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58" r:id="rId3"/>
    <p:sldId id="260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luco Sergio" initials="BS" lastIdx="6" clrIdx="0">
    <p:extLst>
      <p:ext uri="{19B8F6BF-5375-455C-9EA6-DF929625EA0E}">
        <p15:presenceInfo xmlns:p15="http://schemas.microsoft.com/office/powerpoint/2012/main" userId="Belluco Serg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147"/>
    <a:srgbClr val="FF0000"/>
    <a:srgbClr val="EE6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88070" autoAdjust="0"/>
  </p:normalViewPr>
  <p:slideViewPr>
    <p:cSldViewPr snapToGrid="0">
      <p:cViewPr>
        <p:scale>
          <a:sx n="100" d="100"/>
          <a:sy n="100" d="100"/>
        </p:scale>
        <p:origin x="94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AE22FCF-9670-4D30-8DF7-0D6522FCF9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Proba</a:t>
            </a:r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0CEDFBD-215E-4B34-A643-E61EFC9E45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AD4F1-9BBC-49A7-945B-787A35CA2535}" type="datetimeFigureOut">
              <a:rPr lang="it-IT" smtClean="0"/>
              <a:t>26/07/2023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E3A522-617E-41D1-A881-BD1AE5EDEF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Proba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C14FF3-8356-45DD-942F-D2B4025E59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C4707-992D-416A-BB46-EF04F945BFB7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38211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Proba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4552F-3669-4EB6-B2A9-074CD9CD564A}" type="datetimeFigureOut">
              <a:rPr lang="it-IT" smtClean="0"/>
              <a:t>26/07/2023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Proba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30443-7724-4B37-BDD5-9BE112674459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38008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BD58EE-2C52-2323-C7F9-0EDD47D477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1" b="23441"/>
          <a:stretch/>
        </p:blipFill>
        <p:spPr>
          <a:xfrm>
            <a:off x="4857" y="0"/>
            <a:ext cx="12181667" cy="685800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41D4F8CD-9B71-4B0E-BA01-6F82907A4B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6996" y="4257627"/>
            <a:ext cx="11496485" cy="792956"/>
          </a:xfrm>
        </p:spPr>
        <p:txBody>
          <a:bodyPr anchor="b">
            <a:normAutofit/>
          </a:bodyPr>
          <a:lstStyle>
            <a:lvl1pPr marL="0" indent="0" algn="l">
              <a:buNone/>
              <a:defRPr sz="2800" u="none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Authors: Name Surname, Name Surname, Name Surname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767F85-D1E0-4BEC-AC10-13E61799A0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7176" y="2112114"/>
            <a:ext cx="11596306" cy="1367695"/>
          </a:xfrm>
        </p:spPr>
        <p:txBody>
          <a:bodyPr anchor="b">
            <a:normAutofit/>
          </a:bodyPr>
          <a:lstStyle>
            <a:lvl1pPr algn="l">
              <a:tabLst/>
              <a:defRPr sz="4000">
                <a:solidFill>
                  <a:srgbClr val="EE3147"/>
                </a:solidFill>
              </a:defRPr>
            </a:lvl1pPr>
          </a:lstStyle>
          <a:p>
            <a:r>
              <a:rPr lang="en-US" noProof="0" dirty="0"/>
              <a:t>Write here the title of your paper presentation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9902A282-246D-43DB-90C1-888240EB27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11293" y="352304"/>
            <a:ext cx="4942189" cy="1080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i="1"/>
            </a:lvl1pPr>
          </a:lstStyle>
          <a:p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affiliation</a:t>
            </a:r>
            <a:r>
              <a:rPr lang="it-IT" dirty="0"/>
              <a:t> logo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guides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3460FC-3ABE-4FA2-A275-29D45BA0510B}"/>
              </a:ext>
            </a:extLst>
          </p:cNvPr>
          <p:cNvGrpSpPr/>
          <p:nvPr userDrawn="1"/>
        </p:nvGrpSpPr>
        <p:grpSpPr>
          <a:xfrm>
            <a:off x="338518" y="417577"/>
            <a:ext cx="5912828" cy="1008888"/>
            <a:chOff x="470918" y="492391"/>
            <a:chExt cx="6107470" cy="1008888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E4A31744-BBE3-47E1-A1CA-CDFAF477830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0918" y="492391"/>
              <a:ext cx="6044474" cy="1008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0043DF74-F217-4B5B-A712-AF98B4485816}"/>
                </a:ext>
              </a:extLst>
            </p:cNvPr>
            <p:cNvSpPr txBox="1"/>
            <p:nvPr/>
          </p:nvSpPr>
          <p:spPr>
            <a:xfrm>
              <a:off x="1801752" y="560048"/>
              <a:ext cx="4776636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+mn-lt"/>
                </a:rPr>
                <a:t>20</a:t>
              </a:r>
              <a:r>
                <a:rPr lang="en-US" sz="1800" baseline="30000" dirty="0">
                  <a:solidFill>
                    <a:schemeClr val="bg1"/>
                  </a:solidFill>
                  <a:latin typeface="+mn-lt"/>
                </a:rPr>
                <a:t>th</a:t>
              </a:r>
              <a:r>
                <a:rPr lang="en-US" sz="1800" dirty="0">
                  <a:solidFill>
                    <a:schemeClr val="bg1"/>
                  </a:solidFill>
                  <a:latin typeface="+mn-lt"/>
                </a:rPr>
                <a:t> International Symposium of MASE</a:t>
              </a:r>
            </a:p>
            <a:p>
              <a:r>
                <a:rPr lang="en-US" sz="1800" b="1" dirty="0">
                  <a:solidFill>
                    <a:schemeClr val="bg1"/>
                  </a:solidFill>
                  <a:latin typeface="+mn-lt"/>
                </a:rPr>
                <a:t>“RESILIENT STRUCTURES”</a:t>
              </a:r>
            </a:p>
            <a:p>
              <a:r>
                <a:rPr lang="en-US" sz="1500" dirty="0">
                  <a:solidFill>
                    <a:schemeClr val="bg1"/>
                  </a:solidFill>
                  <a:latin typeface="Avenir Next LT Pro Light" panose="020B0304020202020204" pitchFamily="34" charset="0"/>
                </a:rPr>
                <a:t>September, 28</a:t>
              </a:r>
              <a:r>
                <a:rPr lang="en-US" sz="1500" baseline="30000" dirty="0">
                  <a:solidFill>
                    <a:schemeClr val="bg1"/>
                  </a:solidFill>
                  <a:latin typeface="Avenir Next LT Pro Light" panose="020B0304020202020204" pitchFamily="34" charset="0"/>
                </a:rPr>
                <a:t>th</a:t>
              </a:r>
              <a:r>
                <a:rPr lang="en-US" sz="1500" dirty="0">
                  <a:solidFill>
                    <a:schemeClr val="bg1"/>
                  </a:solidFill>
                  <a:latin typeface="Avenir Next LT Pro Light" panose="020B0304020202020204" pitchFamily="34" charset="0"/>
                </a:rPr>
                <a:t> – 29</a:t>
              </a:r>
              <a:r>
                <a:rPr lang="en-US" sz="1500" baseline="30000" dirty="0">
                  <a:solidFill>
                    <a:schemeClr val="bg1"/>
                  </a:solidFill>
                  <a:latin typeface="Avenir Next LT Pro Light" panose="020B0304020202020204" pitchFamily="34" charset="0"/>
                </a:rPr>
                <a:t>th</a:t>
              </a:r>
              <a:r>
                <a:rPr lang="en-US" sz="1500" dirty="0">
                  <a:solidFill>
                    <a:schemeClr val="bg1"/>
                  </a:solidFill>
                  <a:latin typeface="Avenir Next LT Pro Light" panose="020B0304020202020204" pitchFamily="34" charset="0"/>
                </a:rPr>
                <a:t> , 2023, Skopje, N. Macedonia</a:t>
              </a:r>
              <a:endParaRPr lang="it-IT" sz="1500" dirty="0">
                <a:solidFill>
                  <a:schemeClr val="bg1"/>
                </a:solidFill>
                <a:latin typeface="Avenir Next LT Pro Light" panose="020B0304020202020204" pitchFamily="34" charset="0"/>
              </a:endParaRPr>
            </a:p>
          </p:txBody>
        </p:sp>
      </p:grp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37AB145-D74E-4669-2693-3D40969C70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6996" y="5270770"/>
            <a:ext cx="11496485" cy="1339580"/>
          </a:xfrm>
        </p:spPr>
        <p:txBody>
          <a:bodyPr anchor="t">
            <a:noAutofit/>
          </a:bodyPr>
          <a:lstStyle>
            <a:lvl1pPr algn="l">
              <a:defRPr sz="16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Affilation</a:t>
            </a:r>
            <a:endParaRPr lang="en-US" dirty="0"/>
          </a:p>
          <a:p>
            <a:pPr lvl="0"/>
            <a:r>
              <a:rPr lang="en-US" dirty="0" err="1"/>
              <a:t>Affilation</a:t>
            </a:r>
            <a:endParaRPr lang="en-US" dirty="0"/>
          </a:p>
          <a:p>
            <a:pPr lvl="0"/>
            <a:r>
              <a:rPr lang="en-US" dirty="0" err="1"/>
              <a:t>Affilation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65D0A9-24BC-2E4E-6CEE-DE04B62B12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6996" y="3582968"/>
            <a:ext cx="11496485" cy="571500"/>
          </a:xfrm>
        </p:spPr>
        <p:txBody>
          <a:bodyPr anchor="b"/>
          <a:lstStyle>
            <a:lvl1pPr>
              <a:defRPr b="0"/>
            </a:lvl1pPr>
          </a:lstStyle>
          <a:p>
            <a:pPr lvl="0"/>
            <a:r>
              <a:rPr lang="en-US" dirty="0"/>
              <a:t>Presenter: Name Surname</a:t>
            </a:r>
          </a:p>
        </p:txBody>
      </p:sp>
    </p:spTree>
    <p:extLst>
      <p:ext uri="{BB962C8B-B14F-4D97-AF65-F5344CB8AC3E}">
        <p14:creationId xmlns:p14="http://schemas.microsoft.com/office/powerpoint/2010/main" val="4235063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46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255" userDrawn="1">
          <p15:clr>
            <a:srgbClr val="FBAE40"/>
          </p15:clr>
        </p15:guide>
        <p15:guide id="5" pos="211" userDrawn="1">
          <p15:clr>
            <a:srgbClr val="FBAE40"/>
          </p15:clr>
        </p15:guide>
        <p15:guide id="6" orient="horz" pos="2568" userDrawn="1">
          <p15:clr>
            <a:srgbClr val="FBAE40"/>
          </p15:clr>
        </p15:guide>
        <p15:guide id="7" orient="horz" pos="279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E45ED8B-F8F4-4E39-9C6B-AF5B4DA2294C}"/>
              </a:ext>
            </a:extLst>
          </p:cNvPr>
          <p:cNvCxnSpPr>
            <a:cxnSpLocks/>
          </p:cNvCxnSpPr>
          <p:nvPr userDrawn="1"/>
        </p:nvCxnSpPr>
        <p:spPr>
          <a:xfrm>
            <a:off x="365760" y="6538911"/>
            <a:ext cx="11114116" cy="0"/>
          </a:xfrm>
          <a:prstGeom prst="line">
            <a:avLst/>
          </a:prstGeom>
          <a:ln w="19050">
            <a:solidFill>
              <a:srgbClr val="EE31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325D242-5D1D-4C77-A0E8-E506869AF235}"/>
              </a:ext>
            </a:extLst>
          </p:cNvPr>
          <p:cNvCxnSpPr>
            <a:cxnSpLocks/>
          </p:cNvCxnSpPr>
          <p:nvPr userDrawn="1"/>
        </p:nvCxnSpPr>
        <p:spPr>
          <a:xfrm>
            <a:off x="365760" y="621346"/>
            <a:ext cx="11546840" cy="1"/>
          </a:xfrm>
          <a:prstGeom prst="line">
            <a:avLst/>
          </a:prstGeom>
          <a:ln w="19050">
            <a:solidFill>
              <a:srgbClr val="EE31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C1F82EC-7B9C-4647-91E5-7C8B8E1DB8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26532"/>
            <a:ext cx="11546840" cy="5692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71463" indent="-228600">
              <a:defRPr/>
            </a:lvl2pPr>
            <a:lvl3pPr marL="542925" indent="-228600">
              <a:defRPr/>
            </a:lvl3pPr>
            <a:lvl4pPr marL="712788" indent="-228600">
              <a:defRPr/>
            </a:lvl4pPr>
            <a:lvl5pPr marL="987425" indent="-228600">
              <a:defRPr/>
            </a:lvl5pPr>
          </a:lstStyle>
          <a:p>
            <a:pPr lvl="0"/>
            <a:r>
              <a:rPr lang="en-US" noProof="0" dirty="0"/>
              <a:t>Write your text here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Segnaposto piè di pagina 14">
            <a:extLst>
              <a:ext uri="{FF2B5EF4-FFF2-40B4-BE49-F238E27FC236}">
                <a16:creationId xmlns:a16="http://schemas.microsoft.com/office/drawing/2014/main" id="{92140822-1467-48B5-8A9F-D97AF09A9D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428211" y="85364"/>
            <a:ext cx="6484388" cy="458117"/>
          </a:xfrm>
        </p:spPr>
        <p:txBody>
          <a:bodyPr/>
          <a:lstStyle>
            <a:lvl1pPr>
              <a:defRPr sz="1400" i="0"/>
            </a:lvl1pPr>
          </a:lstStyle>
          <a:p>
            <a:r>
              <a:rPr lang="en-US"/>
              <a:t>Please go to "Insert &gt; Header &amp; Footer &gt; Footer" and write the title of your presentation and presenter full name, then press "Apply to All"</a:t>
            </a:r>
            <a:endParaRPr lang="en-US" dirty="0"/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F1AF751F-BD4D-4CE2-B6F1-E069E5354C5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Ins="0"/>
          <a:lstStyle>
            <a:lvl1pPr>
              <a:defRPr sz="1600">
                <a:solidFill>
                  <a:srgbClr val="EE3147"/>
                </a:solidFill>
              </a:defRPr>
            </a:lvl1pPr>
          </a:lstStyle>
          <a:p>
            <a:fld id="{9E8DEEB6-3209-463D-BA3E-D0F43F0ED0E4}" type="slidenum">
              <a:rPr lang="it-IT" smtClean="0"/>
              <a:pPr/>
              <a:t>‹#›</a:t>
            </a:fld>
            <a:endParaRPr lang="it-IT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2AC91F-99B2-45FF-852A-3DA8C3AEEA49}"/>
              </a:ext>
            </a:extLst>
          </p:cNvPr>
          <p:cNvGrpSpPr/>
          <p:nvPr userDrawn="1"/>
        </p:nvGrpSpPr>
        <p:grpSpPr>
          <a:xfrm>
            <a:off x="393032" y="36888"/>
            <a:ext cx="4627864" cy="538534"/>
            <a:chOff x="390460" y="36888"/>
            <a:chExt cx="4031178" cy="538534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028D4D0-974E-4D1C-ACC0-086CEB58FB69}"/>
                </a:ext>
              </a:extLst>
            </p:cNvPr>
            <p:cNvSpPr txBox="1"/>
            <p:nvPr userDrawn="1"/>
          </p:nvSpPr>
          <p:spPr>
            <a:xfrm>
              <a:off x="994204" y="36888"/>
              <a:ext cx="34274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rgbClr val="EE3147"/>
                  </a:solidFill>
                  <a:latin typeface="+mn-lt"/>
                </a:rPr>
                <a:t>MASE 20</a:t>
              </a:r>
              <a:r>
                <a:rPr lang="mk-MK" sz="1600" b="1" dirty="0">
                  <a:solidFill>
                    <a:srgbClr val="EE3147"/>
                  </a:solidFill>
                  <a:latin typeface="+mn-lt"/>
                </a:rPr>
                <a:t> – </a:t>
              </a:r>
              <a:r>
                <a:rPr lang="en-US" sz="1600" b="1" dirty="0">
                  <a:solidFill>
                    <a:srgbClr val="EE3147"/>
                  </a:solidFill>
                  <a:latin typeface="+mn-lt"/>
                </a:rPr>
                <a:t>“RESILIENT STRUCTURES”</a:t>
              </a:r>
              <a:endParaRPr lang="it-IT" sz="1600" b="1" dirty="0">
                <a:solidFill>
                  <a:srgbClr val="EE3147"/>
                </a:solidFill>
                <a:latin typeface="+mn-lt"/>
              </a:endParaRPr>
            </a:p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venir Next LT Pro Light" panose="020B0304020202020204" pitchFamily="34" charset="0"/>
                </a:rPr>
                <a:t>September, 28</a:t>
              </a:r>
              <a:r>
                <a:rPr lang="en-US" sz="1200" baseline="30000" dirty="0">
                  <a:solidFill>
                    <a:schemeClr val="bg1">
                      <a:lumMod val="65000"/>
                    </a:schemeClr>
                  </a:solidFill>
                  <a:latin typeface="Avenir Next LT Pro Light" panose="020B0304020202020204" pitchFamily="34" charset="0"/>
                </a:rPr>
                <a:t>th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venir Next LT Pro Light" panose="020B0304020202020204" pitchFamily="34" charset="0"/>
                </a:rPr>
                <a:t> – 29</a:t>
              </a:r>
              <a:r>
                <a:rPr lang="en-US" sz="1200" baseline="30000" dirty="0">
                  <a:solidFill>
                    <a:schemeClr val="bg1">
                      <a:lumMod val="65000"/>
                    </a:schemeClr>
                  </a:solidFill>
                  <a:latin typeface="Avenir Next LT Pro Light" panose="020B0304020202020204" pitchFamily="34" charset="0"/>
                </a:rPr>
                <a:t>th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venir Next LT Pro Light" panose="020B0304020202020204" pitchFamily="34" charset="0"/>
                </a:rPr>
                <a:t> , 2023, Skopje, N. Macedonia</a:t>
              </a:r>
              <a:endParaRPr lang="it-IT" sz="12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</a:endParaRPr>
            </a:p>
          </p:txBody>
        </p:sp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3E225DCA-17DD-4353-94FD-982A2EB452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0460" y="53422"/>
              <a:ext cx="597418" cy="52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8121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 userDrawn="1">
          <p15:clr>
            <a:srgbClr val="FBAE40"/>
          </p15:clr>
        </p15:guide>
        <p15:guide id="2" orient="horz" pos="4020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51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E45ED8B-F8F4-4E39-9C6B-AF5B4DA2294C}"/>
              </a:ext>
            </a:extLst>
          </p:cNvPr>
          <p:cNvCxnSpPr>
            <a:cxnSpLocks/>
          </p:cNvCxnSpPr>
          <p:nvPr userDrawn="1"/>
        </p:nvCxnSpPr>
        <p:spPr>
          <a:xfrm>
            <a:off x="365760" y="6538911"/>
            <a:ext cx="11114116" cy="0"/>
          </a:xfrm>
          <a:prstGeom prst="line">
            <a:avLst/>
          </a:prstGeom>
          <a:ln w="19050">
            <a:solidFill>
              <a:srgbClr val="EE31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325D242-5D1D-4C77-A0E8-E506869AF235}"/>
              </a:ext>
            </a:extLst>
          </p:cNvPr>
          <p:cNvCxnSpPr>
            <a:cxnSpLocks/>
          </p:cNvCxnSpPr>
          <p:nvPr userDrawn="1"/>
        </p:nvCxnSpPr>
        <p:spPr>
          <a:xfrm>
            <a:off x="365760" y="621346"/>
            <a:ext cx="11546840" cy="1"/>
          </a:xfrm>
          <a:prstGeom prst="line">
            <a:avLst/>
          </a:prstGeom>
          <a:ln w="19050">
            <a:solidFill>
              <a:srgbClr val="EE31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C1F82EC-7B9C-4647-91E5-7C8B8E1DB8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26532"/>
            <a:ext cx="11546840" cy="5692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71463" indent="-228600">
              <a:defRPr/>
            </a:lvl2pPr>
            <a:lvl3pPr marL="542925" indent="-228600">
              <a:defRPr/>
            </a:lvl3pPr>
            <a:lvl4pPr marL="712788" indent="-228600">
              <a:defRPr/>
            </a:lvl4pPr>
            <a:lvl5pPr marL="987425" indent="-228600">
              <a:defRPr/>
            </a:lvl5pPr>
          </a:lstStyle>
          <a:p>
            <a:pPr lvl="0"/>
            <a:r>
              <a:rPr lang="en-US" noProof="0" dirty="0"/>
              <a:t>Write your text here</a:t>
            </a:r>
          </a:p>
        </p:txBody>
      </p:sp>
      <p:sp>
        <p:nvSpPr>
          <p:cNvPr id="15" name="Segnaposto piè di pagina 14">
            <a:extLst>
              <a:ext uri="{FF2B5EF4-FFF2-40B4-BE49-F238E27FC236}">
                <a16:creationId xmlns:a16="http://schemas.microsoft.com/office/drawing/2014/main" id="{92140822-1467-48B5-8A9F-D97AF09A9D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428211" y="85364"/>
            <a:ext cx="6484388" cy="458117"/>
          </a:xfrm>
        </p:spPr>
        <p:txBody>
          <a:bodyPr/>
          <a:lstStyle>
            <a:lvl1pPr>
              <a:defRPr sz="1400" i="0"/>
            </a:lvl1pPr>
          </a:lstStyle>
          <a:p>
            <a:r>
              <a:rPr lang="en-US"/>
              <a:t>Please go to "Insert &gt; Header &amp; Footer &gt; Footer" and write the title of your presentation and presenter full name, then press "Apply to All"</a:t>
            </a:r>
            <a:endParaRPr lang="en-US" dirty="0"/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F1AF751F-BD4D-4CE2-B6F1-E069E5354C5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Ins="0"/>
          <a:lstStyle>
            <a:lvl1pPr>
              <a:defRPr sz="1600">
                <a:solidFill>
                  <a:srgbClr val="EE3147"/>
                </a:solidFill>
              </a:defRPr>
            </a:lvl1pPr>
          </a:lstStyle>
          <a:p>
            <a:fld id="{9E8DEEB6-3209-463D-BA3E-D0F43F0ED0E4}" type="slidenum">
              <a:rPr lang="it-IT" smtClean="0"/>
              <a:pPr/>
              <a:t>‹#›</a:t>
            </a:fld>
            <a:endParaRPr lang="it-IT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2AC91F-99B2-45FF-852A-3DA8C3AEEA49}"/>
              </a:ext>
            </a:extLst>
          </p:cNvPr>
          <p:cNvGrpSpPr/>
          <p:nvPr userDrawn="1"/>
        </p:nvGrpSpPr>
        <p:grpSpPr>
          <a:xfrm>
            <a:off x="393032" y="36888"/>
            <a:ext cx="4627864" cy="538534"/>
            <a:chOff x="390460" y="36888"/>
            <a:chExt cx="4031178" cy="538534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028D4D0-974E-4D1C-ACC0-086CEB58FB69}"/>
                </a:ext>
              </a:extLst>
            </p:cNvPr>
            <p:cNvSpPr txBox="1"/>
            <p:nvPr userDrawn="1"/>
          </p:nvSpPr>
          <p:spPr>
            <a:xfrm>
              <a:off x="994204" y="36888"/>
              <a:ext cx="34274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rgbClr val="EE3147"/>
                  </a:solidFill>
                  <a:latin typeface="+mn-lt"/>
                </a:rPr>
                <a:t>MASE 20</a:t>
              </a:r>
              <a:r>
                <a:rPr lang="mk-MK" sz="1600" b="1" dirty="0">
                  <a:solidFill>
                    <a:srgbClr val="EE3147"/>
                  </a:solidFill>
                  <a:latin typeface="+mn-lt"/>
                </a:rPr>
                <a:t> – </a:t>
              </a:r>
              <a:r>
                <a:rPr lang="en-US" sz="1600" b="1" dirty="0">
                  <a:solidFill>
                    <a:srgbClr val="EE3147"/>
                  </a:solidFill>
                  <a:latin typeface="+mn-lt"/>
                </a:rPr>
                <a:t>“RESILIENT STRUCTURES”</a:t>
              </a:r>
              <a:endParaRPr lang="it-IT" sz="1600" b="1" dirty="0">
                <a:solidFill>
                  <a:srgbClr val="EE3147"/>
                </a:solidFill>
                <a:latin typeface="+mn-lt"/>
              </a:endParaRPr>
            </a:p>
            <a:p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venir Next LT Pro Light" panose="020B0304020202020204" pitchFamily="34" charset="0"/>
                </a:rPr>
                <a:t>September, 28</a:t>
              </a:r>
              <a:r>
                <a:rPr lang="en-US" sz="1200" baseline="30000" dirty="0">
                  <a:solidFill>
                    <a:schemeClr val="bg1">
                      <a:lumMod val="65000"/>
                    </a:schemeClr>
                  </a:solidFill>
                  <a:latin typeface="Avenir Next LT Pro Light" panose="020B0304020202020204" pitchFamily="34" charset="0"/>
                </a:rPr>
                <a:t>th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venir Next LT Pro Light" panose="020B0304020202020204" pitchFamily="34" charset="0"/>
                </a:rPr>
                <a:t> – 29</a:t>
              </a:r>
              <a:r>
                <a:rPr lang="en-US" sz="1200" baseline="30000" dirty="0">
                  <a:solidFill>
                    <a:schemeClr val="bg1">
                      <a:lumMod val="65000"/>
                    </a:schemeClr>
                  </a:solidFill>
                  <a:latin typeface="Avenir Next LT Pro Light" panose="020B0304020202020204" pitchFamily="34" charset="0"/>
                </a:rPr>
                <a:t>th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venir Next LT Pro Light" panose="020B0304020202020204" pitchFamily="34" charset="0"/>
                </a:rPr>
                <a:t> , 2023, Skopje, N. Macedonia</a:t>
              </a:r>
              <a:endParaRPr lang="it-IT" sz="12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</a:endParaRPr>
            </a:p>
          </p:txBody>
        </p:sp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3E225DCA-17DD-4353-94FD-982A2EB452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0460" y="53422"/>
              <a:ext cx="597418" cy="52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asellaDiTesto 3">
            <a:extLst>
              <a:ext uri="{FF2B5EF4-FFF2-40B4-BE49-F238E27FC236}">
                <a16:creationId xmlns:a16="http://schemas.microsoft.com/office/drawing/2014/main" id="{C8AE16BC-D2CE-0554-5DC7-0E9964E113A3}"/>
              </a:ext>
            </a:extLst>
          </p:cNvPr>
          <p:cNvSpPr txBox="1"/>
          <p:nvPr userDrawn="1"/>
        </p:nvSpPr>
        <p:spPr>
          <a:xfrm>
            <a:off x="3492691" y="5525353"/>
            <a:ext cx="8419592" cy="83099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2800" dirty="0">
                <a:latin typeface="+mj-lt"/>
              </a:rPr>
              <a:t>Thank you for your attention!</a:t>
            </a:r>
          </a:p>
          <a:p>
            <a:pPr algn="r"/>
            <a:r>
              <a:rPr lang="en-US" sz="2000" dirty="0"/>
              <a:t>contact: </a:t>
            </a:r>
            <a:r>
              <a:rPr lang="en-US" sz="2000" u="sng" dirty="0">
                <a:solidFill>
                  <a:srgbClr val="EE3147"/>
                </a:solidFill>
              </a:rPr>
              <a:t>name@domain.com</a:t>
            </a:r>
            <a:endParaRPr lang="en-US" sz="1400" u="sng" dirty="0">
              <a:solidFill>
                <a:srgbClr val="EE31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7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 userDrawn="1">
          <p15:clr>
            <a:srgbClr val="FBAE40"/>
          </p15:clr>
        </p15:guide>
        <p15:guide id="2" orient="horz" pos="4020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51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1ABB654-45C8-46EC-80B3-57C428B8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40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noProof="0" dirty="0"/>
              <a:t>Click here to edit master title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82B2E8-6D22-42B2-8E1B-260400EC0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84577"/>
            <a:ext cx="10515600" cy="1603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Write your text here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3C61B3-167B-4750-8ACF-2BF49B386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0056" y="118616"/>
            <a:ext cx="6892544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600" i="1">
                <a:solidFill>
                  <a:schemeClr val="tx1">
                    <a:tint val="75000"/>
                  </a:schemeClr>
                </a:solidFill>
                <a:latin typeface="Avenir Next LT Pro Light" panose="020B0304020202020204" pitchFamily="34" charset="0"/>
              </a:defRPr>
            </a:lvl1pPr>
          </a:lstStyle>
          <a:p>
            <a:r>
              <a:rPr lang="en-US" noProof="0"/>
              <a:t>Please go to "Insert &gt; Header &amp; Footer &gt; Footer" and write the title of your presentation and presenter full name, then press "Apply to All"</a:t>
            </a:r>
            <a:endParaRPr lang="en-US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3FCAE7-56E8-44A5-99A5-D8917FFB5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9400" y="6348474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800">
                <a:solidFill>
                  <a:schemeClr val="tx1"/>
                </a:solidFill>
                <a:latin typeface="Avenir Next LT Pro Light" panose="020B0304020202020204" pitchFamily="34" charset="0"/>
              </a:defRPr>
            </a:lvl1pPr>
          </a:lstStyle>
          <a:p>
            <a:fld id="{9E8DEEB6-3209-463D-BA3E-D0F43F0ED0E4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619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2693988" algn="l"/>
        </a:tabLs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7305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461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390E999-0C1A-D7EC-D086-A78FFB1C0A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37BA7F1-8F26-CA36-A0BC-7A8B351FB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Authors:</a:t>
            </a:r>
            <a:r>
              <a:rPr lang="en-US" sz="2600" dirty="0"/>
              <a:t> Name Surname</a:t>
            </a:r>
            <a:r>
              <a:rPr lang="en-US" sz="2600" baseline="30000" dirty="0"/>
              <a:t>1</a:t>
            </a:r>
            <a:r>
              <a:rPr lang="en-US" sz="2600" dirty="0"/>
              <a:t>, Name Surname</a:t>
            </a:r>
            <a:r>
              <a:rPr lang="en-US" sz="2600" baseline="30000" dirty="0"/>
              <a:t>2</a:t>
            </a:r>
            <a:r>
              <a:rPr lang="en-US" sz="2600" dirty="0"/>
              <a:t>, Name Surname</a:t>
            </a:r>
            <a:r>
              <a:rPr lang="en-US" sz="2600" baseline="30000" dirty="0"/>
              <a:t>3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8E871B-C5FA-2172-17FC-B500639D1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8A606F-C62C-EF57-8C57-F472003AC5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dirty="0" err="1"/>
              <a:t>Affilation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Affilation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Affilation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632BF5-3D9D-A64A-1AF2-8AF0AC0D18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Presenter:</a:t>
            </a:r>
            <a:r>
              <a:rPr lang="en-US" sz="2600" dirty="0"/>
              <a:t> </a:t>
            </a:r>
            <a:r>
              <a:rPr lang="en-US" sz="2600" u="sng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87839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41556-E297-D11D-1C9E-47EAB2A0EB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913DFE-3943-4F99-8387-550312F08F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Please go to "Insert &gt; Header &amp; Footer &gt; Footer" and write the title of your presentation and presenter full name, then press "Apply to All"</a:t>
            </a:r>
            <a:endParaRPr lang="en-US" noProof="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1FB3759-DBBF-4DAD-8525-40B4AE5A48F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E8DEEB6-3209-463D-BA3E-D0F43F0ED0E4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208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E09146-4BE0-83D6-8A22-9392608E3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C2314-CF7B-46F1-31A4-E0C87DDAC87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Please go to "Insert &gt; Header &amp; Footer &gt; Footer" and write the title of your presentation and presenter full name, then press "Apply to All"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9753C-C14B-23FA-F2C3-6CAA73D589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E8DEEB6-3209-463D-BA3E-D0F43F0ED0E4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569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MASE20 - TEMPLATES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E3147"/>
      </a:accent1>
      <a:accent2>
        <a:srgbClr val="B23214"/>
      </a:accent2>
      <a:accent3>
        <a:srgbClr val="76210D"/>
      </a:accent3>
      <a:accent4>
        <a:srgbClr val="B23214"/>
      </a:accent4>
      <a:accent5>
        <a:srgbClr val="EF917B"/>
      </a:accent5>
      <a:accent6>
        <a:srgbClr val="F5B5A7"/>
      </a:accent6>
      <a:hlink>
        <a:srgbClr val="EE3147"/>
      </a:hlink>
      <a:folHlink>
        <a:srgbClr val="FF0000"/>
      </a:folHlink>
    </a:clrScheme>
    <a:fontScheme name="Avernir">
      <a:majorFont>
        <a:latin typeface="Avenir Next LT Pro Dem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2360</TotalTime>
  <Words>81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Avenir Next LT Pro Demi</vt:lpstr>
      <vt:lpstr>Avenir Next LT Pro Light</vt:lpstr>
      <vt:lpstr>Calibri</vt:lpstr>
      <vt:lpstr>Tema di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MASE2022_Presentation_Template</dc:title>
  <dc:creator>Dejan Janev</dc:creator>
  <cp:lastModifiedBy>Dejan Janev</cp:lastModifiedBy>
  <cp:revision>25</cp:revision>
  <dcterms:created xsi:type="dcterms:W3CDTF">2021-07-14T07:30:57Z</dcterms:created>
  <dcterms:modified xsi:type="dcterms:W3CDTF">2023-07-26T13:49:38Z</dcterms:modified>
</cp:coreProperties>
</file>