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2"/>
  </p:notesMasterIdLst>
  <p:sldIdLst>
    <p:sldId id="2464" r:id="rId3"/>
    <p:sldId id="2420" r:id="rId4"/>
    <p:sldId id="2493" r:id="rId5"/>
    <p:sldId id="271" r:id="rId6"/>
    <p:sldId id="2494" r:id="rId7"/>
    <p:sldId id="2492" r:id="rId8"/>
    <p:sldId id="257" r:id="rId9"/>
    <p:sldId id="2503" r:id="rId10"/>
    <p:sldId id="2472" r:id="rId11"/>
    <p:sldId id="2504" r:id="rId12"/>
    <p:sldId id="2496" r:id="rId13"/>
    <p:sldId id="2505" r:id="rId14"/>
    <p:sldId id="2497" r:id="rId15"/>
    <p:sldId id="2506" r:id="rId16"/>
    <p:sldId id="2498" r:id="rId17"/>
    <p:sldId id="2508" r:id="rId18"/>
    <p:sldId id="268" r:id="rId19"/>
    <p:sldId id="2479" r:id="rId20"/>
    <p:sldId id="25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70AD47"/>
    <a:srgbClr val="F8C71A"/>
    <a:srgbClr val="FFC000"/>
    <a:srgbClr val="FFFFFF"/>
    <a:srgbClr val="88A3D7"/>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72" autoAdjust="0"/>
    <p:restoredTop sz="86502" autoAdjust="0"/>
  </p:normalViewPr>
  <p:slideViewPr>
    <p:cSldViewPr snapToGrid="0">
      <p:cViewPr varScale="1">
        <p:scale>
          <a:sx n="141" d="100"/>
          <a:sy n="141" d="100"/>
        </p:scale>
        <p:origin x="1404"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Confusion Matrix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Swiss</c:v>
                </c:pt>
              </c:strCache>
            </c:strRef>
          </c:tx>
          <c:spPr>
            <a:solidFill>
              <a:schemeClr val="accent1"/>
            </a:solidFill>
            <a:ln>
              <a:noFill/>
            </a:ln>
            <a:effectLst/>
          </c:spPr>
          <c:invertIfNegative val="0"/>
          <c:cat>
            <c:strRef>
              <c:f>Sheet1!$A$2:$A$6</c:f>
              <c:strCache>
                <c:ptCount val="5"/>
                <c:pt idx="0">
                  <c:v>Accuracy</c:v>
                </c:pt>
                <c:pt idx="1">
                  <c:v>Sensitivity</c:v>
                </c:pt>
                <c:pt idx="2">
                  <c:v>Specificity</c:v>
                </c:pt>
                <c:pt idx="3">
                  <c:v>Precision</c:v>
                </c:pt>
                <c:pt idx="4">
                  <c:v>F1_score</c:v>
                </c:pt>
              </c:strCache>
            </c:strRef>
          </c:cat>
          <c:val>
            <c:numRef>
              <c:f>Sheet1!$B$2:$B$6</c:f>
              <c:numCache>
                <c:formatCode>0%</c:formatCode>
                <c:ptCount val="5"/>
                <c:pt idx="0">
                  <c:v>0.77</c:v>
                </c:pt>
                <c:pt idx="1">
                  <c:v>0.87</c:v>
                </c:pt>
                <c:pt idx="2">
                  <c:v>0.64</c:v>
                </c:pt>
                <c:pt idx="3">
                  <c:v>0.72</c:v>
                </c:pt>
                <c:pt idx="4">
                  <c:v>0.79</c:v>
                </c:pt>
              </c:numCache>
            </c:numRef>
          </c:val>
          <c:extLst>
            <c:ext xmlns:c16="http://schemas.microsoft.com/office/drawing/2014/chart" uri="{C3380CC4-5D6E-409C-BE32-E72D297353CC}">
              <c16:uniqueId val="{00000000-D5AB-412F-B930-3BD01D54A549}"/>
            </c:ext>
          </c:extLst>
        </c:ser>
        <c:ser>
          <c:idx val="1"/>
          <c:order val="1"/>
          <c:tx>
            <c:strRef>
              <c:f>Sheet1!$C$1</c:f>
              <c:strCache>
                <c:ptCount val="1"/>
                <c:pt idx="0">
                  <c:v>GMSC</c:v>
                </c:pt>
              </c:strCache>
            </c:strRef>
          </c:tx>
          <c:spPr>
            <a:solidFill>
              <a:schemeClr val="accent2"/>
            </a:solidFill>
            <a:ln>
              <a:noFill/>
            </a:ln>
            <a:effectLst/>
          </c:spPr>
          <c:invertIfNegative val="0"/>
          <c:cat>
            <c:strRef>
              <c:f>Sheet1!$A$2:$A$6</c:f>
              <c:strCache>
                <c:ptCount val="5"/>
                <c:pt idx="0">
                  <c:v>Accuracy</c:v>
                </c:pt>
                <c:pt idx="1">
                  <c:v>Sensitivity</c:v>
                </c:pt>
                <c:pt idx="2">
                  <c:v>Specificity</c:v>
                </c:pt>
                <c:pt idx="3">
                  <c:v>Precision</c:v>
                </c:pt>
                <c:pt idx="4">
                  <c:v>F1_score</c:v>
                </c:pt>
              </c:strCache>
            </c:strRef>
          </c:cat>
          <c:val>
            <c:numRef>
              <c:f>Sheet1!$C$2:$C$6</c:f>
              <c:numCache>
                <c:formatCode>0%</c:formatCode>
                <c:ptCount val="5"/>
                <c:pt idx="0">
                  <c:v>0.9</c:v>
                </c:pt>
                <c:pt idx="1">
                  <c:v>0.49</c:v>
                </c:pt>
                <c:pt idx="2">
                  <c:v>0.92</c:v>
                </c:pt>
                <c:pt idx="3">
                  <c:v>0.65</c:v>
                </c:pt>
                <c:pt idx="4">
                  <c:v>0.59</c:v>
                </c:pt>
              </c:numCache>
            </c:numRef>
          </c:val>
          <c:extLst>
            <c:ext xmlns:c16="http://schemas.microsoft.com/office/drawing/2014/chart" uri="{C3380CC4-5D6E-409C-BE32-E72D297353CC}">
              <c16:uniqueId val="{00000001-D5AB-412F-B930-3BD01D54A549}"/>
            </c:ext>
          </c:extLst>
        </c:ser>
        <c:ser>
          <c:idx val="2"/>
          <c:order val="2"/>
          <c:tx>
            <c:strRef>
              <c:f>Sheet1!$D$1</c:f>
              <c:strCache>
                <c:ptCount val="1"/>
                <c:pt idx="0">
                  <c:v>CCFD</c:v>
                </c:pt>
              </c:strCache>
            </c:strRef>
          </c:tx>
          <c:spPr>
            <a:solidFill>
              <a:schemeClr val="accent3"/>
            </a:solidFill>
            <a:ln>
              <a:noFill/>
            </a:ln>
            <a:effectLst/>
          </c:spPr>
          <c:invertIfNegative val="0"/>
          <c:cat>
            <c:strRef>
              <c:f>Sheet1!$A$2:$A$6</c:f>
              <c:strCache>
                <c:ptCount val="5"/>
                <c:pt idx="0">
                  <c:v>Accuracy</c:v>
                </c:pt>
                <c:pt idx="1">
                  <c:v>Sensitivity</c:v>
                </c:pt>
                <c:pt idx="2">
                  <c:v>Specificity</c:v>
                </c:pt>
                <c:pt idx="3">
                  <c:v>Precision</c:v>
                </c:pt>
                <c:pt idx="4">
                  <c:v>F1_score</c:v>
                </c:pt>
              </c:strCache>
            </c:strRef>
          </c:cat>
          <c:val>
            <c:numRef>
              <c:f>Sheet1!$D$2:$D$6</c:f>
              <c:numCache>
                <c:formatCode>0%</c:formatCode>
                <c:ptCount val="5"/>
                <c:pt idx="0">
                  <c:v>0.93</c:v>
                </c:pt>
                <c:pt idx="1">
                  <c:v>0.51</c:v>
                </c:pt>
                <c:pt idx="2">
                  <c:v>0.91</c:v>
                </c:pt>
                <c:pt idx="3">
                  <c:v>0.57999999999999996</c:v>
                </c:pt>
                <c:pt idx="4">
                  <c:v>0.54</c:v>
                </c:pt>
              </c:numCache>
            </c:numRef>
          </c:val>
          <c:extLst>
            <c:ext xmlns:c16="http://schemas.microsoft.com/office/drawing/2014/chart" uri="{C3380CC4-5D6E-409C-BE32-E72D297353CC}">
              <c16:uniqueId val="{00000002-D5AB-412F-B930-3BD01D54A549}"/>
            </c:ext>
          </c:extLst>
        </c:ser>
        <c:dLbls>
          <c:showLegendKey val="0"/>
          <c:showVal val="0"/>
          <c:showCatName val="0"/>
          <c:showSerName val="0"/>
          <c:showPercent val="0"/>
          <c:showBubbleSize val="0"/>
        </c:dLbls>
        <c:gapWidth val="219"/>
        <c:overlap val="-27"/>
        <c:axId val="527147536"/>
        <c:axId val="527150160"/>
      </c:barChart>
      <c:catAx>
        <c:axId val="527147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7150160"/>
        <c:crosses val="autoZero"/>
        <c:auto val="1"/>
        <c:lblAlgn val="ctr"/>
        <c:lblOffset val="100"/>
        <c:noMultiLvlLbl val="0"/>
      </c:catAx>
      <c:valAx>
        <c:axId val="5271501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71475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AD8EA-5729-4AC3-83C2-52FB8E97A954}" type="datetimeFigureOut">
              <a:rPr lang="en-US" smtClean="0"/>
              <a:t>2020-12-08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66EDF-C9A4-4056-B0A8-E086DAD2D1A0}" type="slidenum">
              <a:rPr lang="en-US" smtClean="0"/>
              <a:t>‹#›</a:t>
            </a:fld>
            <a:endParaRPr lang="en-US"/>
          </a:p>
        </p:txBody>
      </p:sp>
    </p:spTree>
    <p:extLst>
      <p:ext uri="{BB962C8B-B14F-4D97-AF65-F5344CB8AC3E}">
        <p14:creationId xmlns:p14="http://schemas.microsoft.com/office/powerpoint/2010/main" val="3143000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83714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Output Job1 : </a:t>
            </a:r>
            <a:r>
              <a:rPr lang="en-US" dirty="0" err="1"/>
              <a:t>keyTuple,res,label,purposeId,idT,weightTree</a:t>
            </a:r>
            <a:endParaRPr lang="en-US" dirty="0"/>
          </a:p>
          <a:p>
            <a:endParaRPr lang="el-GR" dirty="0"/>
          </a:p>
        </p:txBody>
      </p:sp>
      <p:sp>
        <p:nvSpPr>
          <p:cNvPr id="4" name="Θέση αριθμού διαφάνειας 3"/>
          <p:cNvSpPr>
            <a:spLocks noGrp="1"/>
          </p:cNvSpPr>
          <p:nvPr>
            <p:ph type="sldNum" sz="quarter" idx="5"/>
          </p:nvPr>
        </p:nvSpPr>
        <p:spPr/>
        <p:txBody>
          <a:bodyPr/>
          <a:lstStyle/>
          <a:p>
            <a:fld id="{6C966EDF-C9A4-4056-B0A8-E086DAD2D1A0}" type="slidenum">
              <a:rPr lang="en-US" smtClean="0"/>
              <a:t>16</a:t>
            </a:fld>
            <a:endParaRPr lang="en-US"/>
          </a:p>
        </p:txBody>
      </p:sp>
    </p:spTree>
    <p:extLst>
      <p:ext uri="{BB962C8B-B14F-4D97-AF65-F5344CB8AC3E}">
        <p14:creationId xmlns:p14="http://schemas.microsoft.com/office/powerpoint/2010/main" val="296542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19515fe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19515fe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426849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ARF : is able to obtain high classification in data streams with different characteristics without further hyperparameter tuning. Since it is a sustainable off-the-shelf learner for the challenging task of evolving data stream classification, it is going to be useful for both practical applications and as a benchmark for future algorithms proposals in the field</a:t>
            </a:r>
            <a:endParaRPr lang="el-GR" dirty="0"/>
          </a:p>
          <a:p>
            <a:endParaRPr lang="en-US" dirty="0"/>
          </a:p>
          <a:p>
            <a:r>
              <a:rPr lang="en-US" dirty="0"/>
              <a:t>Drift adaptation : we propose a drift adaptation strategy that does not simply reset base models whenever a drift is detected. In fact, it start training a background tree after a warning has been detected and only replace the primary model if the drift occurs. This strategy can be adapted to other ensembles as it is not dependent on the base model. We present experiments with ADWIN and Page Hinkley Test (PHT) (Page 1954)</a:t>
            </a:r>
            <a:endParaRPr lang="el-GR" dirty="0"/>
          </a:p>
          <a:p>
            <a:endParaRPr lang="el-GR" dirty="0"/>
          </a:p>
          <a:p>
            <a:r>
              <a:rPr lang="en-US" dirty="0" err="1"/>
              <a:t>Hoeffding</a:t>
            </a:r>
            <a:r>
              <a:rPr lang="en-US" dirty="0"/>
              <a:t> Bound : Consider a real-valued random variable r whose range is R (e.g., for a probability the range is one, and for an information gain the range is log c, where c is the number of classes). Suppose we have made n independent observations of this variable, and computed their mean r. The </a:t>
            </a:r>
            <a:r>
              <a:rPr lang="en-US" dirty="0" err="1"/>
              <a:t>Hoeffding</a:t>
            </a:r>
            <a:r>
              <a:rPr lang="en-US" dirty="0"/>
              <a:t> bound states that, with probability 1 − δ, the true mean of the variable is at least r −</a:t>
            </a:r>
            <a:r>
              <a:rPr lang="el-GR" dirty="0"/>
              <a:t>ε</a:t>
            </a:r>
            <a:r>
              <a:rPr lang="en-US" dirty="0"/>
              <a:t> , where</a:t>
            </a:r>
            <a:r>
              <a:rPr lang="el-GR" dirty="0"/>
              <a:t> ε = …</a:t>
            </a:r>
            <a:endParaRPr lang="en-US" dirty="0"/>
          </a:p>
          <a:p>
            <a:endParaRPr lang="en-US" dirty="0"/>
          </a:p>
          <a:p>
            <a:r>
              <a:rPr lang="en-US" dirty="0"/>
              <a:t>Ties : When two or more attributes have very similar G’s, potentially many examples will be required to decide between them with high confidence. This is presumably wasteful, because in this case it makes little difference which attribute is chosen. Thus VFDT can optionally decide that there is effectively a tie and split on the current best attribute if ∆G &lt;  &lt; τ , where τ is a user-specified threshold</a:t>
            </a:r>
          </a:p>
          <a:p>
            <a:endParaRPr lang="en-US" dirty="0"/>
          </a:p>
          <a:p>
            <a:r>
              <a:rPr lang="en-US" dirty="0"/>
              <a:t>G computation : The most significant part of the time cost per example is recomputing G. It is inefficient to recompute G for every new example, because it is unlikely that the decision to split will be made at that specific point. Thus VFDT allows the user to specify a minimum number of new examples </a:t>
            </a:r>
            <a:r>
              <a:rPr lang="en-US" dirty="0" err="1"/>
              <a:t>nmin</a:t>
            </a:r>
            <a:r>
              <a:rPr lang="en-US" dirty="0"/>
              <a:t> that must be accumulated at a leaf before G is recomputed. This effectively reduces the global time spent on G computations by a factor of </a:t>
            </a:r>
            <a:r>
              <a:rPr lang="en-US" dirty="0" err="1"/>
              <a:t>nmin</a:t>
            </a:r>
            <a:r>
              <a:rPr lang="en-US" dirty="0"/>
              <a:t>, and can make learning with VFDT nearly as fast as simply classifying the training examples. Notice, however, that it will have the effect of implementing a smaller δ than the one specified by the user, because examples will be accumulated beyond the strict minimum required to choose the correct attribute with confidence 1 − δ. (This increases the time required to build a node, but our experiments show that the net effect is still a large speedup.) Because δ shrinks exponentially fast with the number of examples, the difference could be large, and the δ input to VFDT should be correspondingly larger than the target</a:t>
            </a:r>
          </a:p>
          <a:p>
            <a:endParaRPr lang="en-US" dirty="0"/>
          </a:p>
          <a:p>
            <a:r>
              <a:rPr lang="en-US" dirty="0"/>
              <a:t>Poor attributes: Memory usage is also minimized by dropping early on attributes that do not look promising. As soon as the difference between an attribute’s G and the best one’s becomes greater than , the attribute can be dropped from consideration, and the memory used to store the corresponding counts can be freed. </a:t>
            </a:r>
            <a:endParaRPr lang="el-GR" dirty="0"/>
          </a:p>
          <a:p>
            <a:endParaRPr lang="el-GR" dirty="0"/>
          </a:p>
          <a:p>
            <a:endParaRPr lang="en-US" dirty="0"/>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70122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966EDF-C9A4-4056-B0A8-E086DAD2D1A0}" type="slidenum">
              <a:rPr lang="en-US" smtClean="0"/>
              <a:t>5</a:t>
            </a:fld>
            <a:endParaRPr lang="en-US"/>
          </a:p>
        </p:txBody>
      </p:sp>
    </p:spTree>
    <p:extLst>
      <p:ext uri="{BB962C8B-B14F-4D97-AF65-F5344CB8AC3E}">
        <p14:creationId xmlns:p14="http://schemas.microsoft.com/office/powerpoint/2010/main" val="2791331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Times New Roman" panose="02020603050405020304" pitchFamily="18" charset="0"/>
                <a:ea typeface="Calibri" panose="020F0502020204030204" pitchFamily="34" charset="0"/>
              </a:rPr>
              <a:t>A model which has to process a fraction of incoming tuples in order to find the best attribute at an internal node of the tree. In order to know the sufficient number of tuples with which we can conclude to the best splitting attribute, we need to set the statistical Hoeffding Bound. </a:t>
            </a:r>
            <a:endParaRPr dirty="0"/>
          </a:p>
        </p:txBody>
      </p:sp>
    </p:spTree>
    <p:extLst>
      <p:ext uri="{BB962C8B-B14F-4D97-AF65-F5344CB8AC3E}">
        <p14:creationId xmlns:p14="http://schemas.microsoft.com/office/powerpoint/2010/main" val="257763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877652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For λ = 1 we see that 37% of the values are zero, 37% are one, and 26% are values greater than one. Using a weight of Poisson(1) we are taking out 37% of the examples, and repeating 26% of the examples, in a similar way to non streaming bagging. For λ = 6 we see that 0.25% of the values are zero, 45% are lower than six, 16% are six, and 39% are values greater than six. Using a value of λ &gt; 1 for Poisson(λ) we are increasing the diversity of the weights and modifying the input space of the classifiers inside the ensemble</a:t>
            </a:r>
            <a:endParaRPr lang="el-GR" dirty="0"/>
          </a:p>
        </p:txBody>
      </p:sp>
      <p:sp>
        <p:nvSpPr>
          <p:cNvPr id="4" name="Θέση αριθμού διαφάνειας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2907403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Confusion Matrix : the number of True Positive (TP), False Positive (FP), False Negative (FN) and True Negative (TN) samples were computed.</a:t>
            </a:r>
          </a:p>
          <a:p>
            <a:r>
              <a:rPr lang="en-US" dirty="0"/>
              <a:t>− Recall (or Sensitivity-true positive rate) of a tuple is its ability to determine the fraud cases correctly. This is also obvious through its calculation: 𝑇𝑃𝑅 = 𝑇𝑃/ 𝑇𝑃+𝐹𝑁</a:t>
            </a:r>
          </a:p>
          <a:p>
            <a:r>
              <a:rPr lang="en-US" dirty="0"/>
              <a:t>− Also, the misclassification of a transaction as non-fraud is quite serious and is desirable to be as low as possible. This is estimated through the false negative rate or 1 – TPR. </a:t>
            </a:r>
          </a:p>
          <a:p>
            <a:r>
              <a:rPr lang="en-US" dirty="0"/>
              <a:t>− Specificity is the True Negative rate, 𝑇𝑁𝑅 = 𝑇𝑁 /𝑇𝑁+𝐹𝑃 and is the ability of a test to determine the non-fraud cases correctly. </a:t>
            </a:r>
          </a:p>
          <a:p>
            <a:r>
              <a:rPr lang="en-US" dirty="0"/>
              <a:t>−The exact opposite of Specificity, misclassifying a non-fraud transaction as fraud is not as severe, and it is measured by the inverse of Specificity (1-TNR). </a:t>
            </a:r>
          </a:p>
          <a:p>
            <a:r>
              <a:rPr lang="en-US" dirty="0"/>
              <a:t>−Precision (positive predictive value) is calculated as: 𝑃𝑃𝑉 = 𝑇𝑃 /𝑇𝑃+𝐹𝑃 . Precision can be interpreted as the ability of the classifier not to label as positive a sample that is negative.</a:t>
            </a:r>
          </a:p>
          <a:p>
            <a:r>
              <a:rPr lang="en-US" dirty="0"/>
              <a:t>− F1 score is defined as the combination of Sensitivity and Precision as it is calculated using these two metrics: 𝐹1 = 𝑃𝑃𝑉𝑇𝑃𝑅 /𝑃𝑃𝑉+𝑇𝑃𝑅 = 2𝑇𝑃/ 2𝑇𝑃+𝐹𝑃+𝐹𝑁 .</a:t>
            </a:r>
          </a:p>
          <a:p>
            <a:endParaRPr lang="en-US" dirty="0"/>
          </a:p>
          <a:p>
            <a:r>
              <a:rPr lang="en-US" dirty="0"/>
              <a:t>Weighted voting</a:t>
            </a:r>
          </a:p>
          <a:p>
            <a:endParaRPr lang="el-GR" dirty="0"/>
          </a:p>
        </p:txBody>
      </p:sp>
      <p:sp>
        <p:nvSpPr>
          <p:cNvPr id="4" name="Θέση αριθμού διαφάνειας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191298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8991-D4CC-4702-BB92-DE2775BBE5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53A030-9F21-4338-A82E-6775E4065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6A08F6-8C2E-4D69-869C-4DD4CC054876}"/>
              </a:ext>
            </a:extLst>
          </p:cNvPr>
          <p:cNvSpPr>
            <a:spLocks noGrp="1"/>
          </p:cNvSpPr>
          <p:nvPr>
            <p:ph type="dt" sz="half" idx="10"/>
          </p:nvPr>
        </p:nvSpPr>
        <p:spPr/>
        <p:txBody>
          <a:bodyPr/>
          <a:lstStyle/>
          <a:p>
            <a:fld id="{5E42E178-EA1E-4373-8583-C5A99E235D1E}" type="datetimeFigureOut">
              <a:rPr lang="en-US" smtClean="0"/>
              <a:t>2020-12-08</a:t>
            </a:fld>
            <a:endParaRPr lang="en-US"/>
          </a:p>
        </p:txBody>
      </p:sp>
      <p:sp>
        <p:nvSpPr>
          <p:cNvPr id="5" name="Footer Placeholder 4">
            <a:extLst>
              <a:ext uri="{FF2B5EF4-FFF2-40B4-BE49-F238E27FC236}">
                <a16:creationId xmlns:a16="http://schemas.microsoft.com/office/drawing/2014/main" id="{47496E5E-1936-444C-8C5C-747B5B4E3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226CA-2BF0-4AE4-83F7-448499A5E6B6}"/>
              </a:ext>
            </a:extLst>
          </p:cNvPr>
          <p:cNvSpPr>
            <a:spLocks noGrp="1"/>
          </p:cNvSpPr>
          <p:nvPr>
            <p:ph type="sldNum" sz="quarter" idx="12"/>
          </p:nvPr>
        </p:nvSpPr>
        <p:spPr/>
        <p:txBody>
          <a:bodyPr/>
          <a:lstStyle/>
          <a:p>
            <a:fld id="{477E7006-B58F-416B-8990-1BD24A0396E5}" type="slidenum">
              <a:rPr lang="en-US" smtClean="0"/>
              <a:t>‹#›</a:t>
            </a:fld>
            <a:endParaRPr lang="en-US"/>
          </a:p>
        </p:txBody>
      </p:sp>
    </p:spTree>
    <p:extLst>
      <p:ext uri="{BB962C8B-B14F-4D97-AF65-F5344CB8AC3E}">
        <p14:creationId xmlns:p14="http://schemas.microsoft.com/office/powerpoint/2010/main" val="41356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834F-94E2-4EAF-B7D5-E33ED6444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F7DC13-B381-4B95-B53F-58BA54D911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46B72-5E64-4272-9462-24E474937233}"/>
              </a:ext>
            </a:extLst>
          </p:cNvPr>
          <p:cNvSpPr>
            <a:spLocks noGrp="1"/>
          </p:cNvSpPr>
          <p:nvPr>
            <p:ph type="dt" sz="half" idx="10"/>
          </p:nvPr>
        </p:nvSpPr>
        <p:spPr/>
        <p:txBody>
          <a:bodyPr/>
          <a:lstStyle/>
          <a:p>
            <a:fld id="{5E42E178-EA1E-4373-8583-C5A99E235D1E}" type="datetimeFigureOut">
              <a:rPr lang="en-US" smtClean="0"/>
              <a:t>2020-12-08</a:t>
            </a:fld>
            <a:endParaRPr lang="en-US"/>
          </a:p>
        </p:txBody>
      </p:sp>
      <p:sp>
        <p:nvSpPr>
          <p:cNvPr id="5" name="Footer Placeholder 4">
            <a:extLst>
              <a:ext uri="{FF2B5EF4-FFF2-40B4-BE49-F238E27FC236}">
                <a16:creationId xmlns:a16="http://schemas.microsoft.com/office/drawing/2014/main" id="{F0A0E78B-C32A-4819-8879-443ADE427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0AECE-F284-4545-AEA4-621296370CE9}"/>
              </a:ext>
            </a:extLst>
          </p:cNvPr>
          <p:cNvSpPr>
            <a:spLocks noGrp="1"/>
          </p:cNvSpPr>
          <p:nvPr>
            <p:ph type="sldNum" sz="quarter" idx="12"/>
          </p:nvPr>
        </p:nvSpPr>
        <p:spPr/>
        <p:txBody>
          <a:bodyPr/>
          <a:lstStyle/>
          <a:p>
            <a:fld id="{477E7006-B58F-416B-8990-1BD24A0396E5}" type="slidenum">
              <a:rPr lang="en-US" smtClean="0"/>
              <a:t>‹#›</a:t>
            </a:fld>
            <a:endParaRPr lang="en-US"/>
          </a:p>
        </p:txBody>
      </p:sp>
    </p:spTree>
    <p:extLst>
      <p:ext uri="{BB962C8B-B14F-4D97-AF65-F5344CB8AC3E}">
        <p14:creationId xmlns:p14="http://schemas.microsoft.com/office/powerpoint/2010/main" val="175467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AE609-A68C-4856-86F8-CCD8546187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32845F-3FE3-437C-8C6C-3BADD2B0F3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26FD2-E6DD-4A38-9AFF-42C39B571B41}"/>
              </a:ext>
            </a:extLst>
          </p:cNvPr>
          <p:cNvSpPr>
            <a:spLocks noGrp="1"/>
          </p:cNvSpPr>
          <p:nvPr>
            <p:ph type="dt" sz="half" idx="10"/>
          </p:nvPr>
        </p:nvSpPr>
        <p:spPr/>
        <p:txBody>
          <a:bodyPr/>
          <a:lstStyle/>
          <a:p>
            <a:fld id="{5E42E178-EA1E-4373-8583-C5A99E235D1E}" type="datetimeFigureOut">
              <a:rPr lang="en-US" smtClean="0"/>
              <a:t>2020-12-08</a:t>
            </a:fld>
            <a:endParaRPr lang="en-US"/>
          </a:p>
        </p:txBody>
      </p:sp>
      <p:sp>
        <p:nvSpPr>
          <p:cNvPr id="5" name="Footer Placeholder 4">
            <a:extLst>
              <a:ext uri="{FF2B5EF4-FFF2-40B4-BE49-F238E27FC236}">
                <a16:creationId xmlns:a16="http://schemas.microsoft.com/office/drawing/2014/main" id="{61E5960B-8362-40CC-9991-0E30B5C09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8458B-6425-439A-B577-20AFCB0C27FF}"/>
              </a:ext>
            </a:extLst>
          </p:cNvPr>
          <p:cNvSpPr>
            <a:spLocks noGrp="1"/>
          </p:cNvSpPr>
          <p:nvPr>
            <p:ph type="sldNum" sz="quarter" idx="12"/>
          </p:nvPr>
        </p:nvSpPr>
        <p:spPr/>
        <p:txBody>
          <a:bodyPr/>
          <a:lstStyle/>
          <a:p>
            <a:fld id="{477E7006-B58F-416B-8990-1BD24A0396E5}" type="slidenum">
              <a:rPr lang="en-US" smtClean="0"/>
              <a:t>‹#›</a:t>
            </a:fld>
            <a:endParaRPr lang="en-US"/>
          </a:p>
        </p:txBody>
      </p:sp>
    </p:spTree>
    <p:extLst>
      <p:ext uri="{BB962C8B-B14F-4D97-AF65-F5344CB8AC3E}">
        <p14:creationId xmlns:p14="http://schemas.microsoft.com/office/powerpoint/2010/main" val="1156931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0031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 B">
  <p:cSld name="Blank type B">
    <p:spTree>
      <p:nvGrpSpPr>
        <p:cNvPr id="1" name="Shape 121"/>
        <p:cNvGrpSpPr/>
        <p:nvPr/>
      </p:nvGrpSpPr>
      <p:grpSpPr>
        <a:xfrm>
          <a:off x="0" y="0"/>
          <a:ext cx="0" cy="0"/>
          <a:chOff x="0" y="0"/>
          <a:chExt cx="0" cy="0"/>
        </a:xfrm>
      </p:grpSpPr>
      <p:sp>
        <p:nvSpPr>
          <p:cNvPr id="123" name="Google Shape;123;p12"/>
          <p:cNvSpPr txBox="1">
            <a:spLocks noGrp="1"/>
          </p:cNvSpPr>
          <p:nvPr>
            <p:ph type="sldNum" idx="12"/>
          </p:nvPr>
        </p:nvSpPr>
        <p:spPr>
          <a:xfrm>
            <a:off x="11407833" y="6101934"/>
            <a:ext cx="580800" cy="58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ctr"/>
            <a:fld id="{00000000-1234-1234-1234-123412341234}" type="slidenum">
              <a:rPr lang="en" smtClean="0"/>
              <a:pPr algn="ctr"/>
              <a:t>‹#›</a:t>
            </a:fld>
            <a:endParaRPr lang="en"/>
          </a:p>
        </p:txBody>
      </p:sp>
    </p:spTree>
    <p:extLst>
      <p:ext uri="{BB962C8B-B14F-4D97-AF65-F5344CB8AC3E}">
        <p14:creationId xmlns:p14="http://schemas.microsoft.com/office/powerpoint/2010/main" val="1717799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4"/>
        <p:cNvGrpSpPr/>
        <p:nvPr/>
      </p:nvGrpSpPr>
      <p:grpSpPr>
        <a:xfrm>
          <a:off x="0" y="0"/>
          <a:ext cx="0" cy="0"/>
          <a:chOff x="0" y="0"/>
          <a:chExt cx="0" cy="0"/>
        </a:xfrm>
      </p:grpSpPr>
      <p:grpSp>
        <p:nvGrpSpPr>
          <p:cNvPr id="35" name="Google Shape;35;p4"/>
          <p:cNvGrpSpPr/>
          <p:nvPr/>
        </p:nvGrpSpPr>
        <p:grpSpPr>
          <a:xfrm>
            <a:off x="1091792" y="669778"/>
            <a:ext cx="3099600" cy="30996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 name="Google Shape;40;p4"/>
          <p:cNvSpPr/>
          <p:nvPr/>
        </p:nvSpPr>
        <p:spPr>
          <a:xfrm>
            <a:off x="2392700" y="-543867"/>
            <a:ext cx="7945600" cy="7945600"/>
          </a:xfrm>
          <a:prstGeom prst="ellipse">
            <a:avLst/>
          </a:prstGeom>
          <a:solidFill>
            <a:srgbClr val="000000">
              <a:alpha val="6539"/>
            </a:srgbClr>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41" name="Google Shape;41;p4"/>
          <p:cNvSpPr/>
          <p:nvPr/>
        </p:nvSpPr>
        <p:spPr>
          <a:xfrm>
            <a:off x="11408000" y="6101934"/>
            <a:ext cx="580800" cy="580800"/>
          </a:xfrm>
          <a:prstGeom prst="ellipse">
            <a:avLst/>
          </a:prstGeom>
          <a:solidFill>
            <a:srgbClr val="000000"/>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42" name="Google Shape;42;p4"/>
          <p:cNvSpPr txBox="1">
            <a:spLocks noGrp="1"/>
          </p:cNvSpPr>
          <p:nvPr>
            <p:ph type="body" idx="1"/>
          </p:nvPr>
        </p:nvSpPr>
        <p:spPr>
          <a:xfrm>
            <a:off x="3180700" y="1747400"/>
            <a:ext cx="6369600" cy="4354400"/>
          </a:xfrm>
          <a:prstGeom prst="rect">
            <a:avLst/>
          </a:prstGeom>
        </p:spPr>
        <p:txBody>
          <a:bodyPr spcFirstLastPara="1" wrap="square" lIns="91425" tIns="91425" rIns="91425" bIns="91425" anchor="t" anchorCtr="0">
            <a:noAutofit/>
          </a:bodyPr>
          <a:lstStyle>
            <a:lvl1pPr marL="609448" lvl="0" indent="-524802" rtl="0">
              <a:spcBef>
                <a:spcPts val="800"/>
              </a:spcBef>
              <a:spcAft>
                <a:spcPts val="0"/>
              </a:spcAft>
              <a:buSzPts val="2600"/>
              <a:buFont typeface="Poppins"/>
              <a:buChar char="￮"/>
              <a:defRPr sz="3466" b="1">
                <a:latin typeface="Poppins"/>
                <a:ea typeface="Poppins"/>
                <a:cs typeface="Poppins"/>
                <a:sym typeface="Poppins"/>
              </a:defRPr>
            </a:lvl1pPr>
            <a:lvl2pPr marL="1218895" lvl="1" indent="-524802" rtl="0">
              <a:spcBef>
                <a:spcPts val="0"/>
              </a:spcBef>
              <a:spcAft>
                <a:spcPts val="0"/>
              </a:spcAft>
              <a:buSzPts val="2600"/>
              <a:buFont typeface="Poppins"/>
              <a:buChar char="￮"/>
              <a:defRPr sz="3466" b="1">
                <a:latin typeface="Poppins"/>
                <a:ea typeface="Poppins"/>
                <a:cs typeface="Poppins"/>
                <a:sym typeface="Poppins"/>
              </a:defRPr>
            </a:lvl2pPr>
            <a:lvl3pPr marL="1828343" lvl="2" indent="-524802" rtl="0">
              <a:spcBef>
                <a:spcPts val="0"/>
              </a:spcBef>
              <a:spcAft>
                <a:spcPts val="0"/>
              </a:spcAft>
              <a:buSzPts val="2600"/>
              <a:buFont typeface="Poppins"/>
              <a:buChar char="￮"/>
              <a:defRPr sz="3466" b="1">
                <a:latin typeface="Poppins"/>
                <a:ea typeface="Poppins"/>
                <a:cs typeface="Poppins"/>
                <a:sym typeface="Poppins"/>
              </a:defRPr>
            </a:lvl3pPr>
            <a:lvl4pPr marL="2437791" lvl="3" indent="-524802" rtl="0">
              <a:spcBef>
                <a:spcPts val="0"/>
              </a:spcBef>
              <a:spcAft>
                <a:spcPts val="0"/>
              </a:spcAft>
              <a:buSzPts val="2600"/>
              <a:buFont typeface="Poppins"/>
              <a:buChar char="●"/>
              <a:defRPr sz="3466" b="1">
                <a:latin typeface="Poppins"/>
                <a:ea typeface="Poppins"/>
                <a:cs typeface="Poppins"/>
                <a:sym typeface="Poppins"/>
              </a:defRPr>
            </a:lvl4pPr>
            <a:lvl5pPr marL="3047238" lvl="4" indent="-524802" rtl="0">
              <a:spcBef>
                <a:spcPts val="0"/>
              </a:spcBef>
              <a:spcAft>
                <a:spcPts val="0"/>
              </a:spcAft>
              <a:buSzPts val="2600"/>
              <a:buFont typeface="Poppins"/>
              <a:buChar char="○"/>
              <a:defRPr sz="3466" b="1">
                <a:latin typeface="Poppins"/>
                <a:ea typeface="Poppins"/>
                <a:cs typeface="Poppins"/>
                <a:sym typeface="Poppins"/>
              </a:defRPr>
            </a:lvl5pPr>
            <a:lvl6pPr marL="3656686" lvl="5" indent="-524802" rtl="0">
              <a:spcBef>
                <a:spcPts val="0"/>
              </a:spcBef>
              <a:spcAft>
                <a:spcPts val="0"/>
              </a:spcAft>
              <a:buSzPts val="2600"/>
              <a:buFont typeface="Poppins"/>
              <a:buChar char="■"/>
              <a:defRPr sz="3466" b="1">
                <a:latin typeface="Poppins"/>
                <a:ea typeface="Poppins"/>
                <a:cs typeface="Poppins"/>
                <a:sym typeface="Poppins"/>
              </a:defRPr>
            </a:lvl6pPr>
            <a:lvl7pPr marL="4266133" lvl="6" indent="-524802" rtl="0">
              <a:spcBef>
                <a:spcPts val="0"/>
              </a:spcBef>
              <a:spcAft>
                <a:spcPts val="0"/>
              </a:spcAft>
              <a:buSzPts val="2600"/>
              <a:buFont typeface="Poppins"/>
              <a:buChar char="●"/>
              <a:defRPr sz="3466" b="1">
                <a:latin typeface="Poppins"/>
                <a:ea typeface="Poppins"/>
                <a:cs typeface="Poppins"/>
                <a:sym typeface="Poppins"/>
              </a:defRPr>
            </a:lvl7pPr>
            <a:lvl8pPr marL="4875581" lvl="7" indent="-524802" rtl="0">
              <a:spcBef>
                <a:spcPts val="0"/>
              </a:spcBef>
              <a:spcAft>
                <a:spcPts val="0"/>
              </a:spcAft>
              <a:buSzPts val="2600"/>
              <a:buFont typeface="Poppins"/>
              <a:buChar char="○"/>
              <a:defRPr sz="3466" b="1">
                <a:latin typeface="Poppins"/>
                <a:ea typeface="Poppins"/>
                <a:cs typeface="Poppins"/>
                <a:sym typeface="Poppins"/>
              </a:defRPr>
            </a:lvl8pPr>
            <a:lvl9pPr marL="5485029" lvl="8" indent="-524802">
              <a:spcBef>
                <a:spcPts val="0"/>
              </a:spcBef>
              <a:spcAft>
                <a:spcPts val="0"/>
              </a:spcAft>
              <a:buSzPts val="2600"/>
              <a:buFont typeface="Poppins"/>
              <a:buChar char="■"/>
              <a:defRPr sz="3466" b="1">
                <a:latin typeface="Poppins"/>
                <a:ea typeface="Poppins"/>
                <a:cs typeface="Poppins"/>
                <a:sym typeface="Poppins"/>
              </a:defRPr>
            </a:lvl9pPr>
          </a:lstStyle>
          <a:p>
            <a:endParaRPr/>
          </a:p>
        </p:txBody>
      </p:sp>
      <p:sp>
        <p:nvSpPr>
          <p:cNvPr id="43" name="Google Shape;43;p4"/>
          <p:cNvSpPr txBox="1"/>
          <p:nvPr/>
        </p:nvSpPr>
        <p:spPr>
          <a:xfrm>
            <a:off x="2132267" y="1768834"/>
            <a:ext cx="1018800" cy="871600"/>
          </a:xfrm>
          <a:prstGeom prst="rect">
            <a:avLst/>
          </a:prstGeom>
          <a:noFill/>
          <a:ln>
            <a:noFill/>
          </a:ln>
        </p:spPr>
        <p:txBody>
          <a:bodyPr spcFirstLastPara="1" wrap="square" lIns="121869" tIns="121869" rIns="121869" bIns="121869" anchor="t" anchorCtr="0">
            <a:noAutofit/>
          </a:bodyPr>
          <a:lstStyle/>
          <a:p>
            <a:pPr marL="0" lvl="0" indent="0" algn="ctr" rtl="0">
              <a:spcBef>
                <a:spcPts val="0"/>
              </a:spcBef>
              <a:spcAft>
                <a:spcPts val="0"/>
              </a:spcAft>
              <a:buNone/>
            </a:pPr>
            <a:r>
              <a:rPr lang="en" sz="9598" b="1">
                <a:latin typeface="Poppins"/>
                <a:ea typeface="Poppins"/>
                <a:cs typeface="Poppins"/>
                <a:sym typeface="Poppins"/>
              </a:rPr>
              <a:t>“</a:t>
            </a:r>
            <a:endParaRPr sz="9598" b="1">
              <a:latin typeface="Poppins"/>
              <a:ea typeface="Poppins"/>
              <a:cs typeface="Poppins"/>
              <a:sym typeface="Poppins"/>
            </a:endParaRPr>
          </a:p>
        </p:txBody>
      </p:sp>
      <p:sp>
        <p:nvSpPr>
          <p:cNvPr id="44" name="Google Shape;44;p4"/>
          <p:cNvSpPr txBox="1">
            <a:spLocks noGrp="1"/>
          </p:cNvSpPr>
          <p:nvPr>
            <p:ph type="sldNum" idx="12"/>
          </p:nvPr>
        </p:nvSpPr>
        <p:spPr>
          <a:xfrm>
            <a:off x="11407833" y="6101934"/>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30530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123200" y="-543800"/>
            <a:ext cx="7945600" cy="7945600"/>
          </a:xfrm>
          <a:prstGeom prst="ellipse">
            <a:avLst/>
          </a:prstGeom>
          <a:solidFill>
            <a:srgbClr val="000000">
              <a:alpha val="26540"/>
            </a:srgbClr>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668281" y="234498"/>
            <a:ext cx="3268468" cy="3268468"/>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570225" y="3336844"/>
            <a:ext cx="3099600" cy="30996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 name="Google Shape;20;p2"/>
          <p:cNvSpPr txBox="1">
            <a:spLocks noGrp="1"/>
          </p:cNvSpPr>
          <p:nvPr>
            <p:ph type="ctrTitle"/>
          </p:nvPr>
        </p:nvSpPr>
        <p:spPr>
          <a:xfrm>
            <a:off x="2948800" y="2655800"/>
            <a:ext cx="6294400" cy="15464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6932">
                <a:solidFill>
                  <a:srgbClr val="FFFFFF"/>
                </a:solidFill>
              </a:defRPr>
            </a:lvl1pPr>
            <a:lvl2pPr lvl="1" algn="ctr">
              <a:spcBef>
                <a:spcPts val="0"/>
              </a:spcBef>
              <a:spcAft>
                <a:spcPts val="0"/>
              </a:spcAft>
              <a:buClr>
                <a:srgbClr val="FFFFFF"/>
              </a:buClr>
              <a:buSzPts val="5200"/>
              <a:buNone/>
              <a:defRPr sz="6932">
                <a:solidFill>
                  <a:srgbClr val="FFFFFF"/>
                </a:solidFill>
              </a:defRPr>
            </a:lvl2pPr>
            <a:lvl3pPr lvl="2" algn="ctr">
              <a:spcBef>
                <a:spcPts val="0"/>
              </a:spcBef>
              <a:spcAft>
                <a:spcPts val="0"/>
              </a:spcAft>
              <a:buClr>
                <a:srgbClr val="FFFFFF"/>
              </a:buClr>
              <a:buSzPts val="5200"/>
              <a:buNone/>
              <a:defRPr sz="6932">
                <a:solidFill>
                  <a:srgbClr val="FFFFFF"/>
                </a:solidFill>
              </a:defRPr>
            </a:lvl3pPr>
            <a:lvl4pPr lvl="3" algn="ctr">
              <a:spcBef>
                <a:spcPts val="0"/>
              </a:spcBef>
              <a:spcAft>
                <a:spcPts val="0"/>
              </a:spcAft>
              <a:buClr>
                <a:srgbClr val="FFFFFF"/>
              </a:buClr>
              <a:buSzPts val="5200"/>
              <a:buNone/>
              <a:defRPr sz="6932">
                <a:solidFill>
                  <a:srgbClr val="FFFFFF"/>
                </a:solidFill>
              </a:defRPr>
            </a:lvl4pPr>
            <a:lvl5pPr lvl="4" algn="ctr">
              <a:spcBef>
                <a:spcPts val="0"/>
              </a:spcBef>
              <a:spcAft>
                <a:spcPts val="0"/>
              </a:spcAft>
              <a:buClr>
                <a:srgbClr val="FFFFFF"/>
              </a:buClr>
              <a:buSzPts val="5200"/>
              <a:buNone/>
              <a:defRPr sz="6932">
                <a:solidFill>
                  <a:srgbClr val="FFFFFF"/>
                </a:solidFill>
              </a:defRPr>
            </a:lvl5pPr>
            <a:lvl6pPr lvl="5" algn="ctr">
              <a:spcBef>
                <a:spcPts val="0"/>
              </a:spcBef>
              <a:spcAft>
                <a:spcPts val="0"/>
              </a:spcAft>
              <a:buClr>
                <a:srgbClr val="FFFFFF"/>
              </a:buClr>
              <a:buSzPts val="5200"/>
              <a:buNone/>
              <a:defRPr sz="6932">
                <a:solidFill>
                  <a:srgbClr val="FFFFFF"/>
                </a:solidFill>
              </a:defRPr>
            </a:lvl6pPr>
            <a:lvl7pPr lvl="6" algn="ctr">
              <a:spcBef>
                <a:spcPts val="0"/>
              </a:spcBef>
              <a:spcAft>
                <a:spcPts val="0"/>
              </a:spcAft>
              <a:buClr>
                <a:srgbClr val="FFFFFF"/>
              </a:buClr>
              <a:buSzPts val="5200"/>
              <a:buNone/>
              <a:defRPr sz="6932">
                <a:solidFill>
                  <a:srgbClr val="FFFFFF"/>
                </a:solidFill>
              </a:defRPr>
            </a:lvl7pPr>
            <a:lvl8pPr lvl="7" algn="ctr">
              <a:spcBef>
                <a:spcPts val="0"/>
              </a:spcBef>
              <a:spcAft>
                <a:spcPts val="0"/>
              </a:spcAft>
              <a:buClr>
                <a:srgbClr val="FFFFFF"/>
              </a:buClr>
              <a:buSzPts val="5200"/>
              <a:buNone/>
              <a:defRPr sz="6932">
                <a:solidFill>
                  <a:srgbClr val="FFFFFF"/>
                </a:solidFill>
              </a:defRPr>
            </a:lvl8pPr>
            <a:lvl9pPr lvl="8" algn="ctr">
              <a:spcBef>
                <a:spcPts val="0"/>
              </a:spcBef>
              <a:spcAft>
                <a:spcPts val="0"/>
              </a:spcAft>
              <a:buClr>
                <a:srgbClr val="FFFFFF"/>
              </a:buClr>
              <a:buSzPts val="5200"/>
              <a:buNone/>
              <a:defRPr sz="6932">
                <a:solidFill>
                  <a:srgbClr val="FFFFFF"/>
                </a:solidFill>
              </a:defRPr>
            </a:lvl9pPr>
          </a:lstStyle>
          <a:p>
            <a:endParaRPr/>
          </a:p>
        </p:txBody>
      </p:sp>
    </p:spTree>
    <p:extLst>
      <p:ext uri="{BB962C8B-B14F-4D97-AF65-F5344CB8AC3E}">
        <p14:creationId xmlns:p14="http://schemas.microsoft.com/office/powerpoint/2010/main" val="269352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2123200" y="-543800"/>
            <a:ext cx="7945600" cy="7945600"/>
          </a:xfrm>
          <a:prstGeom prst="ellipse">
            <a:avLst/>
          </a:prstGeom>
          <a:solidFill>
            <a:srgbClr val="FFFFFF"/>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grpSp>
        <p:nvGrpSpPr>
          <p:cNvPr id="23" name="Google Shape;23;p3"/>
          <p:cNvGrpSpPr/>
          <p:nvPr/>
        </p:nvGrpSpPr>
        <p:grpSpPr>
          <a:xfrm>
            <a:off x="8570225" y="3336844"/>
            <a:ext cx="3099600" cy="30996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3"/>
          <p:cNvSpPr txBox="1">
            <a:spLocks noGrp="1"/>
          </p:cNvSpPr>
          <p:nvPr>
            <p:ph type="ctrTitle"/>
          </p:nvPr>
        </p:nvSpPr>
        <p:spPr>
          <a:xfrm>
            <a:off x="3426401" y="2982400"/>
            <a:ext cx="5339200" cy="127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6932">
                <a:solidFill>
                  <a:srgbClr val="000000"/>
                </a:solidFill>
              </a:defRPr>
            </a:lvl1pPr>
            <a:lvl2pPr lvl="1" algn="ctr" rtl="0">
              <a:spcBef>
                <a:spcPts val="0"/>
              </a:spcBef>
              <a:spcAft>
                <a:spcPts val="0"/>
              </a:spcAft>
              <a:buClr>
                <a:srgbClr val="000000"/>
              </a:buClr>
              <a:buSzPts val="5200"/>
              <a:buNone/>
              <a:defRPr sz="6932">
                <a:solidFill>
                  <a:srgbClr val="000000"/>
                </a:solidFill>
              </a:defRPr>
            </a:lvl2pPr>
            <a:lvl3pPr lvl="2" algn="ctr" rtl="0">
              <a:spcBef>
                <a:spcPts val="0"/>
              </a:spcBef>
              <a:spcAft>
                <a:spcPts val="0"/>
              </a:spcAft>
              <a:buClr>
                <a:srgbClr val="000000"/>
              </a:buClr>
              <a:buSzPts val="5200"/>
              <a:buNone/>
              <a:defRPr sz="6932">
                <a:solidFill>
                  <a:srgbClr val="000000"/>
                </a:solidFill>
              </a:defRPr>
            </a:lvl3pPr>
            <a:lvl4pPr lvl="3" algn="ctr" rtl="0">
              <a:spcBef>
                <a:spcPts val="0"/>
              </a:spcBef>
              <a:spcAft>
                <a:spcPts val="0"/>
              </a:spcAft>
              <a:buClr>
                <a:srgbClr val="000000"/>
              </a:buClr>
              <a:buSzPts val="5200"/>
              <a:buNone/>
              <a:defRPr sz="6932">
                <a:solidFill>
                  <a:srgbClr val="000000"/>
                </a:solidFill>
              </a:defRPr>
            </a:lvl4pPr>
            <a:lvl5pPr lvl="4" algn="ctr" rtl="0">
              <a:spcBef>
                <a:spcPts val="0"/>
              </a:spcBef>
              <a:spcAft>
                <a:spcPts val="0"/>
              </a:spcAft>
              <a:buClr>
                <a:srgbClr val="000000"/>
              </a:buClr>
              <a:buSzPts val="5200"/>
              <a:buNone/>
              <a:defRPr sz="6932">
                <a:solidFill>
                  <a:srgbClr val="000000"/>
                </a:solidFill>
              </a:defRPr>
            </a:lvl5pPr>
            <a:lvl6pPr lvl="5" algn="ctr" rtl="0">
              <a:spcBef>
                <a:spcPts val="0"/>
              </a:spcBef>
              <a:spcAft>
                <a:spcPts val="0"/>
              </a:spcAft>
              <a:buClr>
                <a:srgbClr val="000000"/>
              </a:buClr>
              <a:buSzPts val="5200"/>
              <a:buNone/>
              <a:defRPr sz="6932">
                <a:solidFill>
                  <a:srgbClr val="000000"/>
                </a:solidFill>
              </a:defRPr>
            </a:lvl6pPr>
            <a:lvl7pPr lvl="6" algn="ctr" rtl="0">
              <a:spcBef>
                <a:spcPts val="0"/>
              </a:spcBef>
              <a:spcAft>
                <a:spcPts val="0"/>
              </a:spcAft>
              <a:buClr>
                <a:srgbClr val="000000"/>
              </a:buClr>
              <a:buSzPts val="5200"/>
              <a:buNone/>
              <a:defRPr sz="6932">
                <a:solidFill>
                  <a:srgbClr val="000000"/>
                </a:solidFill>
              </a:defRPr>
            </a:lvl7pPr>
            <a:lvl8pPr lvl="7" algn="ctr" rtl="0">
              <a:spcBef>
                <a:spcPts val="0"/>
              </a:spcBef>
              <a:spcAft>
                <a:spcPts val="0"/>
              </a:spcAft>
              <a:buClr>
                <a:srgbClr val="000000"/>
              </a:buClr>
              <a:buSzPts val="5200"/>
              <a:buNone/>
              <a:defRPr sz="6932">
                <a:solidFill>
                  <a:srgbClr val="000000"/>
                </a:solidFill>
              </a:defRPr>
            </a:lvl8pPr>
            <a:lvl9pPr lvl="8" algn="ctr" rtl="0">
              <a:spcBef>
                <a:spcPts val="0"/>
              </a:spcBef>
              <a:spcAft>
                <a:spcPts val="0"/>
              </a:spcAft>
              <a:buClr>
                <a:srgbClr val="000000"/>
              </a:buClr>
              <a:buSzPts val="5200"/>
              <a:buNone/>
              <a:defRPr sz="6932">
                <a:solidFill>
                  <a:srgbClr val="000000"/>
                </a:solidFill>
              </a:defRPr>
            </a:lvl9pPr>
          </a:lstStyle>
          <a:p>
            <a:endParaRPr/>
          </a:p>
        </p:txBody>
      </p:sp>
      <p:sp>
        <p:nvSpPr>
          <p:cNvPr id="29" name="Google Shape;29;p3"/>
          <p:cNvSpPr txBox="1">
            <a:spLocks noGrp="1"/>
          </p:cNvSpPr>
          <p:nvPr>
            <p:ph type="subTitle" idx="1"/>
          </p:nvPr>
        </p:nvSpPr>
        <p:spPr>
          <a:xfrm>
            <a:off x="3426401" y="4251602"/>
            <a:ext cx="5339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None/>
              <a:defRPr sz="1866">
                <a:solidFill>
                  <a:srgbClr val="000000"/>
                </a:solidFill>
              </a:defRPr>
            </a:lvl1pPr>
            <a:lvl2pPr lvl="1" algn="ctr" rtl="0">
              <a:spcBef>
                <a:spcPts val="0"/>
              </a:spcBef>
              <a:spcAft>
                <a:spcPts val="0"/>
              </a:spcAft>
              <a:buClr>
                <a:srgbClr val="000000"/>
              </a:buClr>
              <a:buSzPts val="1400"/>
              <a:buNone/>
              <a:defRPr sz="1866">
                <a:solidFill>
                  <a:srgbClr val="000000"/>
                </a:solidFill>
              </a:defRPr>
            </a:lvl2pPr>
            <a:lvl3pPr lvl="2" algn="ctr" rtl="0">
              <a:spcBef>
                <a:spcPts val="0"/>
              </a:spcBef>
              <a:spcAft>
                <a:spcPts val="0"/>
              </a:spcAft>
              <a:buClr>
                <a:srgbClr val="000000"/>
              </a:buClr>
              <a:buSzPts val="1400"/>
              <a:buNone/>
              <a:defRPr sz="1866">
                <a:solidFill>
                  <a:srgbClr val="000000"/>
                </a:solidFill>
              </a:defRPr>
            </a:lvl3pPr>
            <a:lvl4pPr lvl="3" algn="ctr" rtl="0">
              <a:spcBef>
                <a:spcPts val="0"/>
              </a:spcBef>
              <a:spcAft>
                <a:spcPts val="0"/>
              </a:spcAft>
              <a:buClr>
                <a:srgbClr val="000000"/>
              </a:buClr>
              <a:buSzPts val="1400"/>
              <a:buNone/>
              <a:defRPr sz="1866">
                <a:solidFill>
                  <a:srgbClr val="000000"/>
                </a:solidFill>
              </a:defRPr>
            </a:lvl4pPr>
            <a:lvl5pPr lvl="4" algn="ctr" rtl="0">
              <a:spcBef>
                <a:spcPts val="0"/>
              </a:spcBef>
              <a:spcAft>
                <a:spcPts val="0"/>
              </a:spcAft>
              <a:buClr>
                <a:srgbClr val="000000"/>
              </a:buClr>
              <a:buSzPts val="1400"/>
              <a:buNone/>
              <a:defRPr sz="1866">
                <a:solidFill>
                  <a:srgbClr val="000000"/>
                </a:solidFill>
              </a:defRPr>
            </a:lvl5pPr>
            <a:lvl6pPr lvl="5" algn="ctr" rtl="0">
              <a:spcBef>
                <a:spcPts val="0"/>
              </a:spcBef>
              <a:spcAft>
                <a:spcPts val="0"/>
              </a:spcAft>
              <a:buClr>
                <a:srgbClr val="000000"/>
              </a:buClr>
              <a:buSzPts val="1400"/>
              <a:buNone/>
              <a:defRPr sz="1866">
                <a:solidFill>
                  <a:srgbClr val="000000"/>
                </a:solidFill>
              </a:defRPr>
            </a:lvl6pPr>
            <a:lvl7pPr lvl="6" algn="ctr" rtl="0">
              <a:spcBef>
                <a:spcPts val="0"/>
              </a:spcBef>
              <a:spcAft>
                <a:spcPts val="0"/>
              </a:spcAft>
              <a:buClr>
                <a:srgbClr val="000000"/>
              </a:buClr>
              <a:buSzPts val="1400"/>
              <a:buNone/>
              <a:defRPr sz="1866">
                <a:solidFill>
                  <a:srgbClr val="000000"/>
                </a:solidFill>
              </a:defRPr>
            </a:lvl7pPr>
            <a:lvl8pPr lvl="7" algn="ctr" rtl="0">
              <a:spcBef>
                <a:spcPts val="0"/>
              </a:spcBef>
              <a:spcAft>
                <a:spcPts val="0"/>
              </a:spcAft>
              <a:buClr>
                <a:srgbClr val="000000"/>
              </a:buClr>
              <a:buSzPts val="1400"/>
              <a:buNone/>
              <a:defRPr sz="1866">
                <a:solidFill>
                  <a:srgbClr val="000000"/>
                </a:solidFill>
              </a:defRPr>
            </a:lvl8pPr>
            <a:lvl9pPr lvl="8" algn="ctr" rtl="0">
              <a:spcBef>
                <a:spcPts val="0"/>
              </a:spcBef>
              <a:spcAft>
                <a:spcPts val="0"/>
              </a:spcAft>
              <a:buClr>
                <a:srgbClr val="000000"/>
              </a:buClr>
              <a:buSzPts val="1400"/>
              <a:buNone/>
              <a:defRPr sz="1866">
                <a:solidFill>
                  <a:srgbClr val="000000"/>
                </a:solidFill>
              </a:defRPr>
            </a:lvl9pPr>
          </a:lstStyle>
          <a:p>
            <a:endParaRPr/>
          </a:p>
        </p:txBody>
      </p:sp>
      <p:grpSp>
        <p:nvGrpSpPr>
          <p:cNvPr id="30" name="Google Shape;30;p3"/>
          <p:cNvGrpSpPr/>
          <p:nvPr/>
        </p:nvGrpSpPr>
        <p:grpSpPr>
          <a:xfrm>
            <a:off x="1019767" y="585833"/>
            <a:ext cx="2566000" cy="25660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52107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5"/>
        <p:cNvGrpSpPr/>
        <p:nvPr/>
      </p:nvGrpSpPr>
      <p:grpSpPr>
        <a:xfrm>
          <a:off x="0" y="0"/>
          <a:ext cx="0" cy="0"/>
          <a:chOff x="0" y="0"/>
          <a:chExt cx="0" cy="0"/>
        </a:xfrm>
      </p:grpSpPr>
      <p:sp>
        <p:nvSpPr>
          <p:cNvPr id="46" name="Google Shape;46;p5"/>
          <p:cNvSpPr/>
          <p:nvPr/>
        </p:nvSpPr>
        <p:spPr>
          <a:xfrm>
            <a:off x="8108933" y="1018667"/>
            <a:ext cx="4820800" cy="4820800"/>
          </a:xfrm>
          <a:prstGeom prst="ellipse">
            <a:avLst/>
          </a:prstGeom>
          <a:noFill/>
          <a:ln w="9525" cap="flat" cmpd="sng">
            <a:solidFill>
              <a:srgbClr val="E8E8E8"/>
            </a:solidFill>
            <a:prstDash val="solid"/>
            <a:round/>
            <a:headEnd type="none" w="sm" len="sm"/>
            <a:tailEnd type="none" w="sm" len="sm"/>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grpSp>
        <p:nvGrpSpPr>
          <p:cNvPr id="47" name="Google Shape;47;p5"/>
          <p:cNvGrpSpPr/>
          <p:nvPr/>
        </p:nvGrpSpPr>
        <p:grpSpPr>
          <a:xfrm>
            <a:off x="-590308" y="449712"/>
            <a:ext cx="3099600" cy="30996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5"/>
          <p:cNvSpPr/>
          <p:nvPr/>
        </p:nvSpPr>
        <p:spPr>
          <a:xfrm>
            <a:off x="11408000" y="6101934"/>
            <a:ext cx="580800" cy="580800"/>
          </a:xfrm>
          <a:prstGeom prst="ellipse">
            <a:avLst/>
          </a:prstGeom>
          <a:solidFill>
            <a:srgbClr val="000000"/>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53" name="Google Shape;53;p5"/>
          <p:cNvSpPr txBox="1">
            <a:spLocks noGrp="1"/>
          </p:cNvSpPr>
          <p:nvPr>
            <p:ph type="title"/>
          </p:nvPr>
        </p:nvSpPr>
        <p:spPr>
          <a:xfrm>
            <a:off x="609600" y="1554834"/>
            <a:ext cx="6960400" cy="910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426167" y="2610734"/>
            <a:ext cx="6144000" cy="3491200"/>
          </a:xfrm>
          <a:prstGeom prst="rect">
            <a:avLst/>
          </a:prstGeom>
        </p:spPr>
        <p:txBody>
          <a:bodyPr spcFirstLastPara="1" wrap="square" lIns="91425" tIns="91425" rIns="91425" bIns="91425" anchor="t" anchorCtr="0">
            <a:noAutofit/>
          </a:bodyPr>
          <a:lstStyle>
            <a:lvl1pPr marL="609448" lvl="0" indent="-440157">
              <a:spcBef>
                <a:spcPts val="800"/>
              </a:spcBef>
              <a:spcAft>
                <a:spcPts val="0"/>
              </a:spcAft>
              <a:buSzPts val="1600"/>
              <a:buChar char="￮"/>
              <a:defRPr/>
            </a:lvl1pPr>
            <a:lvl2pPr marL="1218895" lvl="1" indent="-440157">
              <a:spcBef>
                <a:spcPts val="0"/>
              </a:spcBef>
              <a:spcAft>
                <a:spcPts val="0"/>
              </a:spcAft>
              <a:buSzPts val="1600"/>
              <a:buChar char="￮"/>
              <a:defRPr/>
            </a:lvl2pPr>
            <a:lvl3pPr marL="1828343" lvl="2" indent="-440157">
              <a:spcBef>
                <a:spcPts val="0"/>
              </a:spcBef>
              <a:spcAft>
                <a:spcPts val="0"/>
              </a:spcAft>
              <a:buSzPts val="1600"/>
              <a:buChar char="￮"/>
              <a:defRPr/>
            </a:lvl3pPr>
            <a:lvl4pPr marL="2437791" lvl="3" indent="-440157">
              <a:spcBef>
                <a:spcPts val="0"/>
              </a:spcBef>
              <a:spcAft>
                <a:spcPts val="0"/>
              </a:spcAft>
              <a:buSzPts val="1600"/>
              <a:buChar char="●"/>
              <a:defRPr/>
            </a:lvl4pPr>
            <a:lvl5pPr marL="3047238" lvl="4" indent="-440157">
              <a:spcBef>
                <a:spcPts val="0"/>
              </a:spcBef>
              <a:spcAft>
                <a:spcPts val="0"/>
              </a:spcAft>
              <a:buSzPts val="1600"/>
              <a:buChar char="○"/>
              <a:defRPr/>
            </a:lvl5pPr>
            <a:lvl6pPr marL="3656686" lvl="5" indent="-440157">
              <a:spcBef>
                <a:spcPts val="0"/>
              </a:spcBef>
              <a:spcAft>
                <a:spcPts val="0"/>
              </a:spcAft>
              <a:buSzPts val="1600"/>
              <a:buChar char="■"/>
              <a:defRPr/>
            </a:lvl6pPr>
            <a:lvl7pPr marL="4266133" lvl="6" indent="-440157">
              <a:spcBef>
                <a:spcPts val="0"/>
              </a:spcBef>
              <a:spcAft>
                <a:spcPts val="0"/>
              </a:spcAft>
              <a:buSzPts val="1600"/>
              <a:buChar char="●"/>
              <a:defRPr/>
            </a:lvl7pPr>
            <a:lvl8pPr marL="4875581" lvl="7" indent="-440157">
              <a:spcBef>
                <a:spcPts val="0"/>
              </a:spcBef>
              <a:spcAft>
                <a:spcPts val="0"/>
              </a:spcAft>
              <a:buSzPts val="1600"/>
              <a:buChar char="○"/>
              <a:defRPr/>
            </a:lvl8pPr>
            <a:lvl9pPr marL="5485029" lvl="8" indent="-440157">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11407833" y="6101934"/>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6" name="Google Shape;56;p5"/>
          <p:cNvSpPr/>
          <p:nvPr/>
        </p:nvSpPr>
        <p:spPr>
          <a:xfrm>
            <a:off x="8363867" y="1273600"/>
            <a:ext cx="4310800" cy="4310800"/>
          </a:xfrm>
          <a:prstGeom prst="ellipse">
            <a:avLst/>
          </a:prstGeom>
          <a:solidFill>
            <a:srgbClr val="000000">
              <a:alpha val="6539"/>
            </a:srgbClr>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10984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 big image">
  <p:cSld name="Title + 1 column + big image">
    <p:spTree>
      <p:nvGrpSpPr>
        <p:cNvPr id="1" name="Shape 57"/>
        <p:cNvGrpSpPr/>
        <p:nvPr/>
      </p:nvGrpSpPr>
      <p:grpSpPr>
        <a:xfrm>
          <a:off x="0" y="0"/>
          <a:ext cx="0" cy="0"/>
          <a:chOff x="0" y="0"/>
          <a:chExt cx="0" cy="0"/>
        </a:xfrm>
      </p:grpSpPr>
      <p:sp>
        <p:nvSpPr>
          <p:cNvPr id="58" name="Google Shape;58;p6"/>
          <p:cNvSpPr/>
          <p:nvPr/>
        </p:nvSpPr>
        <p:spPr>
          <a:xfrm>
            <a:off x="6856900" y="477833"/>
            <a:ext cx="5902400" cy="5902400"/>
          </a:xfrm>
          <a:prstGeom prst="ellipse">
            <a:avLst/>
          </a:prstGeom>
          <a:noFill/>
          <a:ln w="9525" cap="flat" cmpd="sng">
            <a:solidFill>
              <a:srgbClr val="E8E8E8"/>
            </a:solidFill>
            <a:prstDash val="solid"/>
            <a:round/>
            <a:headEnd type="none" w="sm" len="sm"/>
            <a:tailEnd type="none" w="sm" len="sm"/>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59" name="Google Shape;59;p6"/>
          <p:cNvSpPr/>
          <p:nvPr/>
        </p:nvSpPr>
        <p:spPr>
          <a:xfrm>
            <a:off x="7169034" y="789967"/>
            <a:ext cx="5278000" cy="5278000"/>
          </a:xfrm>
          <a:prstGeom prst="ellipse">
            <a:avLst/>
          </a:prstGeom>
          <a:solidFill>
            <a:srgbClr val="000000">
              <a:alpha val="6539"/>
            </a:srgbClr>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grpSp>
        <p:nvGrpSpPr>
          <p:cNvPr id="60" name="Google Shape;60;p6"/>
          <p:cNvGrpSpPr/>
          <p:nvPr/>
        </p:nvGrpSpPr>
        <p:grpSpPr>
          <a:xfrm>
            <a:off x="-590308" y="449712"/>
            <a:ext cx="3099600" cy="3099600"/>
            <a:chOff x="-474900" y="321200"/>
            <a:chExt cx="2324700" cy="2324700"/>
          </a:xfrm>
        </p:grpSpPr>
        <p:sp>
          <p:nvSpPr>
            <p:cNvPr id="61" name="Google Shape;61;p6"/>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6"/>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6"/>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6"/>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 name="Google Shape;65;p6"/>
          <p:cNvSpPr/>
          <p:nvPr/>
        </p:nvSpPr>
        <p:spPr>
          <a:xfrm>
            <a:off x="11408000" y="6101934"/>
            <a:ext cx="580800" cy="580800"/>
          </a:xfrm>
          <a:prstGeom prst="ellipse">
            <a:avLst/>
          </a:prstGeom>
          <a:solidFill>
            <a:srgbClr val="000000"/>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66" name="Google Shape;66;p6"/>
          <p:cNvSpPr txBox="1">
            <a:spLocks noGrp="1"/>
          </p:cNvSpPr>
          <p:nvPr>
            <p:ph type="title"/>
          </p:nvPr>
        </p:nvSpPr>
        <p:spPr>
          <a:xfrm>
            <a:off x="609600" y="1554834"/>
            <a:ext cx="60064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7" name="Google Shape;67;p6"/>
          <p:cNvSpPr txBox="1">
            <a:spLocks noGrp="1"/>
          </p:cNvSpPr>
          <p:nvPr>
            <p:ph type="body" idx="1"/>
          </p:nvPr>
        </p:nvSpPr>
        <p:spPr>
          <a:xfrm>
            <a:off x="1314239" y="2610734"/>
            <a:ext cx="5302000" cy="3491200"/>
          </a:xfrm>
          <a:prstGeom prst="rect">
            <a:avLst/>
          </a:prstGeom>
        </p:spPr>
        <p:txBody>
          <a:bodyPr spcFirstLastPara="1" wrap="square" lIns="91425" tIns="91425" rIns="91425" bIns="91425" anchor="t" anchorCtr="0">
            <a:noAutofit/>
          </a:bodyPr>
          <a:lstStyle>
            <a:lvl1pPr marL="609448" lvl="0" indent="-440157" rtl="0">
              <a:spcBef>
                <a:spcPts val="800"/>
              </a:spcBef>
              <a:spcAft>
                <a:spcPts val="0"/>
              </a:spcAft>
              <a:buSzPts val="1600"/>
              <a:buChar char="￮"/>
              <a:defRPr/>
            </a:lvl1pPr>
            <a:lvl2pPr marL="1218895" lvl="1" indent="-440157" rtl="0">
              <a:spcBef>
                <a:spcPts val="0"/>
              </a:spcBef>
              <a:spcAft>
                <a:spcPts val="0"/>
              </a:spcAft>
              <a:buSzPts val="1600"/>
              <a:buChar char="￮"/>
              <a:defRPr/>
            </a:lvl2pPr>
            <a:lvl3pPr marL="1828343" lvl="2" indent="-440157" rtl="0">
              <a:spcBef>
                <a:spcPts val="0"/>
              </a:spcBef>
              <a:spcAft>
                <a:spcPts val="0"/>
              </a:spcAft>
              <a:buSzPts val="1600"/>
              <a:buChar char="￮"/>
              <a:defRPr/>
            </a:lvl3pPr>
            <a:lvl4pPr marL="2437791" lvl="3" indent="-440157" rtl="0">
              <a:spcBef>
                <a:spcPts val="0"/>
              </a:spcBef>
              <a:spcAft>
                <a:spcPts val="0"/>
              </a:spcAft>
              <a:buSzPts val="1600"/>
              <a:buChar char="●"/>
              <a:defRPr/>
            </a:lvl4pPr>
            <a:lvl5pPr marL="3047238" lvl="4" indent="-440157" rtl="0">
              <a:spcBef>
                <a:spcPts val="0"/>
              </a:spcBef>
              <a:spcAft>
                <a:spcPts val="0"/>
              </a:spcAft>
              <a:buSzPts val="1600"/>
              <a:buChar char="○"/>
              <a:defRPr/>
            </a:lvl5pPr>
            <a:lvl6pPr marL="3656686" lvl="5" indent="-440157" rtl="0">
              <a:spcBef>
                <a:spcPts val="0"/>
              </a:spcBef>
              <a:spcAft>
                <a:spcPts val="0"/>
              </a:spcAft>
              <a:buSzPts val="1600"/>
              <a:buChar char="■"/>
              <a:defRPr/>
            </a:lvl6pPr>
            <a:lvl7pPr marL="4266133" lvl="6" indent="-440157" rtl="0">
              <a:spcBef>
                <a:spcPts val="0"/>
              </a:spcBef>
              <a:spcAft>
                <a:spcPts val="0"/>
              </a:spcAft>
              <a:buSzPts val="1600"/>
              <a:buChar char="●"/>
              <a:defRPr/>
            </a:lvl7pPr>
            <a:lvl8pPr marL="4875581" lvl="7" indent="-440157" rtl="0">
              <a:spcBef>
                <a:spcPts val="0"/>
              </a:spcBef>
              <a:spcAft>
                <a:spcPts val="0"/>
              </a:spcAft>
              <a:buSzPts val="1600"/>
              <a:buChar char="○"/>
              <a:defRPr/>
            </a:lvl8pPr>
            <a:lvl9pPr marL="5485029" lvl="8" indent="-440157" rtl="0">
              <a:spcBef>
                <a:spcPts val="0"/>
              </a:spcBef>
              <a:spcAft>
                <a:spcPts val="0"/>
              </a:spcAft>
              <a:buSzPts val="1600"/>
              <a:buChar char="■"/>
              <a:defRPr/>
            </a:lvl9pPr>
          </a:lstStyle>
          <a:p>
            <a:endParaRPr/>
          </a:p>
        </p:txBody>
      </p:sp>
      <p:sp>
        <p:nvSpPr>
          <p:cNvPr id="68" name="Google Shape;68;p6"/>
          <p:cNvSpPr txBox="1">
            <a:spLocks noGrp="1"/>
          </p:cNvSpPr>
          <p:nvPr>
            <p:ph type="sldNum" idx="12"/>
          </p:nvPr>
        </p:nvSpPr>
        <p:spPr>
          <a:xfrm>
            <a:off x="11407833" y="6101934"/>
            <a:ext cx="580800" cy="58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12379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9"/>
        <p:cNvGrpSpPr/>
        <p:nvPr/>
      </p:nvGrpSpPr>
      <p:grpSpPr>
        <a:xfrm>
          <a:off x="0" y="0"/>
          <a:ext cx="0" cy="0"/>
          <a:chOff x="0" y="0"/>
          <a:chExt cx="0" cy="0"/>
        </a:xfrm>
      </p:grpSpPr>
      <p:grpSp>
        <p:nvGrpSpPr>
          <p:cNvPr id="70" name="Google Shape;70;p7"/>
          <p:cNvGrpSpPr/>
          <p:nvPr/>
        </p:nvGrpSpPr>
        <p:grpSpPr>
          <a:xfrm>
            <a:off x="-590308" y="449712"/>
            <a:ext cx="3099600" cy="30996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 name="Google Shape;75;p7"/>
          <p:cNvSpPr/>
          <p:nvPr/>
        </p:nvSpPr>
        <p:spPr>
          <a:xfrm>
            <a:off x="11408000" y="6101934"/>
            <a:ext cx="580800" cy="580800"/>
          </a:xfrm>
          <a:prstGeom prst="ellipse">
            <a:avLst/>
          </a:prstGeom>
          <a:solidFill>
            <a:srgbClr val="000000"/>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76" name="Google Shape;76;p7"/>
          <p:cNvSpPr txBox="1">
            <a:spLocks noGrp="1"/>
          </p:cNvSpPr>
          <p:nvPr>
            <p:ph type="title"/>
          </p:nvPr>
        </p:nvSpPr>
        <p:spPr>
          <a:xfrm>
            <a:off x="609600" y="1554834"/>
            <a:ext cx="6960400" cy="910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426167" y="2610734"/>
            <a:ext cx="2982400" cy="3491200"/>
          </a:xfrm>
          <a:prstGeom prst="rect">
            <a:avLst/>
          </a:prstGeom>
        </p:spPr>
        <p:txBody>
          <a:bodyPr spcFirstLastPara="1" wrap="square" lIns="91425" tIns="91425" rIns="91425" bIns="91425" anchor="t" anchorCtr="0">
            <a:noAutofit/>
          </a:bodyPr>
          <a:lstStyle>
            <a:lvl1pPr marL="609448" lvl="0" indent="-423228">
              <a:spcBef>
                <a:spcPts val="800"/>
              </a:spcBef>
              <a:spcAft>
                <a:spcPts val="0"/>
              </a:spcAft>
              <a:buSzPts val="1400"/>
              <a:buChar char="￮"/>
              <a:defRPr sz="1866"/>
            </a:lvl1pPr>
            <a:lvl2pPr marL="1218895" lvl="1" indent="-423228">
              <a:spcBef>
                <a:spcPts val="0"/>
              </a:spcBef>
              <a:spcAft>
                <a:spcPts val="0"/>
              </a:spcAft>
              <a:buSzPts val="1400"/>
              <a:buChar char="￮"/>
              <a:defRPr sz="1866"/>
            </a:lvl2pPr>
            <a:lvl3pPr marL="1828343" lvl="2" indent="-423228">
              <a:spcBef>
                <a:spcPts val="0"/>
              </a:spcBef>
              <a:spcAft>
                <a:spcPts val="0"/>
              </a:spcAft>
              <a:buSzPts val="1400"/>
              <a:buChar char="￮"/>
              <a:defRPr sz="1866"/>
            </a:lvl3pPr>
            <a:lvl4pPr marL="2437791" lvl="3" indent="-423228">
              <a:spcBef>
                <a:spcPts val="0"/>
              </a:spcBef>
              <a:spcAft>
                <a:spcPts val="0"/>
              </a:spcAft>
              <a:buSzPts val="1400"/>
              <a:buChar char="●"/>
              <a:defRPr sz="1866"/>
            </a:lvl4pPr>
            <a:lvl5pPr marL="3047238" lvl="4" indent="-423228">
              <a:spcBef>
                <a:spcPts val="0"/>
              </a:spcBef>
              <a:spcAft>
                <a:spcPts val="0"/>
              </a:spcAft>
              <a:buSzPts val="1400"/>
              <a:buChar char="○"/>
              <a:defRPr sz="1866"/>
            </a:lvl5pPr>
            <a:lvl6pPr marL="3656686" lvl="5" indent="-423228">
              <a:spcBef>
                <a:spcPts val="0"/>
              </a:spcBef>
              <a:spcAft>
                <a:spcPts val="0"/>
              </a:spcAft>
              <a:buSzPts val="1400"/>
              <a:buChar char="■"/>
              <a:defRPr sz="1866"/>
            </a:lvl6pPr>
            <a:lvl7pPr marL="4266133" lvl="6" indent="-423228">
              <a:spcBef>
                <a:spcPts val="0"/>
              </a:spcBef>
              <a:spcAft>
                <a:spcPts val="0"/>
              </a:spcAft>
              <a:buSzPts val="1400"/>
              <a:buChar char="●"/>
              <a:defRPr sz="1866"/>
            </a:lvl7pPr>
            <a:lvl8pPr marL="4875581" lvl="7" indent="-423228">
              <a:spcBef>
                <a:spcPts val="0"/>
              </a:spcBef>
              <a:spcAft>
                <a:spcPts val="0"/>
              </a:spcAft>
              <a:buSzPts val="1400"/>
              <a:buChar char="○"/>
              <a:defRPr sz="1866"/>
            </a:lvl8pPr>
            <a:lvl9pPr marL="5485029" lvl="8" indent="-423228">
              <a:spcBef>
                <a:spcPts val="0"/>
              </a:spcBef>
              <a:spcAft>
                <a:spcPts val="0"/>
              </a:spcAft>
              <a:buSzPts val="1400"/>
              <a:buChar char="■"/>
              <a:defRPr sz="1866"/>
            </a:lvl9pPr>
          </a:lstStyle>
          <a:p>
            <a:endParaRPr/>
          </a:p>
        </p:txBody>
      </p:sp>
      <p:sp>
        <p:nvSpPr>
          <p:cNvPr id="78" name="Google Shape;78;p7"/>
          <p:cNvSpPr txBox="1">
            <a:spLocks noGrp="1"/>
          </p:cNvSpPr>
          <p:nvPr>
            <p:ph type="body" idx="2"/>
          </p:nvPr>
        </p:nvSpPr>
        <p:spPr>
          <a:xfrm>
            <a:off x="4587810" y="2610734"/>
            <a:ext cx="2982400" cy="3491200"/>
          </a:xfrm>
          <a:prstGeom prst="rect">
            <a:avLst/>
          </a:prstGeom>
        </p:spPr>
        <p:txBody>
          <a:bodyPr spcFirstLastPara="1" wrap="square" lIns="91425" tIns="91425" rIns="91425" bIns="91425" anchor="t" anchorCtr="0">
            <a:noAutofit/>
          </a:bodyPr>
          <a:lstStyle>
            <a:lvl1pPr marL="609448" lvl="0" indent="-423228">
              <a:spcBef>
                <a:spcPts val="800"/>
              </a:spcBef>
              <a:spcAft>
                <a:spcPts val="0"/>
              </a:spcAft>
              <a:buSzPts val="1400"/>
              <a:buChar char="￮"/>
              <a:defRPr sz="1866"/>
            </a:lvl1pPr>
            <a:lvl2pPr marL="1218895" lvl="1" indent="-423228">
              <a:spcBef>
                <a:spcPts val="0"/>
              </a:spcBef>
              <a:spcAft>
                <a:spcPts val="0"/>
              </a:spcAft>
              <a:buSzPts val="1400"/>
              <a:buChar char="￮"/>
              <a:defRPr sz="1866"/>
            </a:lvl2pPr>
            <a:lvl3pPr marL="1828343" lvl="2" indent="-423228">
              <a:spcBef>
                <a:spcPts val="0"/>
              </a:spcBef>
              <a:spcAft>
                <a:spcPts val="0"/>
              </a:spcAft>
              <a:buSzPts val="1400"/>
              <a:buChar char="￮"/>
              <a:defRPr sz="1866"/>
            </a:lvl3pPr>
            <a:lvl4pPr marL="2437791" lvl="3" indent="-423228">
              <a:spcBef>
                <a:spcPts val="0"/>
              </a:spcBef>
              <a:spcAft>
                <a:spcPts val="0"/>
              </a:spcAft>
              <a:buSzPts val="1400"/>
              <a:buChar char="●"/>
              <a:defRPr sz="1866"/>
            </a:lvl4pPr>
            <a:lvl5pPr marL="3047238" lvl="4" indent="-423228">
              <a:spcBef>
                <a:spcPts val="0"/>
              </a:spcBef>
              <a:spcAft>
                <a:spcPts val="0"/>
              </a:spcAft>
              <a:buSzPts val="1400"/>
              <a:buChar char="○"/>
              <a:defRPr sz="1866"/>
            </a:lvl5pPr>
            <a:lvl6pPr marL="3656686" lvl="5" indent="-423228">
              <a:spcBef>
                <a:spcPts val="0"/>
              </a:spcBef>
              <a:spcAft>
                <a:spcPts val="0"/>
              </a:spcAft>
              <a:buSzPts val="1400"/>
              <a:buChar char="■"/>
              <a:defRPr sz="1866"/>
            </a:lvl6pPr>
            <a:lvl7pPr marL="4266133" lvl="6" indent="-423228">
              <a:spcBef>
                <a:spcPts val="0"/>
              </a:spcBef>
              <a:spcAft>
                <a:spcPts val="0"/>
              </a:spcAft>
              <a:buSzPts val="1400"/>
              <a:buChar char="●"/>
              <a:defRPr sz="1866"/>
            </a:lvl7pPr>
            <a:lvl8pPr marL="4875581" lvl="7" indent="-423228">
              <a:spcBef>
                <a:spcPts val="0"/>
              </a:spcBef>
              <a:spcAft>
                <a:spcPts val="0"/>
              </a:spcAft>
              <a:buSzPts val="1400"/>
              <a:buChar char="○"/>
              <a:defRPr sz="1866"/>
            </a:lvl8pPr>
            <a:lvl9pPr marL="5485029" lvl="8" indent="-423228">
              <a:spcBef>
                <a:spcPts val="0"/>
              </a:spcBef>
              <a:spcAft>
                <a:spcPts val="0"/>
              </a:spcAft>
              <a:buSzPts val="1400"/>
              <a:buChar char="■"/>
              <a:defRPr sz="1866"/>
            </a:lvl9pPr>
          </a:lstStyle>
          <a:p>
            <a:endParaRPr/>
          </a:p>
        </p:txBody>
      </p:sp>
      <p:sp>
        <p:nvSpPr>
          <p:cNvPr id="79" name="Google Shape;79;p7"/>
          <p:cNvSpPr txBox="1">
            <a:spLocks noGrp="1"/>
          </p:cNvSpPr>
          <p:nvPr>
            <p:ph type="sldNum" idx="12"/>
          </p:nvPr>
        </p:nvSpPr>
        <p:spPr>
          <a:xfrm>
            <a:off x="11407833" y="6101934"/>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80" name="Google Shape;80;p7"/>
          <p:cNvSpPr/>
          <p:nvPr/>
        </p:nvSpPr>
        <p:spPr>
          <a:xfrm>
            <a:off x="8108933" y="1018667"/>
            <a:ext cx="4820800" cy="4820800"/>
          </a:xfrm>
          <a:prstGeom prst="ellipse">
            <a:avLst/>
          </a:prstGeom>
          <a:noFill/>
          <a:ln w="9525" cap="flat" cmpd="sng">
            <a:solidFill>
              <a:srgbClr val="E8E8E8"/>
            </a:solidFill>
            <a:prstDash val="solid"/>
            <a:round/>
            <a:headEnd type="none" w="sm" len="sm"/>
            <a:tailEnd type="none" w="sm" len="sm"/>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81" name="Google Shape;81;p7"/>
          <p:cNvSpPr/>
          <p:nvPr/>
        </p:nvSpPr>
        <p:spPr>
          <a:xfrm>
            <a:off x="8363867" y="1273600"/>
            <a:ext cx="4310800" cy="4310800"/>
          </a:xfrm>
          <a:prstGeom prst="ellipse">
            <a:avLst/>
          </a:prstGeom>
          <a:solidFill>
            <a:srgbClr val="000000">
              <a:alpha val="6539"/>
            </a:srgbClr>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9264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DF29-D070-4579-B3EB-C6BD879AA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70F80-100C-4F49-922A-73DBEFED59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848C3-B2C2-4F7D-B969-3EA625488FF7}"/>
              </a:ext>
            </a:extLst>
          </p:cNvPr>
          <p:cNvSpPr>
            <a:spLocks noGrp="1"/>
          </p:cNvSpPr>
          <p:nvPr>
            <p:ph type="dt" sz="half" idx="10"/>
          </p:nvPr>
        </p:nvSpPr>
        <p:spPr/>
        <p:txBody>
          <a:bodyPr/>
          <a:lstStyle/>
          <a:p>
            <a:fld id="{5E42E178-EA1E-4373-8583-C5A99E235D1E}" type="datetimeFigureOut">
              <a:rPr lang="en-US" smtClean="0"/>
              <a:t>2020-12-08</a:t>
            </a:fld>
            <a:endParaRPr lang="en-US"/>
          </a:p>
        </p:txBody>
      </p:sp>
      <p:sp>
        <p:nvSpPr>
          <p:cNvPr id="5" name="Footer Placeholder 4">
            <a:extLst>
              <a:ext uri="{FF2B5EF4-FFF2-40B4-BE49-F238E27FC236}">
                <a16:creationId xmlns:a16="http://schemas.microsoft.com/office/drawing/2014/main" id="{6E63DEB6-FEA8-40E9-A392-8ED8F33D1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B235C-7CF5-44EB-A86C-3D7ADB905C14}"/>
              </a:ext>
            </a:extLst>
          </p:cNvPr>
          <p:cNvSpPr>
            <a:spLocks noGrp="1"/>
          </p:cNvSpPr>
          <p:nvPr>
            <p:ph type="sldNum" sz="quarter" idx="12"/>
          </p:nvPr>
        </p:nvSpPr>
        <p:spPr/>
        <p:txBody>
          <a:bodyPr/>
          <a:lstStyle/>
          <a:p>
            <a:fld id="{477E7006-B58F-416B-8990-1BD24A0396E5}" type="slidenum">
              <a:rPr lang="en-US" smtClean="0"/>
              <a:t>‹#›</a:t>
            </a:fld>
            <a:endParaRPr lang="en-US"/>
          </a:p>
        </p:txBody>
      </p:sp>
    </p:spTree>
    <p:extLst>
      <p:ext uri="{BB962C8B-B14F-4D97-AF65-F5344CB8AC3E}">
        <p14:creationId xmlns:p14="http://schemas.microsoft.com/office/powerpoint/2010/main" val="80716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82"/>
        <p:cNvGrpSpPr/>
        <p:nvPr/>
      </p:nvGrpSpPr>
      <p:grpSpPr>
        <a:xfrm>
          <a:off x="0" y="0"/>
          <a:ext cx="0" cy="0"/>
          <a:chOff x="0" y="0"/>
          <a:chExt cx="0" cy="0"/>
        </a:xfrm>
      </p:grpSpPr>
      <p:grpSp>
        <p:nvGrpSpPr>
          <p:cNvPr id="83" name="Google Shape;83;p8"/>
          <p:cNvGrpSpPr/>
          <p:nvPr/>
        </p:nvGrpSpPr>
        <p:grpSpPr>
          <a:xfrm>
            <a:off x="-590308" y="449712"/>
            <a:ext cx="3099600" cy="30996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 name="Google Shape;88;p8"/>
          <p:cNvSpPr/>
          <p:nvPr/>
        </p:nvSpPr>
        <p:spPr>
          <a:xfrm>
            <a:off x="11408000" y="6101934"/>
            <a:ext cx="580800" cy="580800"/>
          </a:xfrm>
          <a:prstGeom prst="ellipse">
            <a:avLst/>
          </a:prstGeom>
          <a:solidFill>
            <a:srgbClr val="000000"/>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89" name="Google Shape;89;p8"/>
          <p:cNvSpPr txBox="1">
            <a:spLocks noGrp="1"/>
          </p:cNvSpPr>
          <p:nvPr>
            <p:ph type="title"/>
          </p:nvPr>
        </p:nvSpPr>
        <p:spPr>
          <a:xfrm>
            <a:off x="609600" y="1554834"/>
            <a:ext cx="69604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8"/>
          <p:cNvSpPr txBox="1">
            <a:spLocks noGrp="1"/>
          </p:cNvSpPr>
          <p:nvPr>
            <p:ph type="body" idx="1"/>
          </p:nvPr>
        </p:nvSpPr>
        <p:spPr>
          <a:xfrm>
            <a:off x="1426167" y="2610734"/>
            <a:ext cx="1980400" cy="3491200"/>
          </a:xfrm>
          <a:prstGeom prst="rect">
            <a:avLst/>
          </a:prstGeom>
        </p:spPr>
        <p:txBody>
          <a:bodyPr spcFirstLastPara="1" wrap="square" lIns="91425" tIns="91425" rIns="91425" bIns="91425" anchor="t" anchorCtr="0">
            <a:noAutofit/>
          </a:bodyPr>
          <a:lstStyle>
            <a:lvl1pPr marL="609448" lvl="0" indent="-397834" rtl="0">
              <a:spcBef>
                <a:spcPts val="800"/>
              </a:spcBef>
              <a:spcAft>
                <a:spcPts val="0"/>
              </a:spcAft>
              <a:buSzPts val="1100"/>
              <a:buChar char="￮"/>
              <a:defRPr sz="1467"/>
            </a:lvl1pPr>
            <a:lvl2pPr marL="1218895" lvl="1" indent="-397834" rtl="0">
              <a:spcBef>
                <a:spcPts val="0"/>
              </a:spcBef>
              <a:spcAft>
                <a:spcPts val="0"/>
              </a:spcAft>
              <a:buSzPts val="1100"/>
              <a:buChar char="￮"/>
              <a:defRPr sz="1467"/>
            </a:lvl2pPr>
            <a:lvl3pPr marL="1828343" lvl="2" indent="-397834" rtl="0">
              <a:spcBef>
                <a:spcPts val="0"/>
              </a:spcBef>
              <a:spcAft>
                <a:spcPts val="0"/>
              </a:spcAft>
              <a:buSzPts val="1100"/>
              <a:buChar char="￮"/>
              <a:defRPr sz="1467"/>
            </a:lvl3pPr>
            <a:lvl4pPr marL="2437791" lvl="3" indent="-397834" rtl="0">
              <a:spcBef>
                <a:spcPts val="0"/>
              </a:spcBef>
              <a:spcAft>
                <a:spcPts val="0"/>
              </a:spcAft>
              <a:buSzPts val="1100"/>
              <a:buChar char="●"/>
              <a:defRPr sz="1467"/>
            </a:lvl4pPr>
            <a:lvl5pPr marL="3047238" lvl="4" indent="-397834" rtl="0">
              <a:spcBef>
                <a:spcPts val="0"/>
              </a:spcBef>
              <a:spcAft>
                <a:spcPts val="0"/>
              </a:spcAft>
              <a:buSzPts val="1100"/>
              <a:buChar char="○"/>
              <a:defRPr sz="1467"/>
            </a:lvl5pPr>
            <a:lvl6pPr marL="3656686" lvl="5" indent="-397834" rtl="0">
              <a:spcBef>
                <a:spcPts val="0"/>
              </a:spcBef>
              <a:spcAft>
                <a:spcPts val="0"/>
              </a:spcAft>
              <a:buSzPts val="1100"/>
              <a:buChar char="■"/>
              <a:defRPr sz="1467"/>
            </a:lvl6pPr>
            <a:lvl7pPr marL="4266133" lvl="6" indent="-397834" rtl="0">
              <a:spcBef>
                <a:spcPts val="0"/>
              </a:spcBef>
              <a:spcAft>
                <a:spcPts val="0"/>
              </a:spcAft>
              <a:buSzPts val="1100"/>
              <a:buChar char="●"/>
              <a:defRPr sz="1467"/>
            </a:lvl7pPr>
            <a:lvl8pPr marL="4875581" lvl="7" indent="-397834" rtl="0">
              <a:spcBef>
                <a:spcPts val="0"/>
              </a:spcBef>
              <a:spcAft>
                <a:spcPts val="0"/>
              </a:spcAft>
              <a:buSzPts val="1100"/>
              <a:buChar char="○"/>
              <a:defRPr sz="1467"/>
            </a:lvl8pPr>
            <a:lvl9pPr marL="5485029" lvl="8" indent="-397834" rtl="0">
              <a:spcBef>
                <a:spcPts val="0"/>
              </a:spcBef>
              <a:spcAft>
                <a:spcPts val="0"/>
              </a:spcAft>
              <a:buSzPts val="1100"/>
              <a:buChar char="■"/>
              <a:defRPr sz="1467"/>
            </a:lvl9pPr>
          </a:lstStyle>
          <a:p>
            <a:endParaRPr/>
          </a:p>
        </p:txBody>
      </p:sp>
      <p:sp>
        <p:nvSpPr>
          <p:cNvPr id="91" name="Google Shape;91;p8"/>
          <p:cNvSpPr txBox="1">
            <a:spLocks noGrp="1"/>
          </p:cNvSpPr>
          <p:nvPr>
            <p:ph type="body" idx="2"/>
          </p:nvPr>
        </p:nvSpPr>
        <p:spPr>
          <a:xfrm>
            <a:off x="3507915" y="2610734"/>
            <a:ext cx="1980400" cy="3491200"/>
          </a:xfrm>
          <a:prstGeom prst="rect">
            <a:avLst/>
          </a:prstGeom>
        </p:spPr>
        <p:txBody>
          <a:bodyPr spcFirstLastPara="1" wrap="square" lIns="91425" tIns="91425" rIns="91425" bIns="91425" anchor="t" anchorCtr="0">
            <a:noAutofit/>
          </a:bodyPr>
          <a:lstStyle>
            <a:lvl1pPr marL="609448" lvl="0" indent="-397834" rtl="0">
              <a:spcBef>
                <a:spcPts val="800"/>
              </a:spcBef>
              <a:spcAft>
                <a:spcPts val="0"/>
              </a:spcAft>
              <a:buSzPts val="1100"/>
              <a:buChar char="￮"/>
              <a:defRPr sz="1467"/>
            </a:lvl1pPr>
            <a:lvl2pPr marL="1218895" lvl="1" indent="-397834" rtl="0">
              <a:spcBef>
                <a:spcPts val="0"/>
              </a:spcBef>
              <a:spcAft>
                <a:spcPts val="0"/>
              </a:spcAft>
              <a:buSzPts val="1100"/>
              <a:buChar char="￮"/>
              <a:defRPr sz="1467"/>
            </a:lvl2pPr>
            <a:lvl3pPr marL="1828343" lvl="2" indent="-397834" rtl="0">
              <a:spcBef>
                <a:spcPts val="0"/>
              </a:spcBef>
              <a:spcAft>
                <a:spcPts val="0"/>
              </a:spcAft>
              <a:buSzPts val="1100"/>
              <a:buChar char="￮"/>
              <a:defRPr sz="1467"/>
            </a:lvl3pPr>
            <a:lvl4pPr marL="2437791" lvl="3" indent="-397834" rtl="0">
              <a:spcBef>
                <a:spcPts val="0"/>
              </a:spcBef>
              <a:spcAft>
                <a:spcPts val="0"/>
              </a:spcAft>
              <a:buSzPts val="1100"/>
              <a:buChar char="●"/>
              <a:defRPr sz="1467"/>
            </a:lvl4pPr>
            <a:lvl5pPr marL="3047238" lvl="4" indent="-397834" rtl="0">
              <a:spcBef>
                <a:spcPts val="0"/>
              </a:spcBef>
              <a:spcAft>
                <a:spcPts val="0"/>
              </a:spcAft>
              <a:buSzPts val="1100"/>
              <a:buChar char="○"/>
              <a:defRPr sz="1467"/>
            </a:lvl5pPr>
            <a:lvl6pPr marL="3656686" lvl="5" indent="-397834" rtl="0">
              <a:spcBef>
                <a:spcPts val="0"/>
              </a:spcBef>
              <a:spcAft>
                <a:spcPts val="0"/>
              </a:spcAft>
              <a:buSzPts val="1100"/>
              <a:buChar char="■"/>
              <a:defRPr sz="1467"/>
            </a:lvl6pPr>
            <a:lvl7pPr marL="4266133" lvl="6" indent="-397834" rtl="0">
              <a:spcBef>
                <a:spcPts val="0"/>
              </a:spcBef>
              <a:spcAft>
                <a:spcPts val="0"/>
              </a:spcAft>
              <a:buSzPts val="1100"/>
              <a:buChar char="●"/>
              <a:defRPr sz="1467"/>
            </a:lvl7pPr>
            <a:lvl8pPr marL="4875581" lvl="7" indent="-397834" rtl="0">
              <a:spcBef>
                <a:spcPts val="0"/>
              </a:spcBef>
              <a:spcAft>
                <a:spcPts val="0"/>
              </a:spcAft>
              <a:buSzPts val="1100"/>
              <a:buChar char="○"/>
              <a:defRPr sz="1467"/>
            </a:lvl8pPr>
            <a:lvl9pPr marL="5485029" lvl="8" indent="-397834" rtl="0">
              <a:spcBef>
                <a:spcPts val="0"/>
              </a:spcBef>
              <a:spcAft>
                <a:spcPts val="0"/>
              </a:spcAft>
              <a:buSzPts val="1100"/>
              <a:buChar char="■"/>
              <a:defRPr sz="1467"/>
            </a:lvl9pPr>
          </a:lstStyle>
          <a:p>
            <a:endParaRPr/>
          </a:p>
        </p:txBody>
      </p:sp>
      <p:sp>
        <p:nvSpPr>
          <p:cNvPr id="92" name="Google Shape;92;p8"/>
          <p:cNvSpPr txBox="1">
            <a:spLocks noGrp="1"/>
          </p:cNvSpPr>
          <p:nvPr>
            <p:ph type="body" idx="3"/>
          </p:nvPr>
        </p:nvSpPr>
        <p:spPr>
          <a:xfrm>
            <a:off x="5589662" y="2610734"/>
            <a:ext cx="1980400" cy="3491200"/>
          </a:xfrm>
          <a:prstGeom prst="rect">
            <a:avLst/>
          </a:prstGeom>
        </p:spPr>
        <p:txBody>
          <a:bodyPr spcFirstLastPara="1" wrap="square" lIns="91425" tIns="91425" rIns="91425" bIns="91425" anchor="t" anchorCtr="0">
            <a:noAutofit/>
          </a:bodyPr>
          <a:lstStyle>
            <a:lvl1pPr marL="609448" lvl="0" indent="-397834" rtl="0">
              <a:spcBef>
                <a:spcPts val="800"/>
              </a:spcBef>
              <a:spcAft>
                <a:spcPts val="0"/>
              </a:spcAft>
              <a:buSzPts val="1100"/>
              <a:buChar char="￮"/>
              <a:defRPr sz="1467"/>
            </a:lvl1pPr>
            <a:lvl2pPr marL="1218895" lvl="1" indent="-397834" rtl="0">
              <a:spcBef>
                <a:spcPts val="0"/>
              </a:spcBef>
              <a:spcAft>
                <a:spcPts val="0"/>
              </a:spcAft>
              <a:buSzPts val="1100"/>
              <a:buChar char="￮"/>
              <a:defRPr sz="1467"/>
            </a:lvl2pPr>
            <a:lvl3pPr marL="1828343" lvl="2" indent="-397834" rtl="0">
              <a:spcBef>
                <a:spcPts val="0"/>
              </a:spcBef>
              <a:spcAft>
                <a:spcPts val="0"/>
              </a:spcAft>
              <a:buSzPts val="1100"/>
              <a:buChar char="￮"/>
              <a:defRPr sz="1467"/>
            </a:lvl3pPr>
            <a:lvl4pPr marL="2437791" lvl="3" indent="-397834" rtl="0">
              <a:spcBef>
                <a:spcPts val="0"/>
              </a:spcBef>
              <a:spcAft>
                <a:spcPts val="0"/>
              </a:spcAft>
              <a:buSzPts val="1100"/>
              <a:buChar char="●"/>
              <a:defRPr sz="1467"/>
            </a:lvl4pPr>
            <a:lvl5pPr marL="3047238" lvl="4" indent="-397834" rtl="0">
              <a:spcBef>
                <a:spcPts val="0"/>
              </a:spcBef>
              <a:spcAft>
                <a:spcPts val="0"/>
              </a:spcAft>
              <a:buSzPts val="1100"/>
              <a:buChar char="○"/>
              <a:defRPr sz="1467"/>
            </a:lvl5pPr>
            <a:lvl6pPr marL="3656686" lvl="5" indent="-397834" rtl="0">
              <a:spcBef>
                <a:spcPts val="0"/>
              </a:spcBef>
              <a:spcAft>
                <a:spcPts val="0"/>
              </a:spcAft>
              <a:buSzPts val="1100"/>
              <a:buChar char="■"/>
              <a:defRPr sz="1467"/>
            </a:lvl6pPr>
            <a:lvl7pPr marL="4266133" lvl="6" indent="-397834" rtl="0">
              <a:spcBef>
                <a:spcPts val="0"/>
              </a:spcBef>
              <a:spcAft>
                <a:spcPts val="0"/>
              </a:spcAft>
              <a:buSzPts val="1100"/>
              <a:buChar char="●"/>
              <a:defRPr sz="1467"/>
            </a:lvl7pPr>
            <a:lvl8pPr marL="4875581" lvl="7" indent="-397834" rtl="0">
              <a:spcBef>
                <a:spcPts val="0"/>
              </a:spcBef>
              <a:spcAft>
                <a:spcPts val="0"/>
              </a:spcAft>
              <a:buSzPts val="1100"/>
              <a:buChar char="○"/>
              <a:defRPr sz="1467"/>
            </a:lvl8pPr>
            <a:lvl9pPr marL="5485029" lvl="8" indent="-397834" rtl="0">
              <a:spcBef>
                <a:spcPts val="0"/>
              </a:spcBef>
              <a:spcAft>
                <a:spcPts val="0"/>
              </a:spcAft>
              <a:buSzPts val="1100"/>
              <a:buChar char="■"/>
              <a:defRPr sz="1467"/>
            </a:lvl9pPr>
          </a:lstStyle>
          <a:p>
            <a:endParaRPr/>
          </a:p>
        </p:txBody>
      </p:sp>
      <p:sp>
        <p:nvSpPr>
          <p:cNvPr id="93" name="Google Shape;93;p8"/>
          <p:cNvSpPr txBox="1">
            <a:spLocks noGrp="1"/>
          </p:cNvSpPr>
          <p:nvPr>
            <p:ph type="sldNum" idx="12"/>
          </p:nvPr>
        </p:nvSpPr>
        <p:spPr>
          <a:xfrm>
            <a:off x="11407833" y="6101934"/>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94" name="Google Shape;94;p8"/>
          <p:cNvSpPr/>
          <p:nvPr/>
        </p:nvSpPr>
        <p:spPr>
          <a:xfrm>
            <a:off x="8108933" y="1018667"/>
            <a:ext cx="4820800" cy="4820800"/>
          </a:xfrm>
          <a:prstGeom prst="ellipse">
            <a:avLst/>
          </a:prstGeom>
          <a:noFill/>
          <a:ln w="9525" cap="flat" cmpd="sng">
            <a:solidFill>
              <a:srgbClr val="E8E8E8"/>
            </a:solidFill>
            <a:prstDash val="solid"/>
            <a:round/>
            <a:headEnd type="none" w="sm" len="sm"/>
            <a:tailEnd type="none" w="sm" len="sm"/>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95" name="Google Shape;95;p8"/>
          <p:cNvSpPr/>
          <p:nvPr/>
        </p:nvSpPr>
        <p:spPr>
          <a:xfrm>
            <a:off x="8363867" y="1273600"/>
            <a:ext cx="4310800" cy="4310800"/>
          </a:xfrm>
          <a:prstGeom prst="ellipse">
            <a:avLst/>
          </a:prstGeom>
          <a:solidFill>
            <a:srgbClr val="000000">
              <a:alpha val="6539"/>
            </a:srgbClr>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92189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6"/>
        <p:cNvGrpSpPr/>
        <p:nvPr/>
      </p:nvGrpSpPr>
      <p:grpSpPr>
        <a:xfrm>
          <a:off x="0" y="0"/>
          <a:ext cx="0" cy="0"/>
          <a:chOff x="0" y="0"/>
          <a:chExt cx="0" cy="0"/>
        </a:xfrm>
      </p:grpSpPr>
      <p:grpSp>
        <p:nvGrpSpPr>
          <p:cNvPr id="97" name="Google Shape;97;p9"/>
          <p:cNvGrpSpPr/>
          <p:nvPr/>
        </p:nvGrpSpPr>
        <p:grpSpPr>
          <a:xfrm>
            <a:off x="-590308" y="449712"/>
            <a:ext cx="3099600" cy="30996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2" name="Google Shape;102;p9"/>
          <p:cNvSpPr/>
          <p:nvPr/>
        </p:nvSpPr>
        <p:spPr>
          <a:xfrm>
            <a:off x="11408000" y="6101934"/>
            <a:ext cx="580800" cy="580800"/>
          </a:xfrm>
          <a:prstGeom prst="ellipse">
            <a:avLst/>
          </a:prstGeom>
          <a:solidFill>
            <a:srgbClr val="000000"/>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103" name="Google Shape;103;p9"/>
          <p:cNvSpPr txBox="1">
            <a:spLocks noGrp="1"/>
          </p:cNvSpPr>
          <p:nvPr>
            <p:ph type="title"/>
          </p:nvPr>
        </p:nvSpPr>
        <p:spPr>
          <a:xfrm>
            <a:off x="609600" y="1554834"/>
            <a:ext cx="6960400" cy="910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4" name="Google Shape;104;p9"/>
          <p:cNvSpPr txBox="1">
            <a:spLocks noGrp="1"/>
          </p:cNvSpPr>
          <p:nvPr>
            <p:ph type="sldNum" idx="12"/>
          </p:nvPr>
        </p:nvSpPr>
        <p:spPr>
          <a:xfrm>
            <a:off x="11407833" y="6101934"/>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42383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 A" type="blank">
  <p:cSld name="Blank type A">
    <p:spTree>
      <p:nvGrpSpPr>
        <p:cNvPr id="1" name="Shape 114"/>
        <p:cNvGrpSpPr/>
        <p:nvPr/>
      </p:nvGrpSpPr>
      <p:grpSpPr>
        <a:xfrm>
          <a:off x="0" y="0"/>
          <a:ext cx="0" cy="0"/>
          <a:chOff x="0" y="0"/>
          <a:chExt cx="0" cy="0"/>
        </a:xfrm>
      </p:grpSpPr>
      <p:sp>
        <p:nvSpPr>
          <p:cNvPr id="115" name="Google Shape;115;p11"/>
          <p:cNvSpPr/>
          <p:nvPr/>
        </p:nvSpPr>
        <p:spPr>
          <a:xfrm>
            <a:off x="1018667" y="-1648367"/>
            <a:ext cx="10154800" cy="10154800"/>
          </a:xfrm>
          <a:prstGeom prst="ellipse">
            <a:avLst/>
          </a:prstGeom>
          <a:noFill/>
          <a:ln w="9525" cap="flat" cmpd="sng">
            <a:solidFill>
              <a:srgbClr val="E8E8E8"/>
            </a:solidFill>
            <a:prstDash val="solid"/>
            <a:round/>
            <a:headEnd type="none" w="sm" len="sm"/>
            <a:tailEnd type="none" w="sm" len="sm"/>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116" name="Google Shape;116;p11"/>
          <p:cNvSpPr/>
          <p:nvPr/>
        </p:nvSpPr>
        <p:spPr>
          <a:xfrm>
            <a:off x="1597733" y="-1069300"/>
            <a:ext cx="8996000" cy="8996000"/>
          </a:xfrm>
          <a:prstGeom prst="ellipse">
            <a:avLst/>
          </a:prstGeom>
          <a:noFill/>
          <a:ln w="9525" cap="flat" cmpd="sng">
            <a:solidFill>
              <a:srgbClr val="E8E8E8"/>
            </a:solidFill>
            <a:prstDash val="solid"/>
            <a:round/>
            <a:headEnd type="none" w="sm" len="sm"/>
            <a:tailEnd type="none" w="sm" len="sm"/>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117" name="Google Shape;117;p11"/>
          <p:cNvSpPr/>
          <p:nvPr/>
        </p:nvSpPr>
        <p:spPr>
          <a:xfrm>
            <a:off x="3023867" y="356833"/>
            <a:ext cx="6144400" cy="6144400"/>
          </a:xfrm>
          <a:prstGeom prst="ellipse">
            <a:avLst/>
          </a:prstGeom>
          <a:noFill/>
          <a:ln w="9525" cap="flat" cmpd="sng">
            <a:solidFill>
              <a:srgbClr val="E8E8E8"/>
            </a:solidFill>
            <a:prstDash val="solid"/>
            <a:round/>
            <a:headEnd type="none" w="sm" len="sm"/>
            <a:tailEnd type="none" w="sm" len="sm"/>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118" name="Google Shape;118;p11"/>
          <p:cNvSpPr/>
          <p:nvPr/>
        </p:nvSpPr>
        <p:spPr>
          <a:xfrm>
            <a:off x="-939800" y="-3606800"/>
            <a:ext cx="14071600" cy="14071600"/>
          </a:xfrm>
          <a:prstGeom prst="donut">
            <a:avLst>
              <a:gd name="adj" fmla="val 10467"/>
            </a:avLst>
          </a:prstGeom>
          <a:solidFill>
            <a:srgbClr val="000000">
              <a:alpha val="6539"/>
            </a:srgbClr>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119" name="Google Shape;119;p11"/>
          <p:cNvSpPr/>
          <p:nvPr/>
        </p:nvSpPr>
        <p:spPr>
          <a:xfrm>
            <a:off x="11408000" y="6101934"/>
            <a:ext cx="580800" cy="580800"/>
          </a:xfrm>
          <a:prstGeom prst="ellipse">
            <a:avLst/>
          </a:prstGeom>
          <a:solidFill>
            <a:srgbClr val="000000"/>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120" name="Google Shape;120;p11"/>
          <p:cNvSpPr txBox="1">
            <a:spLocks noGrp="1"/>
          </p:cNvSpPr>
          <p:nvPr>
            <p:ph type="sldNum" idx="12"/>
          </p:nvPr>
        </p:nvSpPr>
        <p:spPr>
          <a:xfrm>
            <a:off x="11407833" y="6101934"/>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07516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 B">
  <p:cSld name="Blank type B">
    <p:spTree>
      <p:nvGrpSpPr>
        <p:cNvPr id="1" name="Shape 121"/>
        <p:cNvGrpSpPr/>
        <p:nvPr/>
      </p:nvGrpSpPr>
      <p:grpSpPr>
        <a:xfrm>
          <a:off x="0" y="0"/>
          <a:ext cx="0" cy="0"/>
          <a:chOff x="0" y="0"/>
          <a:chExt cx="0" cy="0"/>
        </a:xfrm>
      </p:grpSpPr>
      <p:sp>
        <p:nvSpPr>
          <p:cNvPr id="122" name="Google Shape;122;p12"/>
          <p:cNvSpPr/>
          <p:nvPr/>
        </p:nvSpPr>
        <p:spPr>
          <a:xfrm>
            <a:off x="11408000" y="6101934"/>
            <a:ext cx="580800" cy="580800"/>
          </a:xfrm>
          <a:prstGeom prst="ellipse">
            <a:avLst/>
          </a:prstGeom>
          <a:solidFill>
            <a:srgbClr val="000000"/>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123" name="Google Shape;123;p12"/>
          <p:cNvSpPr txBox="1">
            <a:spLocks noGrp="1"/>
          </p:cNvSpPr>
          <p:nvPr>
            <p:ph type="sldNum" idx="12"/>
          </p:nvPr>
        </p:nvSpPr>
        <p:spPr>
          <a:xfrm>
            <a:off x="11407833" y="6101934"/>
            <a:ext cx="580800" cy="58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124" name="Google Shape;124;p12"/>
          <p:cNvGrpSpPr/>
          <p:nvPr/>
        </p:nvGrpSpPr>
        <p:grpSpPr>
          <a:xfrm>
            <a:off x="1091792" y="669778"/>
            <a:ext cx="3099600" cy="30996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12"/>
          <p:cNvSpPr/>
          <p:nvPr/>
        </p:nvSpPr>
        <p:spPr>
          <a:xfrm>
            <a:off x="2392700" y="-543867"/>
            <a:ext cx="7945600" cy="7945600"/>
          </a:xfrm>
          <a:prstGeom prst="ellipse">
            <a:avLst/>
          </a:prstGeom>
          <a:solidFill>
            <a:srgbClr val="000000">
              <a:alpha val="6539"/>
            </a:srgbClr>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86902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rgbClr val="000000"/>
        </a:solidFill>
        <a:effectLst/>
      </p:bgPr>
    </p:bg>
    <p:spTree>
      <p:nvGrpSpPr>
        <p:cNvPr id="1" name="Shape 130"/>
        <p:cNvGrpSpPr/>
        <p:nvPr/>
      </p:nvGrpSpPr>
      <p:grpSpPr>
        <a:xfrm>
          <a:off x="0" y="0"/>
          <a:ext cx="0" cy="0"/>
          <a:chOff x="0" y="0"/>
          <a:chExt cx="0" cy="0"/>
        </a:xfrm>
      </p:grpSpPr>
      <p:sp>
        <p:nvSpPr>
          <p:cNvPr id="131" name="Google Shape;131;p13"/>
          <p:cNvSpPr/>
          <p:nvPr/>
        </p:nvSpPr>
        <p:spPr>
          <a:xfrm>
            <a:off x="-939800" y="-3606800"/>
            <a:ext cx="14071600" cy="14071600"/>
          </a:xfrm>
          <a:prstGeom prst="donut">
            <a:avLst>
              <a:gd name="adj" fmla="val 10467"/>
            </a:avLst>
          </a:prstGeom>
          <a:solidFill>
            <a:srgbClr val="FFFFFF"/>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132" name="Google Shape;132;p13"/>
          <p:cNvSpPr/>
          <p:nvPr/>
        </p:nvSpPr>
        <p:spPr>
          <a:xfrm>
            <a:off x="11408000" y="6101934"/>
            <a:ext cx="580800" cy="580800"/>
          </a:xfrm>
          <a:prstGeom prst="ellipse">
            <a:avLst/>
          </a:prstGeom>
          <a:solidFill>
            <a:srgbClr val="000000"/>
          </a:solidFill>
          <a:ln>
            <a:noFill/>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133" name="Google Shape;133;p13"/>
          <p:cNvSpPr/>
          <p:nvPr/>
        </p:nvSpPr>
        <p:spPr>
          <a:xfrm>
            <a:off x="1018667" y="-1648367"/>
            <a:ext cx="10154800" cy="10154800"/>
          </a:xfrm>
          <a:prstGeom prst="ellipse">
            <a:avLst/>
          </a:prstGeom>
          <a:noFill/>
          <a:ln w="9525" cap="flat" cmpd="sng">
            <a:solidFill>
              <a:srgbClr val="FFFFFF"/>
            </a:solidFill>
            <a:prstDash val="solid"/>
            <a:round/>
            <a:headEnd type="none" w="sm" len="sm"/>
            <a:tailEnd type="none" w="sm" len="sm"/>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134" name="Google Shape;134;p13"/>
          <p:cNvSpPr/>
          <p:nvPr/>
        </p:nvSpPr>
        <p:spPr>
          <a:xfrm>
            <a:off x="1597733" y="-1069300"/>
            <a:ext cx="8996000" cy="8996000"/>
          </a:xfrm>
          <a:prstGeom prst="ellipse">
            <a:avLst/>
          </a:prstGeom>
          <a:noFill/>
          <a:ln w="9525" cap="flat" cmpd="sng">
            <a:solidFill>
              <a:srgbClr val="FFFFFF"/>
            </a:solidFill>
            <a:prstDash val="solid"/>
            <a:round/>
            <a:headEnd type="none" w="sm" len="sm"/>
            <a:tailEnd type="none" w="sm" len="sm"/>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135" name="Google Shape;135;p13"/>
          <p:cNvSpPr/>
          <p:nvPr/>
        </p:nvSpPr>
        <p:spPr>
          <a:xfrm>
            <a:off x="3023867" y="356833"/>
            <a:ext cx="6144400" cy="6144400"/>
          </a:xfrm>
          <a:prstGeom prst="ellipse">
            <a:avLst/>
          </a:prstGeom>
          <a:noFill/>
          <a:ln w="9525" cap="flat" cmpd="sng">
            <a:solidFill>
              <a:srgbClr val="FFFFFF"/>
            </a:solidFill>
            <a:prstDash val="solid"/>
            <a:round/>
            <a:headEnd type="none" w="sm" len="sm"/>
            <a:tailEnd type="none" w="sm" len="sm"/>
          </a:ln>
        </p:spPr>
        <p:txBody>
          <a:bodyPr spcFirstLastPara="1" wrap="square" lIns="121869" tIns="121869" rIns="121869" bIns="121869" anchor="ctr" anchorCtr="0">
            <a:noAutofit/>
          </a:bodyPr>
          <a:lstStyle/>
          <a:p>
            <a:pPr marL="0" lvl="0" indent="0" algn="l" rtl="0">
              <a:spcBef>
                <a:spcPts val="0"/>
              </a:spcBef>
              <a:spcAft>
                <a:spcPts val="0"/>
              </a:spcAft>
              <a:buNone/>
            </a:pPr>
            <a:endParaRPr sz="2400"/>
          </a:p>
        </p:txBody>
      </p:sp>
      <p:sp>
        <p:nvSpPr>
          <p:cNvPr id="136" name="Google Shape;136;p13"/>
          <p:cNvSpPr txBox="1">
            <a:spLocks noGrp="1"/>
          </p:cNvSpPr>
          <p:nvPr>
            <p:ph type="sldNum" idx="12"/>
          </p:nvPr>
        </p:nvSpPr>
        <p:spPr>
          <a:xfrm>
            <a:off x="11407833" y="6101934"/>
            <a:ext cx="580800" cy="5808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43195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Right Picture">
    <p:spTree>
      <p:nvGrpSpPr>
        <p:cNvPr id="1" name=""/>
        <p:cNvGrpSpPr/>
        <p:nvPr/>
      </p:nvGrpSpPr>
      <p:grpSpPr>
        <a:xfrm>
          <a:off x="0" y="0"/>
          <a:ext cx="0" cy="0"/>
          <a:chOff x="0" y="0"/>
          <a:chExt cx="0" cy="0"/>
        </a:xfrm>
      </p:grpSpPr>
      <p:sp>
        <p:nvSpPr>
          <p:cNvPr id="3" name="Rectangle 2"/>
          <p:cNvSpPr/>
          <p:nvPr userDrawn="1"/>
        </p:nvSpPr>
        <p:spPr>
          <a:xfrm>
            <a:off x="5643987" y="289932"/>
            <a:ext cx="948100" cy="345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Picture Placeholder 13"/>
          <p:cNvSpPr>
            <a:spLocks noGrp="1"/>
          </p:cNvSpPr>
          <p:nvPr>
            <p:ph type="pic" sz="quarter" idx="13"/>
          </p:nvPr>
        </p:nvSpPr>
        <p:spPr>
          <a:xfrm>
            <a:off x="6090694" y="0"/>
            <a:ext cx="6101306" cy="6858000"/>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13912786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46536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p:cSld name="Numbers">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9"/>
          <p:cNvSpPr txBox="1">
            <a:spLocks noGrp="1"/>
          </p:cNvSpPr>
          <p:nvPr>
            <p:ph type="ctrTitle"/>
          </p:nvPr>
        </p:nvSpPr>
        <p:spPr>
          <a:xfrm>
            <a:off x="2619802"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199"/>
            </a:lvl1pPr>
            <a:lvl2pPr lvl="1" algn="r" rtl="0">
              <a:spcBef>
                <a:spcPts val="0"/>
              </a:spcBef>
              <a:spcAft>
                <a:spcPts val="0"/>
              </a:spcAft>
              <a:buSzPts val="2400"/>
              <a:buNone/>
              <a:defRPr sz="3199"/>
            </a:lvl2pPr>
            <a:lvl3pPr lvl="2" algn="r" rtl="0">
              <a:spcBef>
                <a:spcPts val="0"/>
              </a:spcBef>
              <a:spcAft>
                <a:spcPts val="0"/>
              </a:spcAft>
              <a:buSzPts val="2400"/>
              <a:buNone/>
              <a:defRPr sz="3199"/>
            </a:lvl3pPr>
            <a:lvl4pPr lvl="3" algn="r" rtl="0">
              <a:spcBef>
                <a:spcPts val="0"/>
              </a:spcBef>
              <a:spcAft>
                <a:spcPts val="0"/>
              </a:spcAft>
              <a:buSzPts val="2400"/>
              <a:buNone/>
              <a:defRPr sz="3199"/>
            </a:lvl4pPr>
            <a:lvl5pPr lvl="4" algn="r" rtl="0">
              <a:spcBef>
                <a:spcPts val="0"/>
              </a:spcBef>
              <a:spcAft>
                <a:spcPts val="0"/>
              </a:spcAft>
              <a:buSzPts val="2400"/>
              <a:buNone/>
              <a:defRPr sz="3199"/>
            </a:lvl5pPr>
            <a:lvl6pPr lvl="5" algn="r" rtl="0">
              <a:spcBef>
                <a:spcPts val="0"/>
              </a:spcBef>
              <a:spcAft>
                <a:spcPts val="0"/>
              </a:spcAft>
              <a:buSzPts val="2400"/>
              <a:buNone/>
              <a:defRPr sz="3199"/>
            </a:lvl6pPr>
            <a:lvl7pPr lvl="6" algn="r" rtl="0">
              <a:spcBef>
                <a:spcPts val="0"/>
              </a:spcBef>
              <a:spcAft>
                <a:spcPts val="0"/>
              </a:spcAft>
              <a:buSzPts val="2400"/>
              <a:buNone/>
              <a:defRPr sz="3199"/>
            </a:lvl7pPr>
            <a:lvl8pPr lvl="7" algn="r" rtl="0">
              <a:spcBef>
                <a:spcPts val="0"/>
              </a:spcBef>
              <a:spcAft>
                <a:spcPts val="0"/>
              </a:spcAft>
              <a:buSzPts val="2400"/>
              <a:buNone/>
              <a:defRPr sz="3199"/>
            </a:lvl8pPr>
            <a:lvl9pPr lvl="8" algn="r" rtl="0">
              <a:spcBef>
                <a:spcPts val="0"/>
              </a:spcBef>
              <a:spcAft>
                <a:spcPts val="0"/>
              </a:spcAft>
              <a:buSzPts val="2400"/>
              <a:buNone/>
              <a:defRPr sz="3199"/>
            </a:lvl9pPr>
          </a:lstStyle>
          <a:p>
            <a:endParaRPr/>
          </a:p>
        </p:txBody>
      </p:sp>
      <p:sp>
        <p:nvSpPr>
          <p:cNvPr id="50" name="Google Shape;50;p9"/>
          <p:cNvSpPr txBox="1">
            <a:spLocks noGrp="1"/>
          </p:cNvSpPr>
          <p:nvPr>
            <p:ph type="title" idx="2" hasCustomPrompt="1"/>
          </p:nvPr>
        </p:nvSpPr>
        <p:spPr>
          <a:xfrm>
            <a:off x="1448868" y="1966834"/>
            <a:ext cx="23936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7998"/>
            </a:lvl1pPr>
            <a:lvl2pPr lvl="1"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a:spLocks noGrp="1"/>
          </p:cNvSpPr>
          <p:nvPr>
            <p:ph type="subTitle" idx="1"/>
          </p:nvPr>
        </p:nvSpPr>
        <p:spPr>
          <a:xfrm flipH="1">
            <a:off x="4642236" y="2221939"/>
            <a:ext cx="4353200" cy="44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vl1pPr>
            <a:lvl2pPr lvl="1" algn="r" rtl="0">
              <a:lnSpc>
                <a:spcPct val="100000"/>
              </a:lnSpc>
              <a:spcBef>
                <a:spcPts val="0"/>
              </a:spcBef>
              <a:spcAft>
                <a:spcPts val="0"/>
              </a:spcAft>
              <a:buSzPts val="1100"/>
              <a:buNone/>
              <a:defRPr sz="1467"/>
            </a:lvl2pPr>
            <a:lvl3pPr lvl="2" algn="r" rtl="0">
              <a:lnSpc>
                <a:spcPct val="100000"/>
              </a:lnSpc>
              <a:spcBef>
                <a:spcPts val="0"/>
              </a:spcBef>
              <a:spcAft>
                <a:spcPts val="0"/>
              </a:spcAft>
              <a:buSzPts val="1100"/>
              <a:buNone/>
              <a:defRPr sz="1467"/>
            </a:lvl3pPr>
            <a:lvl4pPr lvl="3" algn="r" rtl="0">
              <a:lnSpc>
                <a:spcPct val="100000"/>
              </a:lnSpc>
              <a:spcBef>
                <a:spcPts val="0"/>
              </a:spcBef>
              <a:spcAft>
                <a:spcPts val="0"/>
              </a:spcAft>
              <a:buSzPts val="1100"/>
              <a:buNone/>
              <a:defRPr sz="1467"/>
            </a:lvl4pPr>
            <a:lvl5pPr lvl="4" algn="r" rtl="0">
              <a:lnSpc>
                <a:spcPct val="100000"/>
              </a:lnSpc>
              <a:spcBef>
                <a:spcPts val="0"/>
              </a:spcBef>
              <a:spcAft>
                <a:spcPts val="0"/>
              </a:spcAft>
              <a:buSzPts val="1100"/>
              <a:buNone/>
              <a:defRPr sz="1467"/>
            </a:lvl5pPr>
            <a:lvl6pPr lvl="5" algn="r" rtl="0">
              <a:lnSpc>
                <a:spcPct val="100000"/>
              </a:lnSpc>
              <a:spcBef>
                <a:spcPts val="0"/>
              </a:spcBef>
              <a:spcAft>
                <a:spcPts val="0"/>
              </a:spcAft>
              <a:buSzPts val="1100"/>
              <a:buNone/>
              <a:defRPr sz="1467"/>
            </a:lvl6pPr>
            <a:lvl7pPr lvl="6" algn="r" rtl="0">
              <a:lnSpc>
                <a:spcPct val="100000"/>
              </a:lnSpc>
              <a:spcBef>
                <a:spcPts val="0"/>
              </a:spcBef>
              <a:spcAft>
                <a:spcPts val="0"/>
              </a:spcAft>
              <a:buSzPts val="1100"/>
              <a:buNone/>
              <a:defRPr sz="1467"/>
            </a:lvl7pPr>
            <a:lvl8pPr lvl="7" algn="r" rtl="0">
              <a:lnSpc>
                <a:spcPct val="100000"/>
              </a:lnSpc>
              <a:spcBef>
                <a:spcPts val="0"/>
              </a:spcBef>
              <a:spcAft>
                <a:spcPts val="0"/>
              </a:spcAft>
              <a:buSzPts val="1100"/>
              <a:buNone/>
              <a:defRPr sz="1467"/>
            </a:lvl8pPr>
            <a:lvl9pPr lvl="8" algn="r" rtl="0">
              <a:lnSpc>
                <a:spcPct val="100000"/>
              </a:lnSpc>
              <a:spcBef>
                <a:spcPts val="0"/>
              </a:spcBef>
              <a:spcAft>
                <a:spcPts val="0"/>
              </a:spcAft>
              <a:buSzPts val="1100"/>
              <a:buNone/>
              <a:defRPr sz="1467"/>
            </a:lvl9pPr>
          </a:lstStyle>
          <a:p>
            <a:endParaRPr/>
          </a:p>
        </p:txBody>
      </p:sp>
      <p:sp>
        <p:nvSpPr>
          <p:cNvPr id="52" name="Google Shape;52;p9"/>
          <p:cNvSpPr txBox="1">
            <a:spLocks noGrp="1"/>
          </p:cNvSpPr>
          <p:nvPr>
            <p:ph type="title" idx="3" hasCustomPrompt="1"/>
          </p:nvPr>
        </p:nvSpPr>
        <p:spPr>
          <a:xfrm>
            <a:off x="3064602" y="3300467"/>
            <a:ext cx="23516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7998"/>
            </a:lvl1pPr>
            <a:lvl2pPr lvl="1"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a:spLocks noGrp="1"/>
          </p:cNvSpPr>
          <p:nvPr>
            <p:ph type="subTitle" idx="4"/>
          </p:nvPr>
        </p:nvSpPr>
        <p:spPr>
          <a:xfrm flipH="1">
            <a:off x="6090735" y="3584567"/>
            <a:ext cx="4353200" cy="44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vl1pPr>
            <a:lvl2pPr lvl="1" algn="r" rtl="0">
              <a:lnSpc>
                <a:spcPct val="100000"/>
              </a:lnSpc>
              <a:spcBef>
                <a:spcPts val="0"/>
              </a:spcBef>
              <a:spcAft>
                <a:spcPts val="0"/>
              </a:spcAft>
              <a:buSzPts val="1100"/>
              <a:buNone/>
              <a:defRPr sz="1467"/>
            </a:lvl2pPr>
            <a:lvl3pPr lvl="2" algn="r" rtl="0">
              <a:lnSpc>
                <a:spcPct val="100000"/>
              </a:lnSpc>
              <a:spcBef>
                <a:spcPts val="0"/>
              </a:spcBef>
              <a:spcAft>
                <a:spcPts val="0"/>
              </a:spcAft>
              <a:buSzPts val="1100"/>
              <a:buNone/>
              <a:defRPr sz="1467"/>
            </a:lvl3pPr>
            <a:lvl4pPr lvl="3" algn="r" rtl="0">
              <a:lnSpc>
                <a:spcPct val="100000"/>
              </a:lnSpc>
              <a:spcBef>
                <a:spcPts val="0"/>
              </a:spcBef>
              <a:spcAft>
                <a:spcPts val="0"/>
              </a:spcAft>
              <a:buSzPts val="1100"/>
              <a:buNone/>
              <a:defRPr sz="1467"/>
            </a:lvl4pPr>
            <a:lvl5pPr lvl="4" algn="r" rtl="0">
              <a:lnSpc>
                <a:spcPct val="100000"/>
              </a:lnSpc>
              <a:spcBef>
                <a:spcPts val="0"/>
              </a:spcBef>
              <a:spcAft>
                <a:spcPts val="0"/>
              </a:spcAft>
              <a:buSzPts val="1100"/>
              <a:buNone/>
              <a:defRPr sz="1467"/>
            </a:lvl5pPr>
            <a:lvl6pPr lvl="5" algn="r" rtl="0">
              <a:lnSpc>
                <a:spcPct val="100000"/>
              </a:lnSpc>
              <a:spcBef>
                <a:spcPts val="0"/>
              </a:spcBef>
              <a:spcAft>
                <a:spcPts val="0"/>
              </a:spcAft>
              <a:buSzPts val="1100"/>
              <a:buNone/>
              <a:defRPr sz="1467"/>
            </a:lvl6pPr>
            <a:lvl7pPr lvl="6" algn="r" rtl="0">
              <a:lnSpc>
                <a:spcPct val="100000"/>
              </a:lnSpc>
              <a:spcBef>
                <a:spcPts val="0"/>
              </a:spcBef>
              <a:spcAft>
                <a:spcPts val="0"/>
              </a:spcAft>
              <a:buSzPts val="1100"/>
              <a:buNone/>
              <a:defRPr sz="1467"/>
            </a:lvl7pPr>
            <a:lvl8pPr lvl="7" algn="r" rtl="0">
              <a:lnSpc>
                <a:spcPct val="100000"/>
              </a:lnSpc>
              <a:spcBef>
                <a:spcPts val="0"/>
              </a:spcBef>
              <a:spcAft>
                <a:spcPts val="0"/>
              </a:spcAft>
              <a:buSzPts val="1100"/>
              <a:buNone/>
              <a:defRPr sz="1467"/>
            </a:lvl8pPr>
            <a:lvl9pPr lvl="8" algn="r" rtl="0">
              <a:lnSpc>
                <a:spcPct val="100000"/>
              </a:lnSpc>
              <a:spcBef>
                <a:spcPts val="0"/>
              </a:spcBef>
              <a:spcAft>
                <a:spcPts val="0"/>
              </a:spcAft>
              <a:buSzPts val="1100"/>
              <a:buNone/>
              <a:defRPr sz="1467"/>
            </a:lvl9pPr>
          </a:lstStyle>
          <a:p>
            <a:endParaRPr/>
          </a:p>
        </p:txBody>
      </p:sp>
      <p:sp>
        <p:nvSpPr>
          <p:cNvPr id="54" name="Google Shape;54;p9"/>
          <p:cNvSpPr txBox="1">
            <a:spLocks noGrp="1"/>
          </p:cNvSpPr>
          <p:nvPr>
            <p:ph type="title" idx="5" hasCustomPrompt="1"/>
          </p:nvPr>
        </p:nvSpPr>
        <p:spPr>
          <a:xfrm>
            <a:off x="4470901" y="4684834"/>
            <a:ext cx="2393600" cy="100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7998"/>
            </a:lvl1pPr>
            <a:lvl2pPr lvl="1"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7998">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a:spLocks noGrp="1"/>
          </p:cNvSpPr>
          <p:nvPr>
            <p:ph type="subTitle" idx="6"/>
          </p:nvPr>
        </p:nvSpPr>
        <p:spPr>
          <a:xfrm flipH="1">
            <a:off x="7561987" y="4946588"/>
            <a:ext cx="4353200" cy="44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67"/>
            </a:lvl1pPr>
            <a:lvl2pPr lvl="1" algn="r" rtl="0">
              <a:lnSpc>
                <a:spcPct val="100000"/>
              </a:lnSpc>
              <a:spcBef>
                <a:spcPts val="0"/>
              </a:spcBef>
              <a:spcAft>
                <a:spcPts val="0"/>
              </a:spcAft>
              <a:buSzPts val="1100"/>
              <a:buNone/>
              <a:defRPr sz="1467"/>
            </a:lvl2pPr>
            <a:lvl3pPr lvl="2" algn="r" rtl="0">
              <a:lnSpc>
                <a:spcPct val="100000"/>
              </a:lnSpc>
              <a:spcBef>
                <a:spcPts val="0"/>
              </a:spcBef>
              <a:spcAft>
                <a:spcPts val="0"/>
              </a:spcAft>
              <a:buSzPts val="1100"/>
              <a:buNone/>
              <a:defRPr sz="1467"/>
            </a:lvl3pPr>
            <a:lvl4pPr lvl="3" algn="r" rtl="0">
              <a:lnSpc>
                <a:spcPct val="100000"/>
              </a:lnSpc>
              <a:spcBef>
                <a:spcPts val="0"/>
              </a:spcBef>
              <a:spcAft>
                <a:spcPts val="0"/>
              </a:spcAft>
              <a:buSzPts val="1100"/>
              <a:buNone/>
              <a:defRPr sz="1467"/>
            </a:lvl4pPr>
            <a:lvl5pPr lvl="4" algn="r" rtl="0">
              <a:lnSpc>
                <a:spcPct val="100000"/>
              </a:lnSpc>
              <a:spcBef>
                <a:spcPts val="0"/>
              </a:spcBef>
              <a:spcAft>
                <a:spcPts val="0"/>
              </a:spcAft>
              <a:buSzPts val="1100"/>
              <a:buNone/>
              <a:defRPr sz="1467"/>
            </a:lvl5pPr>
            <a:lvl6pPr lvl="5" algn="r" rtl="0">
              <a:lnSpc>
                <a:spcPct val="100000"/>
              </a:lnSpc>
              <a:spcBef>
                <a:spcPts val="0"/>
              </a:spcBef>
              <a:spcAft>
                <a:spcPts val="0"/>
              </a:spcAft>
              <a:buSzPts val="1100"/>
              <a:buNone/>
              <a:defRPr sz="1467"/>
            </a:lvl6pPr>
            <a:lvl7pPr lvl="6" algn="r" rtl="0">
              <a:lnSpc>
                <a:spcPct val="100000"/>
              </a:lnSpc>
              <a:spcBef>
                <a:spcPts val="0"/>
              </a:spcBef>
              <a:spcAft>
                <a:spcPts val="0"/>
              </a:spcAft>
              <a:buSzPts val="1100"/>
              <a:buNone/>
              <a:defRPr sz="1467"/>
            </a:lvl7pPr>
            <a:lvl8pPr lvl="7" algn="r" rtl="0">
              <a:lnSpc>
                <a:spcPct val="100000"/>
              </a:lnSpc>
              <a:spcBef>
                <a:spcPts val="0"/>
              </a:spcBef>
              <a:spcAft>
                <a:spcPts val="0"/>
              </a:spcAft>
              <a:buSzPts val="1100"/>
              <a:buNone/>
              <a:defRPr sz="1467"/>
            </a:lvl8pPr>
            <a:lvl9pPr lvl="8" algn="r" rtl="0">
              <a:lnSpc>
                <a:spcPct val="100000"/>
              </a:lnSpc>
              <a:spcBef>
                <a:spcPts val="0"/>
              </a:spcBef>
              <a:spcAft>
                <a:spcPts val="0"/>
              </a:spcAft>
              <a:buSzPts val="1100"/>
              <a:buNone/>
              <a:defRPr sz="1467"/>
            </a:lvl9pPr>
          </a:lstStyle>
          <a:p>
            <a:endParaRPr/>
          </a:p>
        </p:txBody>
      </p:sp>
    </p:spTree>
    <p:extLst>
      <p:ext uri="{BB962C8B-B14F-4D97-AF65-F5344CB8AC3E}">
        <p14:creationId xmlns:p14="http://schemas.microsoft.com/office/powerpoint/2010/main" val="17502458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ix Columns">
  <p:cSld name="Six Columns">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2619802"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199"/>
            </a:lvl1pPr>
            <a:lvl2pPr lvl="1" algn="r" rtl="0">
              <a:spcBef>
                <a:spcPts val="0"/>
              </a:spcBef>
              <a:spcAft>
                <a:spcPts val="0"/>
              </a:spcAft>
              <a:buSzPts val="2400"/>
              <a:buNone/>
              <a:defRPr sz="3199"/>
            </a:lvl2pPr>
            <a:lvl3pPr lvl="2" algn="r" rtl="0">
              <a:spcBef>
                <a:spcPts val="0"/>
              </a:spcBef>
              <a:spcAft>
                <a:spcPts val="0"/>
              </a:spcAft>
              <a:buSzPts val="2400"/>
              <a:buNone/>
              <a:defRPr sz="3199"/>
            </a:lvl3pPr>
            <a:lvl4pPr lvl="3" algn="r" rtl="0">
              <a:spcBef>
                <a:spcPts val="0"/>
              </a:spcBef>
              <a:spcAft>
                <a:spcPts val="0"/>
              </a:spcAft>
              <a:buSzPts val="2400"/>
              <a:buNone/>
              <a:defRPr sz="3199"/>
            </a:lvl4pPr>
            <a:lvl5pPr lvl="4" algn="r" rtl="0">
              <a:spcBef>
                <a:spcPts val="0"/>
              </a:spcBef>
              <a:spcAft>
                <a:spcPts val="0"/>
              </a:spcAft>
              <a:buSzPts val="2400"/>
              <a:buNone/>
              <a:defRPr sz="3199"/>
            </a:lvl5pPr>
            <a:lvl6pPr lvl="5" algn="r" rtl="0">
              <a:spcBef>
                <a:spcPts val="0"/>
              </a:spcBef>
              <a:spcAft>
                <a:spcPts val="0"/>
              </a:spcAft>
              <a:buSzPts val="2400"/>
              <a:buNone/>
              <a:defRPr sz="3199"/>
            </a:lvl6pPr>
            <a:lvl7pPr lvl="6" algn="r" rtl="0">
              <a:spcBef>
                <a:spcPts val="0"/>
              </a:spcBef>
              <a:spcAft>
                <a:spcPts val="0"/>
              </a:spcAft>
              <a:buSzPts val="2400"/>
              <a:buNone/>
              <a:defRPr sz="3199"/>
            </a:lvl7pPr>
            <a:lvl8pPr lvl="7" algn="r" rtl="0">
              <a:spcBef>
                <a:spcPts val="0"/>
              </a:spcBef>
              <a:spcAft>
                <a:spcPts val="0"/>
              </a:spcAft>
              <a:buSzPts val="2400"/>
              <a:buNone/>
              <a:defRPr sz="3199"/>
            </a:lvl8pPr>
            <a:lvl9pPr lvl="8" algn="r" rtl="0">
              <a:spcBef>
                <a:spcPts val="0"/>
              </a:spcBef>
              <a:spcAft>
                <a:spcPts val="0"/>
              </a:spcAft>
              <a:buSzPts val="2400"/>
              <a:buNone/>
              <a:defRPr sz="3199"/>
            </a:lvl9pPr>
          </a:lstStyle>
          <a:p>
            <a:endParaRPr/>
          </a:p>
        </p:txBody>
      </p:sp>
      <p:sp>
        <p:nvSpPr>
          <p:cNvPr id="70" name="Google Shape;70;p12"/>
          <p:cNvSpPr txBox="1">
            <a:spLocks noGrp="1"/>
          </p:cNvSpPr>
          <p:nvPr>
            <p:ph type="ctrTitle" idx="2"/>
          </p:nvPr>
        </p:nvSpPr>
        <p:spPr>
          <a:xfrm>
            <a:off x="619304"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6"/>
            </a:lvl1pPr>
            <a:lvl2pPr lvl="1" rtl="0">
              <a:spcBef>
                <a:spcPts val="0"/>
              </a:spcBef>
              <a:spcAft>
                <a:spcPts val="0"/>
              </a:spcAft>
              <a:buClr>
                <a:srgbClr val="000000"/>
              </a:buClr>
              <a:buSzPts val="1400"/>
              <a:buNone/>
              <a:defRPr sz="1866">
                <a:solidFill>
                  <a:srgbClr val="000000"/>
                </a:solidFill>
              </a:defRPr>
            </a:lvl2pPr>
            <a:lvl3pPr lvl="2" rtl="0">
              <a:spcBef>
                <a:spcPts val="0"/>
              </a:spcBef>
              <a:spcAft>
                <a:spcPts val="0"/>
              </a:spcAft>
              <a:buClr>
                <a:srgbClr val="000000"/>
              </a:buClr>
              <a:buSzPts val="1400"/>
              <a:buNone/>
              <a:defRPr sz="1866">
                <a:solidFill>
                  <a:srgbClr val="000000"/>
                </a:solidFill>
              </a:defRPr>
            </a:lvl3pPr>
            <a:lvl4pPr lvl="3" rtl="0">
              <a:spcBef>
                <a:spcPts val="0"/>
              </a:spcBef>
              <a:spcAft>
                <a:spcPts val="0"/>
              </a:spcAft>
              <a:buClr>
                <a:srgbClr val="000000"/>
              </a:buClr>
              <a:buSzPts val="1400"/>
              <a:buNone/>
              <a:defRPr sz="1866">
                <a:solidFill>
                  <a:srgbClr val="000000"/>
                </a:solidFill>
              </a:defRPr>
            </a:lvl4pPr>
            <a:lvl5pPr lvl="4" rtl="0">
              <a:spcBef>
                <a:spcPts val="0"/>
              </a:spcBef>
              <a:spcAft>
                <a:spcPts val="0"/>
              </a:spcAft>
              <a:buClr>
                <a:srgbClr val="000000"/>
              </a:buClr>
              <a:buSzPts val="1400"/>
              <a:buNone/>
              <a:defRPr sz="1866">
                <a:solidFill>
                  <a:srgbClr val="000000"/>
                </a:solidFill>
              </a:defRPr>
            </a:lvl5pPr>
            <a:lvl6pPr lvl="5" rtl="0">
              <a:spcBef>
                <a:spcPts val="0"/>
              </a:spcBef>
              <a:spcAft>
                <a:spcPts val="0"/>
              </a:spcAft>
              <a:buClr>
                <a:srgbClr val="000000"/>
              </a:buClr>
              <a:buSzPts val="1400"/>
              <a:buNone/>
              <a:defRPr sz="1866">
                <a:solidFill>
                  <a:srgbClr val="000000"/>
                </a:solidFill>
              </a:defRPr>
            </a:lvl6pPr>
            <a:lvl7pPr lvl="6" rtl="0">
              <a:spcBef>
                <a:spcPts val="0"/>
              </a:spcBef>
              <a:spcAft>
                <a:spcPts val="0"/>
              </a:spcAft>
              <a:buClr>
                <a:srgbClr val="000000"/>
              </a:buClr>
              <a:buSzPts val="1400"/>
              <a:buNone/>
              <a:defRPr sz="1866">
                <a:solidFill>
                  <a:srgbClr val="000000"/>
                </a:solidFill>
              </a:defRPr>
            </a:lvl7pPr>
            <a:lvl8pPr lvl="7" rtl="0">
              <a:spcBef>
                <a:spcPts val="0"/>
              </a:spcBef>
              <a:spcAft>
                <a:spcPts val="0"/>
              </a:spcAft>
              <a:buClr>
                <a:srgbClr val="000000"/>
              </a:buClr>
              <a:buSzPts val="1400"/>
              <a:buNone/>
              <a:defRPr sz="1866">
                <a:solidFill>
                  <a:srgbClr val="000000"/>
                </a:solidFill>
              </a:defRPr>
            </a:lvl8pPr>
            <a:lvl9pPr lvl="8" rtl="0">
              <a:spcBef>
                <a:spcPts val="0"/>
              </a:spcBef>
              <a:spcAft>
                <a:spcPts val="0"/>
              </a:spcAft>
              <a:buClr>
                <a:srgbClr val="000000"/>
              </a:buClr>
              <a:buSzPts val="1400"/>
              <a:buNone/>
              <a:defRPr sz="1866">
                <a:solidFill>
                  <a:srgbClr val="000000"/>
                </a:solidFill>
              </a:defRPr>
            </a:lvl9pPr>
          </a:lstStyle>
          <a:p>
            <a:endParaRPr/>
          </a:p>
        </p:txBody>
      </p:sp>
      <p:sp>
        <p:nvSpPr>
          <p:cNvPr id="71" name="Google Shape;71;p12"/>
          <p:cNvSpPr txBox="1">
            <a:spLocks noGrp="1"/>
          </p:cNvSpPr>
          <p:nvPr>
            <p:ph type="subTitle" idx="1"/>
          </p:nvPr>
        </p:nvSpPr>
        <p:spPr>
          <a:xfrm>
            <a:off x="821504" y="2800998"/>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2" name="Google Shape;72;p12"/>
          <p:cNvSpPr txBox="1">
            <a:spLocks noGrp="1"/>
          </p:cNvSpPr>
          <p:nvPr>
            <p:ph type="ctrTitle" idx="3"/>
          </p:nvPr>
        </p:nvSpPr>
        <p:spPr>
          <a:xfrm>
            <a:off x="2769901"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6"/>
            </a:lvl1pPr>
            <a:lvl2pPr lvl="1" rtl="0">
              <a:spcBef>
                <a:spcPts val="0"/>
              </a:spcBef>
              <a:spcAft>
                <a:spcPts val="0"/>
              </a:spcAft>
              <a:buClr>
                <a:srgbClr val="000000"/>
              </a:buClr>
              <a:buSzPts val="1400"/>
              <a:buNone/>
              <a:defRPr sz="1866">
                <a:solidFill>
                  <a:srgbClr val="000000"/>
                </a:solidFill>
              </a:defRPr>
            </a:lvl2pPr>
            <a:lvl3pPr lvl="2" rtl="0">
              <a:spcBef>
                <a:spcPts val="0"/>
              </a:spcBef>
              <a:spcAft>
                <a:spcPts val="0"/>
              </a:spcAft>
              <a:buClr>
                <a:srgbClr val="000000"/>
              </a:buClr>
              <a:buSzPts val="1400"/>
              <a:buNone/>
              <a:defRPr sz="1866">
                <a:solidFill>
                  <a:srgbClr val="000000"/>
                </a:solidFill>
              </a:defRPr>
            </a:lvl3pPr>
            <a:lvl4pPr lvl="3" rtl="0">
              <a:spcBef>
                <a:spcPts val="0"/>
              </a:spcBef>
              <a:spcAft>
                <a:spcPts val="0"/>
              </a:spcAft>
              <a:buClr>
                <a:srgbClr val="000000"/>
              </a:buClr>
              <a:buSzPts val="1400"/>
              <a:buNone/>
              <a:defRPr sz="1866">
                <a:solidFill>
                  <a:srgbClr val="000000"/>
                </a:solidFill>
              </a:defRPr>
            </a:lvl4pPr>
            <a:lvl5pPr lvl="4" rtl="0">
              <a:spcBef>
                <a:spcPts val="0"/>
              </a:spcBef>
              <a:spcAft>
                <a:spcPts val="0"/>
              </a:spcAft>
              <a:buClr>
                <a:srgbClr val="000000"/>
              </a:buClr>
              <a:buSzPts val="1400"/>
              <a:buNone/>
              <a:defRPr sz="1866">
                <a:solidFill>
                  <a:srgbClr val="000000"/>
                </a:solidFill>
              </a:defRPr>
            </a:lvl5pPr>
            <a:lvl6pPr lvl="5" rtl="0">
              <a:spcBef>
                <a:spcPts val="0"/>
              </a:spcBef>
              <a:spcAft>
                <a:spcPts val="0"/>
              </a:spcAft>
              <a:buClr>
                <a:srgbClr val="000000"/>
              </a:buClr>
              <a:buSzPts val="1400"/>
              <a:buNone/>
              <a:defRPr sz="1866">
                <a:solidFill>
                  <a:srgbClr val="000000"/>
                </a:solidFill>
              </a:defRPr>
            </a:lvl6pPr>
            <a:lvl7pPr lvl="6" rtl="0">
              <a:spcBef>
                <a:spcPts val="0"/>
              </a:spcBef>
              <a:spcAft>
                <a:spcPts val="0"/>
              </a:spcAft>
              <a:buClr>
                <a:srgbClr val="000000"/>
              </a:buClr>
              <a:buSzPts val="1400"/>
              <a:buNone/>
              <a:defRPr sz="1866">
                <a:solidFill>
                  <a:srgbClr val="000000"/>
                </a:solidFill>
              </a:defRPr>
            </a:lvl7pPr>
            <a:lvl8pPr lvl="7" rtl="0">
              <a:spcBef>
                <a:spcPts val="0"/>
              </a:spcBef>
              <a:spcAft>
                <a:spcPts val="0"/>
              </a:spcAft>
              <a:buClr>
                <a:srgbClr val="000000"/>
              </a:buClr>
              <a:buSzPts val="1400"/>
              <a:buNone/>
              <a:defRPr sz="1866">
                <a:solidFill>
                  <a:srgbClr val="000000"/>
                </a:solidFill>
              </a:defRPr>
            </a:lvl8pPr>
            <a:lvl9pPr lvl="8" rtl="0">
              <a:spcBef>
                <a:spcPts val="0"/>
              </a:spcBef>
              <a:spcAft>
                <a:spcPts val="0"/>
              </a:spcAft>
              <a:buClr>
                <a:srgbClr val="000000"/>
              </a:buClr>
              <a:buSzPts val="1400"/>
              <a:buNone/>
              <a:defRPr sz="1866">
                <a:solidFill>
                  <a:srgbClr val="000000"/>
                </a:solidFill>
              </a:defRPr>
            </a:lvl9pPr>
          </a:lstStyle>
          <a:p>
            <a:endParaRPr/>
          </a:p>
        </p:txBody>
      </p:sp>
      <p:sp>
        <p:nvSpPr>
          <p:cNvPr id="73" name="Google Shape;73;p12"/>
          <p:cNvSpPr txBox="1">
            <a:spLocks noGrp="1"/>
          </p:cNvSpPr>
          <p:nvPr>
            <p:ph type="subTitle" idx="4"/>
          </p:nvPr>
        </p:nvSpPr>
        <p:spPr>
          <a:xfrm>
            <a:off x="2972101" y="2800998"/>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4" name="Google Shape;74;p12"/>
          <p:cNvSpPr txBox="1">
            <a:spLocks noGrp="1"/>
          </p:cNvSpPr>
          <p:nvPr>
            <p:ph type="ctrTitle" idx="5"/>
          </p:nvPr>
        </p:nvSpPr>
        <p:spPr>
          <a:xfrm>
            <a:off x="4920500" y="2408667"/>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6"/>
            </a:lvl1pPr>
            <a:lvl2pPr lvl="1" rtl="0">
              <a:spcBef>
                <a:spcPts val="0"/>
              </a:spcBef>
              <a:spcAft>
                <a:spcPts val="0"/>
              </a:spcAft>
              <a:buClr>
                <a:srgbClr val="000000"/>
              </a:buClr>
              <a:buSzPts val="1400"/>
              <a:buNone/>
              <a:defRPr sz="1866">
                <a:solidFill>
                  <a:srgbClr val="000000"/>
                </a:solidFill>
              </a:defRPr>
            </a:lvl2pPr>
            <a:lvl3pPr lvl="2" rtl="0">
              <a:spcBef>
                <a:spcPts val="0"/>
              </a:spcBef>
              <a:spcAft>
                <a:spcPts val="0"/>
              </a:spcAft>
              <a:buClr>
                <a:srgbClr val="000000"/>
              </a:buClr>
              <a:buSzPts val="1400"/>
              <a:buNone/>
              <a:defRPr sz="1866">
                <a:solidFill>
                  <a:srgbClr val="000000"/>
                </a:solidFill>
              </a:defRPr>
            </a:lvl3pPr>
            <a:lvl4pPr lvl="3" rtl="0">
              <a:spcBef>
                <a:spcPts val="0"/>
              </a:spcBef>
              <a:spcAft>
                <a:spcPts val="0"/>
              </a:spcAft>
              <a:buClr>
                <a:srgbClr val="000000"/>
              </a:buClr>
              <a:buSzPts val="1400"/>
              <a:buNone/>
              <a:defRPr sz="1866">
                <a:solidFill>
                  <a:srgbClr val="000000"/>
                </a:solidFill>
              </a:defRPr>
            </a:lvl4pPr>
            <a:lvl5pPr lvl="4" rtl="0">
              <a:spcBef>
                <a:spcPts val="0"/>
              </a:spcBef>
              <a:spcAft>
                <a:spcPts val="0"/>
              </a:spcAft>
              <a:buClr>
                <a:srgbClr val="000000"/>
              </a:buClr>
              <a:buSzPts val="1400"/>
              <a:buNone/>
              <a:defRPr sz="1866">
                <a:solidFill>
                  <a:srgbClr val="000000"/>
                </a:solidFill>
              </a:defRPr>
            </a:lvl5pPr>
            <a:lvl6pPr lvl="5" rtl="0">
              <a:spcBef>
                <a:spcPts val="0"/>
              </a:spcBef>
              <a:spcAft>
                <a:spcPts val="0"/>
              </a:spcAft>
              <a:buClr>
                <a:srgbClr val="000000"/>
              </a:buClr>
              <a:buSzPts val="1400"/>
              <a:buNone/>
              <a:defRPr sz="1866">
                <a:solidFill>
                  <a:srgbClr val="000000"/>
                </a:solidFill>
              </a:defRPr>
            </a:lvl6pPr>
            <a:lvl7pPr lvl="6" rtl="0">
              <a:spcBef>
                <a:spcPts val="0"/>
              </a:spcBef>
              <a:spcAft>
                <a:spcPts val="0"/>
              </a:spcAft>
              <a:buClr>
                <a:srgbClr val="000000"/>
              </a:buClr>
              <a:buSzPts val="1400"/>
              <a:buNone/>
              <a:defRPr sz="1866">
                <a:solidFill>
                  <a:srgbClr val="000000"/>
                </a:solidFill>
              </a:defRPr>
            </a:lvl7pPr>
            <a:lvl8pPr lvl="7" rtl="0">
              <a:spcBef>
                <a:spcPts val="0"/>
              </a:spcBef>
              <a:spcAft>
                <a:spcPts val="0"/>
              </a:spcAft>
              <a:buClr>
                <a:srgbClr val="000000"/>
              </a:buClr>
              <a:buSzPts val="1400"/>
              <a:buNone/>
              <a:defRPr sz="1866">
                <a:solidFill>
                  <a:srgbClr val="000000"/>
                </a:solidFill>
              </a:defRPr>
            </a:lvl8pPr>
            <a:lvl9pPr lvl="8" rtl="0">
              <a:spcBef>
                <a:spcPts val="0"/>
              </a:spcBef>
              <a:spcAft>
                <a:spcPts val="0"/>
              </a:spcAft>
              <a:buClr>
                <a:srgbClr val="000000"/>
              </a:buClr>
              <a:buSzPts val="1400"/>
              <a:buNone/>
              <a:defRPr sz="1866">
                <a:solidFill>
                  <a:srgbClr val="000000"/>
                </a:solidFill>
              </a:defRPr>
            </a:lvl9pPr>
          </a:lstStyle>
          <a:p>
            <a:endParaRPr/>
          </a:p>
        </p:txBody>
      </p:sp>
      <p:sp>
        <p:nvSpPr>
          <p:cNvPr id="75" name="Google Shape;75;p12"/>
          <p:cNvSpPr txBox="1">
            <a:spLocks noGrp="1"/>
          </p:cNvSpPr>
          <p:nvPr>
            <p:ph type="subTitle" idx="6"/>
          </p:nvPr>
        </p:nvSpPr>
        <p:spPr>
          <a:xfrm>
            <a:off x="5122700" y="2800998"/>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6" name="Google Shape;76;p12"/>
          <p:cNvSpPr txBox="1">
            <a:spLocks noGrp="1"/>
          </p:cNvSpPr>
          <p:nvPr>
            <p:ph type="ctrTitle" idx="7"/>
          </p:nvPr>
        </p:nvSpPr>
        <p:spPr>
          <a:xfrm>
            <a:off x="4942823" y="4733150"/>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6"/>
            </a:lvl1pPr>
            <a:lvl2pPr lvl="1" rtl="0">
              <a:spcBef>
                <a:spcPts val="0"/>
              </a:spcBef>
              <a:spcAft>
                <a:spcPts val="0"/>
              </a:spcAft>
              <a:buClr>
                <a:srgbClr val="000000"/>
              </a:buClr>
              <a:buSzPts val="1400"/>
              <a:buNone/>
              <a:defRPr sz="1866">
                <a:solidFill>
                  <a:srgbClr val="000000"/>
                </a:solidFill>
              </a:defRPr>
            </a:lvl2pPr>
            <a:lvl3pPr lvl="2" rtl="0">
              <a:spcBef>
                <a:spcPts val="0"/>
              </a:spcBef>
              <a:spcAft>
                <a:spcPts val="0"/>
              </a:spcAft>
              <a:buClr>
                <a:srgbClr val="000000"/>
              </a:buClr>
              <a:buSzPts val="1400"/>
              <a:buNone/>
              <a:defRPr sz="1866">
                <a:solidFill>
                  <a:srgbClr val="000000"/>
                </a:solidFill>
              </a:defRPr>
            </a:lvl3pPr>
            <a:lvl4pPr lvl="3" rtl="0">
              <a:spcBef>
                <a:spcPts val="0"/>
              </a:spcBef>
              <a:spcAft>
                <a:spcPts val="0"/>
              </a:spcAft>
              <a:buClr>
                <a:srgbClr val="000000"/>
              </a:buClr>
              <a:buSzPts val="1400"/>
              <a:buNone/>
              <a:defRPr sz="1866">
                <a:solidFill>
                  <a:srgbClr val="000000"/>
                </a:solidFill>
              </a:defRPr>
            </a:lvl4pPr>
            <a:lvl5pPr lvl="4" rtl="0">
              <a:spcBef>
                <a:spcPts val="0"/>
              </a:spcBef>
              <a:spcAft>
                <a:spcPts val="0"/>
              </a:spcAft>
              <a:buClr>
                <a:srgbClr val="000000"/>
              </a:buClr>
              <a:buSzPts val="1400"/>
              <a:buNone/>
              <a:defRPr sz="1866">
                <a:solidFill>
                  <a:srgbClr val="000000"/>
                </a:solidFill>
              </a:defRPr>
            </a:lvl5pPr>
            <a:lvl6pPr lvl="5" rtl="0">
              <a:spcBef>
                <a:spcPts val="0"/>
              </a:spcBef>
              <a:spcAft>
                <a:spcPts val="0"/>
              </a:spcAft>
              <a:buClr>
                <a:srgbClr val="000000"/>
              </a:buClr>
              <a:buSzPts val="1400"/>
              <a:buNone/>
              <a:defRPr sz="1866">
                <a:solidFill>
                  <a:srgbClr val="000000"/>
                </a:solidFill>
              </a:defRPr>
            </a:lvl6pPr>
            <a:lvl7pPr lvl="6" rtl="0">
              <a:spcBef>
                <a:spcPts val="0"/>
              </a:spcBef>
              <a:spcAft>
                <a:spcPts val="0"/>
              </a:spcAft>
              <a:buClr>
                <a:srgbClr val="000000"/>
              </a:buClr>
              <a:buSzPts val="1400"/>
              <a:buNone/>
              <a:defRPr sz="1866">
                <a:solidFill>
                  <a:srgbClr val="000000"/>
                </a:solidFill>
              </a:defRPr>
            </a:lvl7pPr>
            <a:lvl8pPr lvl="7" rtl="0">
              <a:spcBef>
                <a:spcPts val="0"/>
              </a:spcBef>
              <a:spcAft>
                <a:spcPts val="0"/>
              </a:spcAft>
              <a:buClr>
                <a:srgbClr val="000000"/>
              </a:buClr>
              <a:buSzPts val="1400"/>
              <a:buNone/>
              <a:defRPr sz="1866">
                <a:solidFill>
                  <a:srgbClr val="000000"/>
                </a:solidFill>
              </a:defRPr>
            </a:lvl8pPr>
            <a:lvl9pPr lvl="8" rtl="0">
              <a:spcBef>
                <a:spcPts val="0"/>
              </a:spcBef>
              <a:spcAft>
                <a:spcPts val="0"/>
              </a:spcAft>
              <a:buClr>
                <a:srgbClr val="000000"/>
              </a:buClr>
              <a:buSzPts val="1400"/>
              <a:buNone/>
              <a:defRPr sz="1866">
                <a:solidFill>
                  <a:srgbClr val="000000"/>
                </a:solidFill>
              </a:defRPr>
            </a:lvl9pPr>
          </a:lstStyle>
          <a:p>
            <a:endParaRPr/>
          </a:p>
        </p:txBody>
      </p:sp>
      <p:sp>
        <p:nvSpPr>
          <p:cNvPr id="77" name="Google Shape;77;p12"/>
          <p:cNvSpPr txBox="1">
            <a:spLocks noGrp="1"/>
          </p:cNvSpPr>
          <p:nvPr>
            <p:ph type="subTitle" idx="8"/>
          </p:nvPr>
        </p:nvSpPr>
        <p:spPr>
          <a:xfrm>
            <a:off x="5145029" y="5186935"/>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78" name="Google Shape;78;p12"/>
          <p:cNvSpPr txBox="1">
            <a:spLocks noGrp="1"/>
          </p:cNvSpPr>
          <p:nvPr>
            <p:ph type="ctrTitle" idx="9"/>
          </p:nvPr>
        </p:nvSpPr>
        <p:spPr>
          <a:xfrm>
            <a:off x="7124692" y="4733150"/>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6"/>
            </a:lvl1pPr>
            <a:lvl2pPr lvl="1" rtl="0">
              <a:spcBef>
                <a:spcPts val="0"/>
              </a:spcBef>
              <a:spcAft>
                <a:spcPts val="0"/>
              </a:spcAft>
              <a:buClr>
                <a:srgbClr val="000000"/>
              </a:buClr>
              <a:buSzPts val="1400"/>
              <a:buNone/>
              <a:defRPr sz="1866">
                <a:solidFill>
                  <a:srgbClr val="000000"/>
                </a:solidFill>
              </a:defRPr>
            </a:lvl2pPr>
            <a:lvl3pPr lvl="2" rtl="0">
              <a:spcBef>
                <a:spcPts val="0"/>
              </a:spcBef>
              <a:spcAft>
                <a:spcPts val="0"/>
              </a:spcAft>
              <a:buClr>
                <a:srgbClr val="000000"/>
              </a:buClr>
              <a:buSzPts val="1400"/>
              <a:buNone/>
              <a:defRPr sz="1866">
                <a:solidFill>
                  <a:srgbClr val="000000"/>
                </a:solidFill>
              </a:defRPr>
            </a:lvl3pPr>
            <a:lvl4pPr lvl="3" rtl="0">
              <a:spcBef>
                <a:spcPts val="0"/>
              </a:spcBef>
              <a:spcAft>
                <a:spcPts val="0"/>
              </a:spcAft>
              <a:buClr>
                <a:srgbClr val="000000"/>
              </a:buClr>
              <a:buSzPts val="1400"/>
              <a:buNone/>
              <a:defRPr sz="1866">
                <a:solidFill>
                  <a:srgbClr val="000000"/>
                </a:solidFill>
              </a:defRPr>
            </a:lvl4pPr>
            <a:lvl5pPr lvl="4" rtl="0">
              <a:spcBef>
                <a:spcPts val="0"/>
              </a:spcBef>
              <a:spcAft>
                <a:spcPts val="0"/>
              </a:spcAft>
              <a:buClr>
                <a:srgbClr val="000000"/>
              </a:buClr>
              <a:buSzPts val="1400"/>
              <a:buNone/>
              <a:defRPr sz="1866">
                <a:solidFill>
                  <a:srgbClr val="000000"/>
                </a:solidFill>
              </a:defRPr>
            </a:lvl5pPr>
            <a:lvl6pPr lvl="5" rtl="0">
              <a:spcBef>
                <a:spcPts val="0"/>
              </a:spcBef>
              <a:spcAft>
                <a:spcPts val="0"/>
              </a:spcAft>
              <a:buClr>
                <a:srgbClr val="000000"/>
              </a:buClr>
              <a:buSzPts val="1400"/>
              <a:buNone/>
              <a:defRPr sz="1866">
                <a:solidFill>
                  <a:srgbClr val="000000"/>
                </a:solidFill>
              </a:defRPr>
            </a:lvl6pPr>
            <a:lvl7pPr lvl="6" rtl="0">
              <a:spcBef>
                <a:spcPts val="0"/>
              </a:spcBef>
              <a:spcAft>
                <a:spcPts val="0"/>
              </a:spcAft>
              <a:buClr>
                <a:srgbClr val="000000"/>
              </a:buClr>
              <a:buSzPts val="1400"/>
              <a:buNone/>
              <a:defRPr sz="1866">
                <a:solidFill>
                  <a:srgbClr val="000000"/>
                </a:solidFill>
              </a:defRPr>
            </a:lvl7pPr>
            <a:lvl8pPr lvl="7" rtl="0">
              <a:spcBef>
                <a:spcPts val="0"/>
              </a:spcBef>
              <a:spcAft>
                <a:spcPts val="0"/>
              </a:spcAft>
              <a:buClr>
                <a:srgbClr val="000000"/>
              </a:buClr>
              <a:buSzPts val="1400"/>
              <a:buNone/>
              <a:defRPr sz="1866">
                <a:solidFill>
                  <a:srgbClr val="000000"/>
                </a:solidFill>
              </a:defRPr>
            </a:lvl8pPr>
            <a:lvl9pPr lvl="8" rtl="0">
              <a:spcBef>
                <a:spcPts val="0"/>
              </a:spcBef>
              <a:spcAft>
                <a:spcPts val="0"/>
              </a:spcAft>
              <a:buClr>
                <a:srgbClr val="000000"/>
              </a:buClr>
              <a:buSzPts val="1400"/>
              <a:buNone/>
              <a:defRPr sz="1866">
                <a:solidFill>
                  <a:srgbClr val="000000"/>
                </a:solidFill>
              </a:defRPr>
            </a:lvl9pPr>
          </a:lstStyle>
          <a:p>
            <a:endParaRPr/>
          </a:p>
        </p:txBody>
      </p:sp>
      <p:sp>
        <p:nvSpPr>
          <p:cNvPr id="79" name="Google Shape;79;p12"/>
          <p:cNvSpPr txBox="1">
            <a:spLocks noGrp="1"/>
          </p:cNvSpPr>
          <p:nvPr>
            <p:ph type="subTitle" idx="13"/>
          </p:nvPr>
        </p:nvSpPr>
        <p:spPr>
          <a:xfrm>
            <a:off x="7333681" y="5186935"/>
            <a:ext cx="1969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
        <p:nvSpPr>
          <p:cNvPr id="80" name="Google Shape;80;p12"/>
          <p:cNvSpPr txBox="1">
            <a:spLocks noGrp="1"/>
          </p:cNvSpPr>
          <p:nvPr>
            <p:ph type="ctrTitle" idx="14"/>
          </p:nvPr>
        </p:nvSpPr>
        <p:spPr>
          <a:xfrm>
            <a:off x="9306561" y="4733150"/>
            <a:ext cx="23740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6"/>
            </a:lvl1pPr>
            <a:lvl2pPr lvl="1" rtl="0">
              <a:spcBef>
                <a:spcPts val="0"/>
              </a:spcBef>
              <a:spcAft>
                <a:spcPts val="0"/>
              </a:spcAft>
              <a:buClr>
                <a:srgbClr val="000000"/>
              </a:buClr>
              <a:buSzPts val="1400"/>
              <a:buNone/>
              <a:defRPr sz="1866">
                <a:solidFill>
                  <a:srgbClr val="000000"/>
                </a:solidFill>
              </a:defRPr>
            </a:lvl2pPr>
            <a:lvl3pPr lvl="2" rtl="0">
              <a:spcBef>
                <a:spcPts val="0"/>
              </a:spcBef>
              <a:spcAft>
                <a:spcPts val="0"/>
              </a:spcAft>
              <a:buClr>
                <a:srgbClr val="000000"/>
              </a:buClr>
              <a:buSzPts val="1400"/>
              <a:buNone/>
              <a:defRPr sz="1866">
                <a:solidFill>
                  <a:srgbClr val="000000"/>
                </a:solidFill>
              </a:defRPr>
            </a:lvl3pPr>
            <a:lvl4pPr lvl="3" rtl="0">
              <a:spcBef>
                <a:spcPts val="0"/>
              </a:spcBef>
              <a:spcAft>
                <a:spcPts val="0"/>
              </a:spcAft>
              <a:buClr>
                <a:srgbClr val="000000"/>
              </a:buClr>
              <a:buSzPts val="1400"/>
              <a:buNone/>
              <a:defRPr sz="1866">
                <a:solidFill>
                  <a:srgbClr val="000000"/>
                </a:solidFill>
              </a:defRPr>
            </a:lvl4pPr>
            <a:lvl5pPr lvl="4" rtl="0">
              <a:spcBef>
                <a:spcPts val="0"/>
              </a:spcBef>
              <a:spcAft>
                <a:spcPts val="0"/>
              </a:spcAft>
              <a:buClr>
                <a:srgbClr val="000000"/>
              </a:buClr>
              <a:buSzPts val="1400"/>
              <a:buNone/>
              <a:defRPr sz="1866">
                <a:solidFill>
                  <a:srgbClr val="000000"/>
                </a:solidFill>
              </a:defRPr>
            </a:lvl5pPr>
            <a:lvl6pPr lvl="5" rtl="0">
              <a:spcBef>
                <a:spcPts val="0"/>
              </a:spcBef>
              <a:spcAft>
                <a:spcPts val="0"/>
              </a:spcAft>
              <a:buClr>
                <a:srgbClr val="000000"/>
              </a:buClr>
              <a:buSzPts val="1400"/>
              <a:buNone/>
              <a:defRPr sz="1866">
                <a:solidFill>
                  <a:srgbClr val="000000"/>
                </a:solidFill>
              </a:defRPr>
            </a:lvl6pPr>
            <a:lvl7pPr lvl="6" rtl="0">
              <a:spcBef>
                <a:spcPts val="0"/>
              </a:spcBef>
              <a:spcAft>
                <a:spcPts val="0"/>
              </a:spcAft>
              <a:buClr>
                <a:srgbClr val="000000"/>
              </a:buClr>
              <a:buSzPts val="1400"/>
              <a:buNone/>
              <a:defRPr sz="1866">
                <a:solidFill>
                  <a:srgbClr val="000000"/>
                </a:solidFill>
              </a:defRPr>
            </a:lvl7pPr>
            <a:lvl8pPr lvl="7" rtl="0">
              <a:spcBef>
                <a:spcPts val="0"/>
              </a:spcBef>
              <a:spcAft>
                <a:spcPts val="0"/>
              </a:spcAft>
              <a:buClr>
                <a:srgbClr val="000000"/>
              </a:buClr>
              <a:buSzPts val="1400"/>
              <a:buNone/>
              <a:defRPr sz="1866">
                <a:solidFill>
                  <a:srgbClr val="000000"/>
                </a:solidFill>
              </a:defRPr>
            </a:lvl8pPr>
            <a:lvl9pPr lvl="8" rtl="0">
              <a:spcBef>
                <a:spcPts val="0"/>
              </a:spcBef>
              <a:spcAft>
                <a:spcPts val="0"/>
              </a:spcAft>
              <a:buClr>
                <a:srgbClr val="000000"/>
              </a:buClr>
              <a:buSzPts val="1400"/>
              <a:buNone/>
              <a:defRPr sz="1866">
                <a:solidFill>
                  <a:srgbClr val="000000"/>
                </a:solidFill>
              </a:defRPr>
            </a:lvl9pPr>
          </a:lstStyle>
          <a:p>
            <a:endParaRPr/>
          </a:p>
        </p:txBody>
      </p:sp>
      <p:sp>
        <p:nvSpPr>
          <p:cNvPr id="81" name="Google Shape;81;p12"/>
          <p:cNvSpPr txBox="1">
            <a:spLocks noGrp="1"/>
          </p:cNvSpPr>
          <p:nvPr>
            <p:ph type="subTitle" idx="15"/>
          </p:nvPr>
        </p:nvSpPr>
        <p:spPr>
          <a:xfrm>
            <a:off x="9522333" y="5186935"/>
            <a:ext cx="19424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sz="1467"/>
            </a:lvl2pPr>
            <a:lvl3pPr lvl="2" rtl="0">
              <a:lnSpc>
                <a:spcPct val="100000"/>
              </a:lnSpc>
              <a:spcBef>
                <a:spcPts val="0"/>
              </a:spcBef>
              <a:spcAft>
                <a:spcPts val="0"/>
              </a:spcAft>
              <a:buSzPts val="1100"/>
              <a:buNone/>
              <a:defRPr sz="1467"/>
            </a:lvl3pPr>
            <a:lvl4pPr lvl="3" rtl="0">
              <a:lnSpc>
                <a:spcPct val="100000"/>
              </a:lnSpc>
              <a:spcBef>
                <a:spcPts val="0"/>
              </a:spcBef>
              <a:spcAft>
                <a:spcPts val="0"/>
              </a:spcAft>
              <a:buSzPts val="1100"/>
              <a:buNone/>
              <a:defRPr sz="1467"/>
            </a:lvl4pPr>
            <a:lvl5pPr lvl="4" rtl="0">
              <a:lnSpc>
                <a:spcPct val="100000"/>
              </a:lnSpc>
              <a:spcBef>
                <a:spcPts val="0"/>
              </a:spcBef>
              <a:spcAft>
                <a:spcPts val="0"/>
              </a:spcAft>
              <a:buSzPts val="1100"/>
              <a:buNone/>
              <a:defRPr sz="1467"/>
            </a:lvl5pPr>
            <a:lvl6pPr lvl="5" rtl="0">
              <a:lnSpc>
                <a:spcPct val="100000"/>
              </a:lnSpc>
              <a:spcBef>
                <a:spcPts val="0"/>
              </a:spcBef>
              <a:spcAft>
                <a:spcPts val="0"/>
              </a:spcAft>
              <a:buSzPts val="1100"/>
              <a:buNone/>
              <a:defRPr sz="1467"/>
            </a:lvl6pPr>
            <a:lvl7pPr lvl="6" rtl="0">
              <a:lnSpc>
                <a:spcPct val="100000"/>
              </a:lnSpc>
              <a:spcBef>
                <a:spcPts val="0"/>
              </a:spcBef>
              <a:spcAft>
                <a:spcPts val="0"/>
              </a:spcAft>
              <a:buSzPts val="1100"/>
              <a:buNone/>
              <a:defRPr sz="1467"/>
            </a:lvl7pPr>
            <a:lvl8pPr lvl="7" rtl="0">
              <a:lnSpc>
                <a:spcPct val="100000"/>
              </a:lnSpc>
              <a:spcBef>
                <a:spcPts val="0"/>
              </a:spcBef>
              <a:spcAft>
                <a:spcPts val="0"/>
              </a:spcAft>
              <a:buSzPts val="1100"/>
              <a:buNone/>
              <a:defRPr sz="1467"/>
            </a:lvl8pPr>
            <a:lvl9pPr lvl="8" rtl="0">
              <a:lnSpc>
                <a:spcPct val="100000"/>
              </a:lnSpc>
              <a:spcBef>
                <a:spcPts val="0"/>
              </a:spcBef>
              <a:spcAft>
                <a:spcPts val="0"/>
              </a:spcAft>
              <a:buSzPts val="1100"/>
              <a:buNone/>
              <a:defRPr sz="1467"/>
            </a:lvl9pPr>
          </a:lstStyle>
          <a:p>
            <a:endParaRPr/>
          </a:p>
        </p:txBody>
      </p:sp>
    </p:spTree>
    <p:extLst>
      <p:ext uri="{BB962C8B-B14F-4D97-AF65-F5344CB8AC3E}">
        <p14:creationId xmlns:p14="http://schemas.microsoft.com/office/powerpoint/2010/main" val="2048445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with Title">
  <p:cSld name="Blank slide with Title">
    <p:bg>
      <p:bgPr>
        <a:solidFill>
          <a:srgbClr val="FFFFF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a:blip r:embed="rId2">
            <a:alphaModFix/>
          </a:blip>
          <a:stretch>
            <a:fillRect/>
          </a:stretch>
        </p:blipFill>
        <p:spPr>
          <a:xfrm>
            <a:off x="-84800" y="-47700"/>
            <a:ext cx="12361635" cy="6952496"/>
          </a:xfrm>
          <a:prstGeom prst="rect">
            <a:avLst/>
          </a:prstGeom>
          <a:noFill/>
          <a:ln>
            <a:noFill/>
          </a:ln>
        </p:spPr>
      </p:pic>
      <p:sp>
        <p:nvSpPr>
          <p:cNvPr id="85" name="Google Shape;85;p13"/>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rgbClr val="FFFFFF"/>
                </a:solidFill>
                <a:latin typeface="Arvo"/>
                <a:ea typeface="Arvo"/>
                <a:cs typeface="Arvo"/>
                <a:sym typeface="Arvo"/>
              </a:defRPr>
            </a:lvl1pPr>
            <a:lvl2pPr lvl="1" rtl="0">
              <a:buNone/>
              <a:defRPr sz="1600">
                <a:solidFill>
                  <a:srgbClr val="FFFFFF"/>
                </a:solidFill>
                <a:latin typeface="Arvo"/>
                <a:ea typeface="Arvo"/>
                <a:cs typeface="Arvo"/>
                <a:sym typeface="Arvo"/>
              </a:defRPr>
            </a:lvl2pPr>
            <a:lvl3pPr lvl="2" rtl="0">
              <a:buNone/>
              <a:defRPr sz="1600">
                <a:solidFill>
                  <a:srgbClr val="FFFFFF"/>
                </a:solidFill>
                <a:latin typeface="Arvo"/>
                <a:ea typeface="Arvo"/>
                <a:cs typeface="Arvo"/>
                <a:sym typeface="Arvo"/>
              </a:defRPr>
            </a:lvl3pPr>
            <a:lvl4pPr lvl="3" rtl="0">
              <a:buNone/>
              <a:defRPr sz="1600">
                <a:solidFill>
                  <a:srgbClr val="FFFFFF"/>
                </a:solidFill>
                <a:latin typeface="Arvo"/>
                <a:ea typeface="Arvo"/>
                <a:cs typeface="Arvo"/>
                <a:sym typeface="Arvo"/>
              </a:defRPr>
            </a:lvl4pPr>
            <a:lvl5pPr lvl="4" rtl="0">
              <a:buNone/>
              <a:defRPr sz="1600">
                <a:solidFill>
                  <a:srgbClr val="FFFFFF"/>
                </a:solidFill>
                <a:latin typeface="Arvo"/>
                <a:ea typeface="Arvo"/>
                <a:cs typeface="Arvo"/>
                <a:sym typeface="Arvo"/>
              </a:defRPr>
            </a:lvl5pPr>
            <a:lvl6pPr lvl="5" rtl="0">
              <a:buNone/>
              <a:defRPr sz="1600">
                <a:solidFill>
                  <a:srgbClr val="FFFFFF"/>
                </a:solidFill>
                <a:latin typeface="Arvo"/>
                <a:ea typeface="Arvo"/>
                <a:cs typeface="Arvo"/>
                <a:sym typeface="Arvo"/>
              </a:defRPr>
            </a:lvl6pPr>
            <a:lvl7pPr lvl="6" rtl="0">
              <a:buNone/>
              <a:defRPr sz="1600">
                <a:solidFill>
                  <a:srgbClr val="FFFFFF"/>
                </a:solidFill>
                <a:latin typeface="Arvo"/>
                <a:ea typeface="Arvo"/>
                <a:cs typeface="Arvo"/>
                <a:sym typeface="Arvo"/>
              </a:defRPr>
            </a:lvl7pPr>
            <a:lvl8pPr lvl="7" rtl="0">
              <a:buNone/>
              <a:defRPr sz="1600">
                <a:solidFill>
                  <a:srgbClr val="FFFFFF"/>
                </a:solidFill>
                <a:latin typeface="Arvo"/>
                <a:ea typeface="Arvo"/>
                <a:cs typeface="Arvo"/>
                <a:sym typeface="Arvo"/>
              </a:defRPr>
            </a:lvl8pPr>
            <a:lvl9pPr lvl="8" rtl="0">
              <a:buNone/>
              <a:defRPr sz="1600">
                <a:solidFill>
                  <a:srgbClr val="FFFFFF"/>
                </a:solidFill>
                <a:latin typeface="Arvo"/>
                <a:ea typeface="Arvo"/>
                <a:cs typeface="Arvo"/>
                <a:sym typeface="Arvo"/>
              </a:defRPr>
            </a:lvl9pPr>
          </a:lstStyle>
          <a:p>
            <a:pPr algn="l"/>
            <a:fld id="{00000000-1234-1234-1234-123412341234}" type="slidenum">
              <a:rPr lang="es" smtClean="0"/>
              <a:pPr algn="l"/>
              <a:t>‹#›</a:t>
            </a:fld>
            <a:endParaRPr lang="es"/>
          </a:p>
        </p:txBody>
      </p:sp>
      <p:sp>
        <p:nvSpPr>
          <p:cNvPr id="86" name="Google Shape;86;p13"/>
          <p:cNvSpPr txBox="1">
            <a:spLocks noGrp="1"/>
          </p:cNvSpPr>
          <p:nvPr>
            <p:ph type="title"/>
          </p:nvPr>
        </p:nvSpPr>
        <p:spPr>
          <a:xfrm>
            <a:off x="1331467" y="422067"/>
            <a:ext cx="9576000" cy="70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b="1"/>
            </a:lvl1pPr>
            <a:lvl2pPr lvl="1" rtl="0">
              <a:spcBef>
                <a:spcPts val="0"/>
              </a:spcBef>
              <a:spcAft>
                <a:spcPts val="0"/>
              </a:spcAft>
              <a:buClr>
                <a:srgbClr val="FFFFFF"/>
              </a:buClr>
              <a:buSzPts val="2400"/>
              <a:buNone/>
              <a:defRPr>
                <a:solidFill>
                  <a:srgbClr val="FFFFFF"/>
                </a:solidFill>
              </a:defRPr>
            </a:lvl2pPr>
            <a:lvl3pPr lvl="2" rtl="0">
              <a:spcBef>
                <a:spcPts val="0"/>
              </a:spcBef>
              <a:spcAft>
                <a:spcPts val="0"/>
              </a:spcAft>
              <a:buClr>
                <a:srgbClr val="FFFFFF"/>
              </a:buClr>
              <a:buSzPts val="2400"/>
              <a:buNone/>
              <a:defRPr>
                <a:solidFill>
                  <a:srgbClr val="FFFFFF"/>
                </a:solidFill>
              </a:defRPr>
            </a:lvl3pPr>
            <a:lvl4pPr lvl="3" rtl="0">
              <a:spcBef>
                <a:spcPts val="0"/>
              </a:spcBef>
              <a:spcAft>
                <a:spcPts val="0"/>
              </a:spcAft>
              <a:buClr>
                <a:srgbClr val="FFFFFF"/>
              </a:buClr>
              <a:buSzPts val="2400"/>
              <a:buNone/>
              <a:defRPr>
                <a:solidFill>
                  <a:srgbClr val="FFFFFF"/>
                </a:solidFill>
              </a:defRPr>
            </a:lvl4pPr>
            <a:lvl5pPr lvl="4" rtl="0">
              <a:spcBef>
                <a:spcPts val="0"/>
              </a:spcBef>
              <a:spcAft>
                <a:spcPts val="0"/>
              </a:spcAft>
              <a:buClr>
                <a:srgbClr val="FFFFFF"/>
              </a:buClr>
              <a:buSzPts val="2400"/>
              <a:buNone/>
              <a:defRPr>
                <a:solidFill>
                  <a:srgbClr val="FFFFFF"/>
                </a:solidFill>
              </a:defRPr>
            </a:lvl5pPr>
            <a:lvl6pPr lvl="5" rtl="0">
              <a:spcBef>
                <a:spcPts val="0"/>
              </a:spcBef>
              <a:spcAft>
                <a:spcPts val="0"/>
              </a:spcAft>
              <a:buClr>
                <a:srgbClr val="FFFFFF"/>
              </a:buClr>
              <a:buSzPts val="2400"/>
              <a:buNone/>
              <a:defRPr>
                <a:solidFill>
                  <a:srgbClr val="FFFFFF"/>
                </a:solidFill>
              </a:defRPr>
            </a:lvl6pPr>
            <a:lvl7pPr lvl="6" rtl="0">
              <a:spcBef>
                <a:spcPts val="0"/>
              </a:spcBef>
              <a:spcAft>
                <a:spcPts val="0"/>
              </a:spcAft>
              <a:buClr>
                <a:srgbClr val="FFFFFF"/>
              </a:buClr>
              <a:buSzPts val="2400"/>
              <a:buNone/>
              <a:defRPr>
                <a:solidFill>
                  <a:srgbClr val="FFFFFF"/>
                </a:solidFill>
              </a:defRPr>
            </a:lvl7pPr>
            <a:lvl8pPr lvl="7" rtl="0">
              <a:spcBef>
                <a:spcPts val="0"/>
              </a:spcBef>
              <a:spcAft>
                <a:spcPts val="0"/>
              </a:spcAft>
              <a:buClr>
                <a:srgbClr val="FFFFFF"/>
              </a:buClr>
              <a:buSzPts val="2400"/>
              <a:buNone/>
              <a:defRPr>
                <a:solidFill>
                  <a:srgbClr val="FFFFFF"/>
                </a:solidFill>
              </a:defRPr>
            </a:lvl8pPr>
            <a:lvl9pPr lvl="8" rtl="0">
              <a:spcBef>
                <a:spcPts val="0"/>
              </a:spcBef>
              <a:spcAft>
                <a:spcPts val="0"/>
              </a:spcAft>
              <a:buClr>
                <a:srgbClr val="FFFFFF"/>
              </a:buClr>
              <a:buSzPts val="2400"/>
              <a:buNone/>
              <a:defRPr>
                <a:solidFill>
                  <a:srgbClr val="FFFFFF"/>
                </a:solidFill>
              </a:defRPr>
            </a:lvl9pPr>
          </a:lstStyle>
          <a:p>
            <a:endParaRPr/>
          </a:p>
        </p:txBody>
      </p:sp>
    </p:spTree>
    <p:extLst>
      <p:ext uri="{BB962C8B-B14F-4D97-AF65-F5344CB8AC3E}">
        <p14:creationId xmlns:p14="http://schemas.microsoft.com/office/powerpoint/2010/main" val="297287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0C69-AE9C-444D-82CE-641762B6D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F1CA8B-2DB9-4718-805A-35E2ADE74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07FF0D-07C6-4A6E-9C90-C3EE79215C64}"/>
              </a:ext>
            </a:extLst>
          </p:cNvPr>
          <p:cNvSpPr>
            <a:spLocks noGrp="1"/>
          </p:cNvSpPr>
          <p:nvPr>
            <p:ph type="dt" sz="half" idx="10"/>
          </p:nvPr>
        </p:nvSpPr>
        <p:spPr/>
        <p:txBody>
          <a:bodyPr/>
          <a:lstStyle/>
          <a:p>
            <a:fld id="{5E42E178-EA1E-4373-8583-C5A99E235D1E}" type="datetimeFigureOut">
              <a:rPr lang="en-US" smtClean="0"/>
              <a:t>2020-12-08</a:t>
            </a:fld>
            <a:endParaRPr lang="en-US"/>
          </a:p>
        </p:txBody>
      </p:sp>
      <p:sp>
        <p:nvSpPr>
          <p:cNvPr id="5" name="Footer Placeholder 4">
            <a:extLst>
              <a:ext uri="{FF2B5EF4-FFF2-40B4-BE49-F238E27FC236}">
                <a16:creationId xmlns:a16="http://schemas.microsoft.com/office/drawing/2014/main" id="{EC0091EE-8EA6-4B44-8519-9D18F1D5A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39725-F0EA-4F5C-A689-18A8AF58B802}"/>
              </a:ext>
            </a:extLst>
          </p:cNvPr>
          <p:cNvSpPr>
            <a:spLocks noGrp="1"/>
          </p:cNvSpPr>
          <p:nvPr>
            <p:ph type="sldNum" sz="quarter" idx="12"/>
          </p:nvPr>
        </p:nvSpPr>
        <p:spPr/>
        <p:txBody>
          <a:bodyPr/>
          <a:lstStyle/>
          <a:p>
            <a:fld id="{477E7006-B58F-416B-8990-1BD24A0396E5}" type="slidenum">
              <a:rPr lang="en-US" smtClean="0"/>
              <a:t>‹#›</a:t>
            </a:fld>
            <a:endParaRPr lang="en-US"/>
          </a:p>
        </p:txBody>
      </p:sp>
    </p:spTree>
    <p:extLst>
      <p:ext uri="{BB962C8B-B14F-4D97-AF65-F5344CB8AC3E}">
        <p14:creationId xmlns:p14="http://schemas.microsoft.com/office/powerpoint/2010/main" val="140354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70A8-6244-443F-B882-42EF686BDA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F236D5-E4F8-450B-A4E4-C612C4FEE4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326EDC-CEA2-4466-81A3-BCB8F1F55D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4F6062-4156-4B0A-A0D5-07BF8AE9C131}"/>
              </a:ext>
            </a:extLst>
          </p:cNvPr>
          <p:cNvSpPr>
            <a:spLocks noGrp="1"/>
          </p:cNvSpPr>
          <p:nvPr>
            <p:ph type="dt" sz="half" idx="10"/>
          </p:nvPr>
        </p:nvSpPr>
        <p:spPr/>
        <p:txBody>
          <a:bodyPr/>
          <a:lstStyle/>
          <a:p>
            <a:fld id="{5E42E178-EA1E-4373-8583-C5A99E235D1E}" type="datetimeFigureOut">
              <a:rPr lang="en-US" smtClean="0"/>
              <a:t>2020-12-08</a:t>
            </a:fld>
            <a:endParaRPr lang="en-US"/>
          </a:p>
        </p:txBody>
      </p:sp>
      <p:sp>
        <p:nvSpPr>
          <p:cNvPr id="6" name="Footer Placeholder 5">
            <a:extLst>
              <a:ext uri="{FF2B5EF4-FFF2-40B4-BE49-F238E27FC236}">
                <a16:creationId xmlns:a16="http://schemas.microsoft.com/office/drawing/2014/main" id="{2742A57D-D4D6-40C1-BD41-7476CE0EF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5B98CB-FB40-490E-BF4A-8F9A872BBA78}"/>
              </a:ext>
            </a:extLst>
          </p:cNvPr>
          <p:cNvSpPr>
            <a:spLocks noGrp="1"/>
          </p:cNvSpPr>
          <p:nvPr>
            <p:ph type="sldNum" sz="quarter" idx="12"/>
          </p:nvPr>
        </p:nvSpPr>
        <p:spPr/>
        <p:txBody>
          <a:bodyPr/>
          <a:lstStyle/>
          <a:p>
            <a:fld id="{477E7006-B58F-416B-8990-1BD24A0396E5}" type="slidenum">
              <a:rPr lang="en-US" smtClean="0"/>
              <a:t>‹#›</a:t>
            </a:fld>
            <a:endParaRPr lang="en-US"/>
          </a:p>
        </p:txBody>
      </p:sp>
    </p:spTree>
    <p:extLst>
      <p:ext uri="{BB962C8B-B14F-4D97-AF65-F5344CB8AC3E}">
        <p14:creationId xmlns:p14="http://schemas.microsoft.com/office/powerpoint/2010/main" val="44038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9108-C6B2-446C-81A1-3B3BB61E73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3C6C5-AD57-4E84-B29F-7E25B9B03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F5868-51D4-4B0D-B125-E9250316F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0C7638-C8B1-491A-BA08-E4CB0D3A3E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0FB4D7-1677-4983-843B-EC214D9A65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5C9286-D1BD-447C-A6F4-3354EF780F5C}"/>
              </a:ext>
            </a:extLst>
          </p:cNvPr>
          <p:cNvSpPr>
            <a:spLocks noGrp="1"/>
          </p:cNvSpPr>
          <p:nvPr>
            <p:ph type="dt" sz="half" idx="10"/>
          </p:nvPr>
        </p:nvSpPr>
        <p:spPr/>
        <p:txBody>
          <a:bodyPr/>
          <a:lstStyle/>
          <a:p>
            <a:fld id="{5E42E178-EA1E-4373-8583-C5A99E235D1E}" type="datetimeFigureOut">
              <a:rPr lang="en-US" smtClean="0"/>
              <a:t>2020-12-08</a:t>
            </a:fld>
            <a:endParaRPr lang="en-US"/>
          </a:p>
        </p:txBody>
      </p:sp>
      <p:sp>
        <p:nvSpPr>
          <p:cNvPr id="8" name="Footer Placeholder 7">
            <a:extLst>
              <a:ext uri="{FF2B5EF4-FFF2-40B4-BE49-F238E27FC236}">
                <a16:creationId xmlns:a16="http://schemas.microsoft.com/office/drawing/2014/main" id="{4790609D-3FD5-44B7-9B33-4DBEA00880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D72862-27DE-4B5B-8D56-A683CFE64016}"/>
              </a:ext>
            </a:extLst>
          </p:cNvPr>
          <p:cNvSpPr>
            <a:spLocks noGrp="1"/>
          </p:cNvSpPr>
          <p:nvPr>
            <p:ph type="sldNum" sz="quarter" idx="12"/>
          </p:nvPr>
        </p:nvSpPr>
        <p:spPr/>
        <p:txBody>
          <a:bodyPr/>
          <a:lstStyle/>
          <a:p>
            <a:fld id="{477E7006-B58F-416B-8990-1BD24A0396E5}" type="slidenum">
              <a:rPr lang="en-US" smtClean="0"/>
              <a:t>‹#›</a:t>
            </a:fld>
            <a:endParaRPr lang="en-US"/>
          </a:p>
        </p:txBody>
      </p:sp>
    </p:spTree>
    <p:extLst>
      <p:ext uri="{BB962C8B-B14F-4D97-AF65-F5344CB8AC3E}">
        <p14:creationId xmlns:p14="http://schemas.microsoft.com/office/powerpoint/2010/main" val="101868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9663-33C7-4FF4-89F5-83E797E6EA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5227ED-76FE-458B-BFBA-80310B8449CE}"/>
              </a:ext>
            </a:extLst>
          </p:cNvPr>
          <p:cNvSpPr>
            <a:spLocks noGrp="1"/>
          </p:cNvSpPr>
          <p:nvPr>
            <p:ph type="dt" sz="half" idx="10"/>
          </p:nvPr>
        </p:nvSpPr>
        <p:spPr/>
        <p:txBody>
          <a:bodyPr/>
          <a:lstStyle/>
          <a:p>
            <a:fld id="{5E42E178-EA1E-4373-8583-C5A99E235D1E}" type="datetimeFigureOut">
              <a:rPr lang="en-US" smtClean="0"/>
              <a:t>2020-12-08</a:t>
            </a:fld>
            <a:endParaRPr lang="en-US"/>
          </a:p>
        </p:txBody>
      </p:sp>
      <p:sp>
        <p:nvSpPr>
          <p:cNvPr id="4" name="Footer Placeholder 3">
            <a:extLst>
              <a:ext uri="{FF2B5EF4-FFF2-40B4-BE49-F238E27FC236}">
                <a16:creationId xmlns:a16="http://schemas.microsoft.com/office/drawing/2014/main" id="{35C96000-3875-4A30-9D3A-0F2F8596EF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1C02BD-D305-4A11-929D-39BDB1A5F97C}"/>
              </a:ext>
            </a:extLst>
          </p:cNvPr>
          <p:cNvSpPr>
            <a:spLocks noGrp="1"/>
          </p:cNvSpPr>
          <p:nvPr>
            <p:ph type="sldNum" sz="quarter" idx="12"/>
          </p:nvPr>
        </p:nvSpPr>
        <p:spPr/>
        <p:txBody>
          <a:bodyPr/>
          <a:lstStyle/>
          <a:p>
            <a:fld id="{477E7006-B58F-416B-8990-1BD24A0396E5}" type="slidenum">
              <a:rPr lang="en-US" smtClean="0"/>
              <a:t>‹#›</a:t>
            </a:fld>
            <a:endParaRPr lang="en-US"/>
          </a:p>
        </p:txBody>
      </p:sp>
    </p:spTree>
    <p:extLst>
      <p:ext uri="{BB962C8B-B14F-4D97-AF65-F5344CB8AC3E}">
        <p14:creationId xmlns:p14="http://schemas.microsoft.com/office/powerpoint/2010/main" val="152929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D216F-0FD8-460D-8827-E2BC75F9D481}"/>
              </a:ext>
            </a:extLst>
          </p:cNvPr>
          <p:cNvSpPr>
            <a:spLocks noGrp="1"/>
          </p:cNvSpPr>
          <p:nvPr>
            <p:ph type="dt" sz="half" idx="10"/>
          </p:nvPr>
        </p:nvSpPr>
        <p:spPr/>
        <p:txBody>
          <a:bodyPr/>
          <a:lstStyle/>
          <a:p>
            <a:fld id="{5E42E178-EA1E-4373-8583-C5A99E235D1E}" type="datetimeFigureOut">
              <a:rPr lang="en-US" smtClean="0"/>
              <a:t>2020-12-08</a:t>
            </a:fld>
            <a:endParaRPr lang="en-US"/>
          </a:p>
        </p:txBody>
      </p:sp>
      <p:sp>
        <p:nvSpPr>
          <p:cNvPr id="3" name="Footer Placeholder 2">
            <a:extLst>
              <a:ext uri="{FF2B5EF4-FFF2-40B4-BE49-F238E27FC236}">
                <a16:creationId xmlns:a16="http://schemas.microsoft.com/office/drawing/2014/main" id="{DC48F726-C826-4F23-9B3D-487C6F3BC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BBB88D-E07A-4B54-AAF8-828B9120A169}"/>
              </a:ext>
            </a:extLst>
          </p:cNvPr>
          <p:cNvSpPr>
            <a:spLocks noGrp="1"/>
          </p:cNvSpPr>
          <p:nvPr>
            <p:ph type="sldNum" sz="quarter" idx="12"/>
          </p:nvPr>
        </p:nvSpPr>
        <p:spPr/>
        <p:txBody>
          <a:bodyPr/>
          <a:lstStyle/>
          <a:p>
            <a:fld id="{477E7006-B58F-416B-8990-1BD24A0396E5}" type="slidenum">
              <a:rPr lang="en-US" smtClean="0"/>
              <a:t>‹#›</a:t>
            </a:fld>
            <a:endParaRPr lang="en-US"/>
          </a:p>
        </p:txBody>
      </p:sp>
    </p:spTree>
    <p:extLst>
      <p:ext uri="{BB962C8B-B14F-4D97-AF65-F5344CB8AC3E}">
        <p14:creationId xmlns:p14="http://schemas.microsoft.com/office/powerpoint/2010/main" val="174045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5A40-1076-4258-8846-2A0136BA3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C04C7B-B560-4A60-B786-C95183AD0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39105-E214-4355-84F5-49A0BDD62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BE229-DB2B-4E6F-AE43-CD3AD301540D}"/>
              </a:ext>
            </a:extLst>
          </p:cNvPr>
          <p:cNvSpPr>
            <a:spLocks noGrp="1"/>
          </p:cNvSpPr>
          <p:nvPr>
            <p:ph type="dt" sz="half" idx="10"/>
          </p:nvPr>
        </p:nvSpPr>
        <p:spPr/>
        <p:txBody>
          <a:bodyPr/>
          <a:lstStyle/>
          <a:p>
            <a:fld id="{5E42E178-EA1E-4373-8583-C5A99E235D1E}" type="datetimeFigureOut">
              <a:rPr lang="en-US" smtClean="0"/>
              <a:t>2020-12-08</a:t>
            </a:fld>
            <a:endParaRPr lang="en-US"/>
          </a:p>
        </p:txBody>
      </p:sp>
      <p:sp>
        <p:nvSpPr>
          <p:cNvPr id="6" name="Footer Placeholder 5">
            <a:extLst>
              <a:ext uri="{FF2B5EF4-FFF2-40B4-BE49-F238E27FC236}">
                <a16:creationId xmlns:a16="http://schemas.microsoft.com/office/drawing/2014/main" id="{1563E492-DF0C-4500-8E03-30B0C2491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76461-3610-44E8-A220-D7A3963C7FAA}"/>
              </a:ext>
            </a:extLst>
          </p:cNvPr>
          <p:cNvSpPr>
            <a:spLocks noGrp="1"/>
          </p:cNvSpPr>
          <p:nvPr>
            <p:ph type="sldNum" sz="quarter" idx="12"/>
          </p:nvPr>
        </p:nvSpPr>
        <p:spPr/>
        <p:txBody>
          <a:bodyPr/>
          <a:lstStyle/>
          <a:p>
            <a:fld id="{477E7006-B58F-416B-8990-1BD24A0396E5}" type="slidenum">
              <a:rPr lang="en-US" smtClean="0"/>
              <a:t>‹#›</a:t>
            </a:fld>
            <a:endParaRPr lang="en-US"/>
          </a:p>
        </p:txBody>
      </p:sp>
    </p:spTree>
    <p:extLst>
      <p:ext uri="{BB962C8B-B14F-4D97-AF65-F5344CB8AC3E}">
        <p14:creationId xmlns:p14="http://schemas.microsoft.com/office/powerpoint/2010/main" val="164894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9C30-5022-4892-A6D3-85B5DFC09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5DB8B2-F64A-444C-883E-491611D26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72A4D5-F3C0-4272-8603-1D1C1488A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ABBFA-E4D2-4742-938A-57D2896322B9}"/>
              </a:ext>
            </a:extLst>
          </p:cNvPr>
          <p:cNvSpPr>
            <a:spLocks noGrp="1"/>
          </p:cNvSpPr>
          <p:nvPr>
            <p:ph type="dt" sz="half" idx="10"/>
          </p:nvPr>
        </p:nvSpPr>
        <p:spPr/>
        <p:txBody>
          <a:bodyPr/>
          <a:lstStyle/>
          <a:p>
            <a:fld id="{5E42E178-EA1E-4373-8583-C5A99E235D1E}" type="datetimeFigureOut">
              <a:rPr lang="en-US" smtClean="0"/>
              <a:t>2020-12-08</a:t>
            </a:fld>
            <a:endParaRPr lang="en-US"/>
          </a:p>
        </p:txBody>
      </p:sp>
      <p:sp>
        <p:nvSpPr>
          <p:cNvPr id="6" name="Footer Placeholder 5">
            <a:extLst>
              <a:ext uri="{FF2B5EF4-FFF2-40B4-BE49-F238E27FC236}">
                <a16:creationId xmlns:a16="http://schemas.microsoft.com/office/drawing/2014/main" id="{21D62F49-E34E-4F2E-A6A9-4CE6A7CA1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187ED-DC78-4A5D-8BEF-677AC69F1C93}"/>
              </a:ext>
            </a:extLst>
          </p:cNvPr>
          <p:cNvSpPr>
            <a:spLocks noGrp="1"/>
          </p:cNvSpPr>
          <p:nvPr>
            <p:ph type="sldNum" sz="quarter" idx="12"/>
          </p:nvPr>
        </p:nvSpPr>
        <p:spPr/>
        <p:txBody>
          <a:bodyPr/>
          <a:lstStyle/>
          <a:p>
            <a:fld id="{477E7006-B58F-416B-8990-1BD24A0396E5}" type="slidenum">
              <a:rPr lang="en-US" smtClean="0"/>
              <a:t>‹#›</a:t>
            </a:fld>
            <a:endParaRPr lang="en-US"/>
          </a:p>
        </p:txBody>
      </p:sp>
    </p:spTree>
    <p:extLst>
      <p:ext uri="{BB962C8B-B14F-4D97-AF65-F5344CB8AC3E}">
        <p14:creationId xmlns:p14="http://schemas.microsoft.com/office/powerpoint/2010/main" val="283074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70EB83-415C-48A1-82A2-B0DF7C3F7B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3AD700-E4F0-44E8-91C0-71F47AB57D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B1E26-9082-4560-8385-DF40C128B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2E178-EA1E-4373-8583-C5A99E235D1E}" type="datetimeFigureOut">
              <a:rPr lang="en-US" smtClean="0"/>
              <a:t>2020-12-08</a:t>
            </a:fld>
            <a:endParaRPr lang="en-US"/>
          </a:p>
        </p:txBody>
      </p:sp>
      <p:sp>
        <p:nvSpPr>
          <p:cNvPr id="5" name="Footer Placeholder 4">
            <a:extLst>
              <a:ext uri="{FF2B5EF4-FFF2-40B4-BE49-F238E27FC236}">
                <a16:creationId xmlns:a16="http://schemas.microsoft.com/office/drawing/2014/main" id="{98AA615D-4CAB-499C-B18C-787DB72E1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5DCB70-69B3-4460-A94E-C5550B2826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E7006-B58F-416B-8990-1BD24A0396E5}" type="slidenum">
              <a:rPr lang="en-US" smtClean="0"/>
              <a:t>‹#›</a:t>
            </a:fld>
            <a:endParaRPr lang="en-US"/>
          </a:p>
        </p:txBody>
      </p:sp>
    </p:spTree>
    <p:extLst>
      <p:ext uri="{BB962C8B-B14F-4D97-AF65-F5344CB8AC3E}">
        <p14:creationId xmlns:p14="http://schemas.microsoft.com/office/powerpoint/2010/main" val="87385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11407833" y="6101934"/>
            <a:ext cx="580800" cy="580800"/>
          </a:xfrm>
          <a:prstGeom prst="rect">
            <a:avLst/>
          </a:prstGeom>
          <a:noFill/>
          <a:ln>
            <a:noFill/>
          </a:ln>
        </p:spPr>
        <p:txBody>
          <a:bodyPr spcFirstLastPara="1" wrap="square" lIns="91425" tIns="91425" rIns="91425" bIns="91425" anchor="ctr" anchorCtr="0">
            <a:noAutofit/>
          </a:bodyPr>
          <a:lstStyle>
            <a:lvl1pPr lvl="0" algn="ctr">
              <a:buNone/>
              <a:defRPr sz="1333" b="1">
                <a:solidFill>
                  <a:srgbClr val="FFFFFF"/>
                </a:solidFill>
                <a:latin typeface="Poppins"/>
                <a:ea typeface="Poppins"/>
                <a:cs typeface="Poppins"/>
                <a:sym typeface="Poppins"/>
              </a:defRPr>
            </a:lvl1pPr>
            <a:lvl2pPr lvl="1" algn="ctr">
              <a:buNone/>
              <a:defRPr sz="1333" b="1">
                <a:solidFill>
                  <a:srgbClr val="FFFFFF"/>
                </a:solidFill>
                <a:latin typeface="Poppins"/>
                <a:ea typeface="Poppins"/>
                <a:cs typeface="Poppins"/>
                <a:sym typeface="Poppins"/>
              </a:defRPr>
            </a:lvl2pPr>
            <a:lvl3pPr lvl="2" algn="ctr">
              <a:buNone/>
              <a:defRPr sz="1333" b="1">
                <a:solidFill>
                  <a:srgbClr val="FFFFFF"/>
                </a:solidFill>
                <a:latin typeface="Poppins"/>
                <a:ea typeface="Poppins"/>
                <a:cs typeface="Poppins"/>
                <a:sym typeface="Poppins"/>
              </a:defRPr>
            </a:lvl3pPr>
            <a:lvl4pPr lvl="3" algn="ctr">
              <a:buNone/>
              <a:defRPr sz="1333" b="1">
                <a:solidFill>
                  <a:srgbClr val="FFFFFF"/>
                </a:solidFill>
                <a:latin typeface="Poppins"/>
                <a:ea typeface="Poppins"/>
                <a:cs typeface="Poppins"/>
                <a:sym typeface="Poppins"/>
              </a:defRPr>
            </a:lvl4pPr>
            <a:lvl5pPr lvl="4" algn="ctr">
              <a:buNone/>
              <a:defRPr sz="1333" b="1">
                <a:solidFill>
                  <a:srgbClr val="FFFFFF"/>
                </a:solidFill>
                <a:latin typeface="Poppins"/>
                <a:ea typeface="Poppins"/>
                <a:cs typeface="Poppins"/>
                <a:sym typeface="Poppins"/>
              </a:defRPr>
            </a:lvl5pPr>
            <a:lvl6pPr lvl="5" algn="ctr">
              <a:buNone/>
              <a:defRPr sz="1333" b="1">
                <a:solidFill>
                  <a:srgbClr val="FFFFFF"/>
                </a:solidFill>
                <a:latin typeface="Poppins"/>
                <a:ea typeface="Poppins"/>
                <a:cs typeface="Poppins"/>
                <a:sym typeface="Poppins"/>
              </a:defRPr>
            </a:lvl6pPr>
            <a:lvl7pPr lvl="6" algn="ctr">
              <a:buNone/>
              <a:defRPr sz="1333" b="1">
                <a:solidFill>
                  <a:srgbClr val="FFFFFF"/>
                </a:solidFill>
                <a:latin typeface="Poppins"/>
                <a:ea typeface="Poppins"/>
                <a:cs typeface="Poppins"/>
                <a:sym typeface="Poppins"/>
              </a:defRPr>
            </a:lvl7pPr>
            <a:lvl8pPr lvl="7" algn="ctr">
              <a:buNone/>
              <a:defRPr sz="1333" b="1">
                <a:solidFill>
                  <a:srgbClr val="FFFFFF"/>
                </a:solidFill>
                <a:latin typeface="Poppins"/>
                <a:ea typeface="Poppins"/>
                <a:cs typeface="Poppins"/>
                <a:sym typeface="Poppins"/>
              </a:defRPr>
            </a:lvl8pPr>
            <a:lvl9pPr lvl="8" algn="ctr">
              <a:buNone/>
              <a:defRPr sz="1333" b="1">
                <a:solidFill>
                  <a:srgbClr val="FFFFFF"/>
                </a:solidFill>
                <a:latin typeface="Poppins"/>
                <a:ea typeface="Poppins"/>
                <a:cs typeface="Poppins"/>
                <a:sym typeface="Poppins"/>
              </a:defRPr>
            </a:lvl9pPr>
          </a:lstStyle>
          <a:p>
            <a:fld id="{00000000-1234-1234-1234-123412341234}" type="slidenum">
              <a:rPr lang="en" smtClean="0"/>
              <a:pPr/>
              <a:t>‹#›</a:t>
            </a:fld>
            <a:endParaRPr lang="en"/>
          </a:p>
        </p:txBody>
      </p:sp>
      <p:sp>
        <p:nvSpPr>
          <p:cNvPr id="7" name="Google Shape;7;p1"/>
          <p:cNvSpPr txBox="1">
            <a:spLocks noGrp="1"/>
          </p:cNvSpPr>
          <p:nvPr>
            <p:ph type="title"/>
          </p:nvPr>
        </p:nvSpPr>
        <p:spPr>
          <a:xfrm>
            <a:off x="609600" y="1554834"/>
            <a:ext cx="6960400" cy="910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426166" y="2610734"/>
            <a:ext cx="6144400" cy="34912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extLst>
      <p:ext uri="{BB962C8B-B14F-4D97-AF65-F5344CB8AC3E}">
        <p14:creationId xmlns:p14="http://schemas.microsoft.com/office/powerpoint/2010/main" val="545846605"/>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a:extLst>
              <a:ext uri="{FF2B5EF4-FFF2-40B4-BE49-F238E27FC236}">
                <a16:creationId xmlns:a16="http://schemas.microsoft.com/office/drawing/2014/main" id="{848DBD50-D29C-154E-BC7C-F3512DC27413}"/>
              </a:ext>
            </a:extLst>
          </p:cNvPr>
          <p:cNvSpPr/>
          <p:nvPr/>
        </p:nvSpPr>
        <p:spPr>
          <a:xfrm flipV="1">
            <a:off x="8643181" y="4275936"/>
            <a:ext cx="805895" cy="69473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0" name="Straight Connector 19"/>
          <p:cNvCxnSpPr>
            <a:cxnSpLocks/>
          </p:cNvCxnSpPr>
          <p:nvPr/>
        </p:nvCxnSpPr>
        <p:spPr>
          <a:xfrm>
            <a:off x="3767271" y="4606119"/>
            <a:ext cx="4699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150864" y="2251128"/>
            <a:ext cx="7931814" cy="1938992"/>
          </a:xfrm>
          <a:prstGeom prst="rect">
            <a:avLst/>
          </a:prstGeom>
          <a:noFill/>
        </p:spPr>
        <p:txBody>
          <a:bodyPr wrap="square" rtlCol="0">
            <a:spAutoFit/>
          </a:bodyPr>
          <a:lstStyle/>
          <a:p>
            <a:pPr algn="ctr"/>
            <a:r>
              <a:rPr lang="en-US" sz="4000" b="1" spc="400" dirty="0">
                <a:solidFill>
                  <a:srgbClr val="44546A"/>
                </a:solidFill>
                <a:latin typeface="Lato Black" charset="0"/>
                <a:ea typeface="Lato Black" charset="0"/>
                <a:cs typeface="Lato Black" charset="0"/>
              </a:rPr>
              <a:t>Distributed Random Forest in Structured Streaming of Apache Spark</a:t>
            </a:r>
            <a:endParaRPr lang="en-US" sz="4000" b="1" dirty="0">
              <a:latin typeface="Lato Black"/>
            </a:endParaRPr>
          </a:p>
        </p:txBody>
      </p:sp>
      <p:cxnSp>
        <p:nvCxnSpPr>
          <p:cNvPr id="17" name="Straight Connector 16">
            <a:extLst>
              <a:ext uri="{FF2B5EF4-FFF2-40B4-BE49-F238E27FC236}">
                <a16:creationId xmlns:a16="http://schemas.microsoft.com/office/drawing/2014/main" id="{57E868CD-3022-7541-B0B9-7FF9CAF7A4E1}"/>
              </a:ext>
            </a:extLst>
          </p:cNvPr>
          <p:cNvCxnSpPr>
            <a:cxnSpLocks/>
          </p:cNvCxnSpPr>
          <p:nvPr/>
        </p:nvCxnSpPr>
        <p:spPr>
          <a:xfrm>
            <a:off x="3767271" y="1793561"/>
            <a:ext cx="4699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Hexagon 6">
            <a:extLst>
              <a:ext uri="{FF2B5EF4-FFF2-40B4-BE49-F238E27FC236}">
                <a16:creationId xmlns:a16="http://schemas.microsoft.com/office/drawing/2014/main" id="{A599C579-DA7B-4175-8A88-4BB671C98C27}"/>
              </a:ext>
            </a:extLst>
          </p:cNvPr>
          <p:cNvSpPr/>
          <p:nvPr/>
        </p:nvSpPr>
        <p:spPr>
          <a:xfrm flipV="1">
            <a:off x="2780317" y="1284617"/>
            <a:ext cx="805895" cy="69473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extBox 8">
            <a:extLst>
              <a:ext uri="{FF2B5EF4-FFF2-40B4-BE49-F238E27FC236}">
                <a16:creationId xmlns:a16="http://schemas.microsoft.com/office/drawing/2014/main" id="{0169C91A-7075-426A-B2D5-248C06175B25}"/>
              </a:ext>
            </a:extLst>
          </p:cNvPr>
          <p:cNvSpPr txBox="1"/>
          <p:nvPr/>
        </p:nvSpPr>
        <p:spPr>
          <a:xfrm>
            <a:off x="501015" y="5108330"/>
            <a:ext cx="2155850" cy="769441"/>
          </a:xfrm>
          <a:prstGeom prst="rect">
            <a:avLst/>
          </a:prstGeom>
          <a:noFill/>
        </p:spPr>
        <p:txBody>
          <a:bodyPr wrap="square" rtlCol="0" anchor="ctr" anchorCtr="0">
            <a:spAutoFit/>
          </a:bodyPr>
          <a:lstStyle/>
          <a:p>
            <a:r>
              <a:rPr lang="en-US" sz="2200" b="1" dirty="0">
                <a:solidFill>
                  <a:srgbClr val="0070C0"/>
                </a:solidFill>
                <a:latin typeface="Lato Black"/>
                <a:ea typeface="Poppins SemiBold" charset="0"/>
                <a:cs typeface="Poppins SemiBold" charset="0"/>
              </a:rPr>
              <a:t>Nikos Tzimos</a:t>
            </a:r>
          </a:p>
          <a:p>
            <a:r>
              <a:rPr lang="en-US" sz="2200" b="1" dirty="0">
                <a:solidFill>
                  <a:srgbClr val="0070C0"/>
                </a:solidFill>
                <a:latin typeface="Lato Black"/>
                <a:ea typeface="Poppins SemiBold" charset="0"/>
                <a:cs typeface="Poppins SemiBold" charset="0"/>
              </a:rPr>
              <a:t>Vasilis Vittis </a:t>
            </a:r>
          </a:p>
        </p:txBody>
      </p:sp>
    </p:spTree>
    <p:extLst>
      <p:ext uri="{BB962C8B-B14F-4D97-AF65-F5344CB8AC3E}">
        <p14:creationId xmlns:p14="http://schemas.microsoft.com/office/powerpoint/2010/main" val="39631814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B7B5DB-3751-4A58-9BC2-E71667EA93FD}"/>
              </a:ext>
            </a:extLst>
          </p:cNvPr>
          <p:cNvSpPr txBox="1"/>
          <p:nvPr/>
        </p:nvSpPr>
        <p:spPr>
          <a:xfrm>
            <a:off x="3673436" y="153715"/>
            <a:ext cx="4845174" cy="630942"/>
          </a:xfrm>
          <a:prstGeom prst="rect">
            <a:avLst/>
          </a:prstGeom>
          <a:noFill/>
        </p:spPr>
        <p:txBody>
          <a:bodyPr wrap="none" rtlCol="0">
            <a:spAutoFit/>
          </a:bodyPr>
          <a:lstStyle/>
          <a:p>
            <a:pPr algn="ctr"/>
            <a:r>
              <a:rPr lang="en-US" sz="3500" b="1" spc="400" dirty="0">
                <a:solidFill>
                  <a:schemeClr val="tx2"/>
                </a:solidFill>
                <a:latin typeface="Lato Black"/>
                <a:ea typeface="Lato Black" charset="0"/>
                <a:cs typeface="Lato Black" charset="0"/>
              </a:rPr>
              <a:t>Project Pipelining</a:t>
            </a:r>
          </a:p>
        </p:txBody>
      </p:sp>
      <p:sp>
        <p:nvSpPr>
          <p:cNvPr id="8" name="Rectangle: Rounded Corners 7">
            <a:extLst>
              <a:ext uri="{FF2B5EF4-FFF2-40B4-BE49-F238E27FC236}">
                <a16:creationId xmlns:a16="http://schemas.microsoft.com/office/drawing/2014/main" id="{B352F7F1-6290-478E-80C3-0D3E288665C8}"/>
              </a:ext>
            </a:extLst>
          </p:cNvPr>
          <p:cNvSpPr/>
          <p:nvPr/>
        </p:nvSpPr>
        <p:spPr>
          <a:xfrm>
            <a:off x="4002662" y="1270657"/>
            <a:ext cx="2488926" cy="4793844"/>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8C745E88-5A3F-4158-9AFF-EF358DB1A56B}"/>
              </a:ext>
            </a:extLst>
          </p:cNvPr>
          <p:cNvSpPr txBox="1"/>
          <p:nvPr/>
        </p:nvSpPr>
        <p:spPr>
          <a:xfrm>
            <a:off x="1836796" y="5663793"/>
            <a:ext cx="1148108" cy="523220"/>
          </a:xfrm>
          <a:prstGeom prst="rect">
            <a:avLst/>
          </a:prstGeom>
          <a:noFill/>
        </p:spPr>
        <p:txBody>
          <a:bodyPr wrap="square" rtlCol="0">
            <a:spAutoFit/>
          </a:bodyPr>
          <a:lstStyle/>
          <a:p>
            <a:r>
              <a:rPr lang="en-US" sz="2800" i="1" dirty="0">
                <a:solidFill>
                  <a:srgbClr val="4472C4"/>
                </a:solidFill>
              </a:rPr>
              <a:t>Job1</a:t>
            </a:r>
            <a:endParaRPr lang="en-US" sz="2000" i="1" dirty="0">
              <a:solidFill>
                <a:srgbClr val="4472C4"/>
              </a:solidFill>
            </a:endParaRPr>
          </a:p>
        </p:txBody>
      </p:sp>
      <p:sp>
        <p:nvSpPr>
          <p:cNvPr id="37" name="Arrow: Right 36">
            <a:extLst>
              <a:ext uri="{FF2B5EF4-FFF2-40B4-BE49-F238E27FC236}">
                <a16:creationId xmlns:a16="http://schemas.microsoft.com/office/drawing/2014/main" id="{326B543E-1A33-44B2-8DC0-AD37E3A58AE4}"/>
              </a:ext>
            </a:extLst>
          </p:cNvPr>
          <p:cNvSpPr/>
          <p:nvPr/>
        </p:nvSpPr>
        <p:spPr>
          <a:xfrm>
            <a:off x="1341453" y="2705420"/>
            <a:ext cx="360348"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44C7ECA4-0608-48C8-B6EF-998328CC7CA6}"/>
              </a:ext>
            </a:extLst>
          </p:cNvPr>
          <p:cNvCxnSpPr/>
          <p:nvPr/>
        </p:nvCxnSpPr>
        <p:spPr>
          <a:xfrm>
            <a:off x="5797769" y="786577"/>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58AEA199-BE7B-4EA2-B4E1-F1572744F9B0}"/>
              </a:ext>
            </a:extLst>
          </p:cNvPr>
          <p:cNvSpPr/>
          <p:nvPr/>
        </p:nvSpPr>
        <p:spPr>
          <a:xfrm>
            <a:off x="64424" y="2602281"/>
            <a:ext cx="1161830" cy="341697"/>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517F5FC4-94D5-4384-B8C1-F53A3F6E0230}"/>
              </a:ext>
            </a:extLst>
          </p:cNvPr>
          <p:cNvSpPr/>
          <p:nvPr/>
        </p:nvSpPr>
        <p:spPr>
          <a:xfrm>
            <a:off x="64424" y="3057648"/>
            <a:ext cx="1176600" cy="398752"/>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E02FB078-8563-4F29-8968-399AFB70E201}"/>
              </a:ext>
            </a:extLst>
          </p:cNvPr>
          <p:cNvSpPr/>
          <p:nvPr/>
        </p:nvSpPr>
        <p:spPr>
          <a:xfrm>
            <a:off x="64425" y="3547150"/>
            <a:ext cx="1156396" cy="363923"/>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8" name="TextBox 47">
            <a:extLst>
              <a:ext uri="{FF2B5EF4-FFF2-40B4-BE49-F238E27FC236}">
                <a16:creationId xmlns:a16="http://schemas.microsoft.com/office/drawing/2014/main" id="{BCB5BAE3-AD70-409E-8EED-9845CF6B7FA9}"/>
              </a:ext>
            </a:extLst>
          </p:cNvPr>
          <p:cNvSpPr txBox="1"/>
          <p:nvPr/>
        </p:nvSpPr>
        <p:spPr>
          <a:xfrm>
            <a:off x="106689" y="2619240"/>
            <a:ext cx="1241023" cy="307777"/>
          </a:xfrm>
          <a:prstGeom prst="rect">
            <a:avLst/>
          </a:prstGeom>
          <a:noFill/>
        </p:spPr>
        <p:txBody>
          <a:bodyPr wrap="square" rtlCol="0">
            <a:spAutoFit/>
          </a:bodyPr>
          <a:lstStyle/>
          <a:p>
            <a:r>
              <a:rPr lang="en-US" sz="1400" i="1" dirty="0">
                <a:solidFill>
                  <a:srgbClr val="4472C4"/>
                </a:solidFill>
              </a:rPr>
              <a:t>Test Source </a:t>
            </a:r>
          </a:p>
        </p:txBody>
      </p:sp>
      <p:sp>
        <p:nvSpPr>
          <p:cNvPr id="49" name="TextBox 48">
            <a:extLst>
              <a:ext uri="{FF2B5EF4-FFF2-40B4-BE49-F238E27FC236}">
                <a16:creationId xmlns:a16="http://schemas.microsoft.com/office/drawing/2014/main" id="{06A45759-838E-45D6-BED1-E1099D7E42F0}"/>
              </a:ext>
            </a:extLst>
          </p:cNvPr>
          <p:cNvSpPr txBox="1"/>
          <p:nvPr/>
        </p:nvSpPr>
        <p:spPr>
          <a:xfrm>
            <a:off x="2167" y="3057647"/>
            <a:ext cx="1299343" cy="307777"/>
          </a:xfrm>
          <a:prstGeom prst="rect">
            <a:avLst/>
          </a:prstGeom>
          <a:noFill/>
        </p:spPr>
        <p:txBody>
          <a:bodyPr wrap="square" rtlCol="0">
            <a:spAutoFit/>
          </a:bodyPr>
          <a:lstStyle/>
          <a:p>
            <a:r>
              <a:rPr lang="en-US" sz="1400" i="1" dirty="0">
                <a:solidFill>
                  <a:srgbClr val="4472C4"/>
                </a:solidFill>
              </a:rPr>
              <a:t>Training Source </a:t>
            </a:r>
          </a:p>
        </p:txBody>
      </p:sp>
      <p:sp>
        <p:nvSpPr>
          <p:cNvPr id="50" name="TextBox 49">
            <a:extLst>
              <a:ext uri="{FF2B5EF4-FFF2-40B4-BE49-F238E27FC236}">
                <a16:creationId xmlns:a16="http://schemas.microsoft.com/office/drawing/2014/main" id="{296274B4-F5D3-44EE-9DAF-5ABB5D83044B}"/>
              </a:ext>
            </a:extLst>
          </p:cNvPr>
          <p:cNvSpPr txBox="1"/>
          <p:nvPr/>
        </p:nvSpPr>
        <p:spPr>
          <a:xfrm>
            <a:off x="28471" y="3575222"/>
            <a:ext cx="1831176" cy="307777"/>
          </a:xfrm>
          <a:prstGeom prst="rect">
            <a:avLst/>
          </a:prstGeom>
          <a:noFill/>
        </p:spPr>
        <p:txBody>
          <a:bodyPr wrap="square" rtlCol="0">
            <a:spAutoFit/>
          </a:bodyPr>
          <a:lstStyle/>
          <a:p>
            <a:r>
              <a:rPr lang="en-US" sz="1400" i="1" dirty="0">
                <a:solidFill>
                  <a:srgbClr val="4472C4"/>
                </a:solidFill>
              </a:rPr>
              <a:t>Predict Source </a:t>
            </a:r>
          </a:p>
        </p:txBody>
      </p:sp>
      <p:sp>
        <p:nvSpPr>
          <p:cNvPr id="59" name="Arrow: Right 58">
            <a:extLst>
              <a:ext uri="{FF2B5EF4-FFF2-40B4-BE49-F238E27FC236}">
                <a16:creationId xmlns:a16="http://schemas.microsoft.com/office/drawing/2014/main" id="{D7178980-E49F-4955-BDF4-6F0FD94E2313}"/>
              </a:ext>
            </a:extLst>
          </p:cNvPr>
          <p:cNvSpPr/>
          <p:nvPr/>
        </p:nvSpPr>
        <p:spPr>
          <a:xfrm>
            <a:off x="1818586" y="3335586"/>
            <a:ext cx="692918" cy="8964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72BAF033-07A4-4A73-8FE9-C2749EF5A0BC}"/>
              </a:ext>
            </a:extLst>
          </p:cNvPr>
          <p:cNvSpPr txBox="1"/>
          <p:nvPr/>
        </p:nvSpPr>
        <p:spPr>
          <a:xfrm>
            <a:off x="1796951" y="2529423"/>
            <a:ext cx="798883" cy="830997"/>
          </a:xfrm>
          <a:prstGeom prst="rect">
            <a:avLst/>
          </a:prstGeom>
          <a:noFill/>
        </p:spPr>
        <p:txBody>
          <a:bodyPr wrap="square" rtlCol="0">
            <a:spAutoFit/>
          </a:bodyPr>
          <a:lstStyle/>
          <a:p>
            <a:r>
              <a:rPr lang="en-US" sz="1200" i="1" dirty="0"/>
              <a:t>&lt;tuple,0&gt;</a:t>
            </a:r>
          </a:p>
          <a:p>
            <a:r>
              <a:rPr lang="en-US" sz="1200" i="1" dirty="0"/>
              <a:t>&lt;tuple,1&gt;</a:t>
            </a:r>
          </a:p>
          <a:p>
            <a:pPr algn="ctr"/>
            <a:r>
              <a:rPr lang="en-US" sz="1200" i="1" dirty="0"/>
              <a:t>…</a:t>
            </a:r>
          </a:p>
          <a:p>
            <a:r>
              <a:rPr lang="en-US" sz="1200" i="1" dirty="0"/>
              <a:t>&lt;</a:t>
            </a:r>
            <a:r>
              <a:rPr lang="en-US" sz="1200" i="1" dirty="0" err="1"/>
              <a:t>tuple,N</a:t>
            </a:r>
            <a:r>
              <a:rPr lang="en-US" sz="1200" i="1" dirty="0"/>
              <a:t>&gt;</a:t>
            </a:r>
          </a:p>
        </p:txBody>
      </p:sp>
      <p:sp>
        <p:nvSpPr>
          <p:cNvPr id="61" name="Rectangle: Rounded Corners 60">
            <a:extLst>
              <a:ext uri="{FF2B5EF4-FFF2-40B4-BE49-F238E27FC236}">
                <a16:creationId xmlns:a16="http://schemas.microsoft.com/office/drawing/2014/main" id="{29126438-8056-4178-AB01-DB75EDD24CE8}"/>
              </a:ext>
            </a:extLst>
          </p:cNvPr>
          <p:cNvSpPr/>
          <p:nvPr/>
        </p:nvSpPr>
        <p:spPr>
          <a:xfrm>
            <a:off x="2543016" y="3153806"/>
            <a:ext cx="1175248" cy="44836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FE3EAC69-F3D9-4D12-8A22-BFBD1901A15D}"/>
              </a:ext>
            </a:extLst>
          </p:cNvPr>
          <p:cNvSpPr txBox="1"/>
          <p:nvPr/>
        </p:nvSpPr>
        <p:spPr>
          <a:xfrm>
            <a:off x="4520063" y="1241901"/>
            <a:ext cx="1513864" cy="400110"/>
          </a:xfrm>
          <a:prstGeom prst="rect">
            <a:avLst/>
          </a:prstGeom>
          <a:noFill/>
        </p:spPr>
        <p:txBody>
          <a:bodyPr wrap="square" rtlCol="0">
            <a:spAutoFit/>
          </a:bodyPr>
          <a:lstStyle/>
          <a:p>
            <a:r>
              <a:rPr lang="en-US" sz="2000" b="1" i="1" u="sng" dirty="0">
                <a:solidFill>
                  <a:srgbClr val="F8C71A"/>
                </a:solidFill>
              </a:rPr>
              <a:t>CLASSIFIER</a:t>
            </a:r>
            <a:endParaRPr lang="en-US" sz="1200" b="1" i="1" u="sng" dirty="0">
              <a:solidFill>
                <a:srgbClr val="F8C71A"/>
              </a:solidFill>
            </a:endParaRPr>
          </a:p>
        </p:txBody>
      </p:sp>
      <p:sp>
        <p:nvSpPr>
          <p:cNvPr id="63" name="TextBox 62">
            <a:extLst>
              <a:ext uri="{FF2B5EF4-FFF2-40B4-BE49-F238E27FC236}">
                <a16:creationId xmlns:a16="http://schemas.microsoft.com/office/drawing/2014/main" id="{78C5383D-3F78-41B5-8C23-E57E92E0F0F4}"/>
              </a:ext>
            </a:extLst>
          </p:cNvPr>
          <p:cNvSpPr txBox="1"/>
          <p:nvPr/>
        </p:nvSpPr>
        <p:spPr>
          <a:xfrm>
            <a:off x="2689747" y="3218910"/>
            <a:ext cx="812281" cy="307777"/>
          </a:xfrm>
          <a:prstGeom prst="rect">
            <a:avLst/>
          </a:prstGeom>
          <a:noFill/>
        </p:spPr>
        <p:txBody>
          <a:bodyPr wrap="square" rtlCol="0">
            <a:spAutoFit/>
          </a:bodyPr>
          <a:lstStyle/>
          <a:p>
            <a:r>
              <a:rPr lang="en-US" sz="1400" i="1" dirty="0">
                <a:solidFill>
                  <a:srgbClr val="4472C4"/>
                </a:solidFill>
              </a:rPr>
              <a:t>.flatMap</a:t>
            </a:r>
          </a:p>
        </p:txBody>
      </p:sp>
      <p:sp>
        <p:nvSpPr>
          <p:cNvPr id="64" name="Rectangle: Rounded Corners 63">
            <a:extLst>
              <a:ext uri="{FF2B5EF4-FFF2-40B4-BE49-F238E27FC236}">
                <a16:creationId xmlns:a16="http://schemas.microsoft.com/office/drawing/2014/main" id="{40429010-CF85-44F8-A99B-53C32AE81A89}"/>
              </a:ext>
            </a:extLst>
          </p:cNvPr>
          <p:cNvSpPr/>
          <p:nvPr/>
        </p:nvSpPr>
        <p:spPr>
          <a:xfrm>
            <a:off x="4110696" y="1634903"/>
            <a:ext cx="2271747" cy="30777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5" name="TextBox 64">
            <a:extLst>
              <a:ext uri="{FF2B5EF4-FFF2-40B4-BE49-F238E27FC236}">
                <a16:creationId xmlns:a16="http://schemas.microsoft.com/office/drawing/2014/main" id="{79F0F694-16CE-42E7-A01F-3DACE176A078}"/>
              </a:ext>
            </a:extLst>
          </p:cNvPr>
          <p:cNvSpPr txBox="1"/>
          <p:nvPr/>
        </p:nvSpPr>
        <p:spPr>
          <a:xfrm>
            <a:off x="4594791" y="1626372"/>
            <a:ext cx="1295407" cy="307777"/>
          </a:xfrm>
          <a:prstGeom prst="rect">
            <a:avLst/>
          </a:prstGeom>
          <a:noFill/>
        </p:spPr>
        <p:txBody>
          <a:bodyPr wrap="square" rtlCol="0">
            <a:spAutoFit/>
          </a:bodyPr>
          <a:lstStyle/>
          <a:p>
            <a:r>
              <a:rPr lang="en-US" sz="1400" i="1" dirty="0">
                <a:solidFill>
                  <a:srgbClr val="4472C4"/>
                </a:solidFill>
              </a:rPr>
              <a:t>.GroupBy(idHT)</a:t>
            </a:r>
          </a:p>
        </p:txBody>
      </p:sp>
      <p:sp>
        <p:nvSpPr>
          <p:cNvPr id="66" name="Rectangle: Rounded Corners 65">
            <a:extLst>
              <a:ext uri="{FF2B5EF4-FFF2-40B4-BE49-F238E27FC236}">
                <a16:creationId xmlns:a16="http://schemas.microsoft.com/office/drawing/2014/main" id="{04C91E1A-B772-442A-A6B8-777323DD7D8C}"/>
              </a:ext>
            </a:extLst>
          </p:cNvPr>
          <p:cNvSpPr/>
          <p:nvPr/>
        </p:nvSpPr>
        <p:spPr>
          <a:xfrm>
            <a:off x="4089486" y="1984914"/>
            <a:ext cx="2292957" cy="66094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7" name="TextBox 66">
            <a:extLst>
              <a:ext uri="{FF2B5EF4-FFF2-40B4-BE49-F238E27FC236}">
                <a16:creationId xmlns:a16="http://schemas.microsoft.com/office/drawing/2014/main" id="{6BBA4E6D-E710-486A-8DB5-78CB951E811D}"/>
              </a:ext>
            </a:extLst>
          </p:cNvPr>
          <p:cNvSpPr txBox="1"/>
          <p:nvPr/>
        </p:nvSpPr>
        <p:spPr>
          <a:xfrm>
            <a:off x="4130517" y="1994997"/>
            <a:ext cx="2292956" cy="523220"/>
          </a:xfrm>
          <a:prstGeom prst="rect">
            <a:avLst/>
          </a:prstGeom>
          <a:noFill/>
        </p:spPr>
        <p:txBody>
          <a:bodyPr wrap="square" rtlCol="0">
            <a:spAutoFit/>
          </a:bodyPr>
          <a:lstStyle/>
          <a:p>
            <a:pPr algn="ctr"/>
            <a:r>
              <a:rPr lang="en-US" sz="1400" i="1" dirty="0">
                <a:solidFill>
                  <a:srgbClr val="4472C4"/>
                </a:solidFill>
              </a:rPr>
              <a:t>.flatMapGroupsWithState (HoeffdingTree)</a:t>
            </a:r>
          </a:p>
        </p:txBody>
      </p:sp>
      <p:sp>
        <p:nvSpPr>
          <p:cNvPr id="68" name="Rectangle: Rounded Corners 67">
            <a:extLst>
              <a:ext uri="{FF2B5EF4-FFF2-40B4-BE49-F238E27FC236}">
                <a16:creationId xmlns:a16="http://schemas.microsoft.com/office/drawing/2014/main" id="{16F87652-8260-40F3-9C34-0756135CD4C4}"/>
              </a:ext>
            </a:extLst>
          </p:cNvPr>
          <p:cNvSpPr/>
          <p:nvPr/>
        </p:nvSpPr>
        <p:spPr>
          <a:xfrm>
            <a:off x="4098030" y="2673619"/>
            <a:ext cx="2292956" cy="44545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TextBox 68">
            <a:extLst>
              <a:ext uri="{FF2B5EF4-FFF2-40B4-BE49-F238E27FC236}">
                <a16:creationId xmlns:a16="http://schemas.microsoft.com/office/drawing/2014/main" id="{FD2FA55A-BB45-42AC-AEAA-3A47EBB23CB7}"/>
              </a:ext>
            </a:extLst>
          </p:cNvPr>
          <p:cNvSpPr txBox="1"/>
          <p:nvPr/>
        </p:nvSpPr>
        <p:spPr>
          <a:xfrm>
            <a:off x="4257249" y="2705420"/>
            <a:ext cx="2104447" cy="307777"/>
          </a:xfrm>
          <a:prstGeom prst="rect">
            <a:avLst/>
          </a:prstGeom>
          <a:noFill/>
        </p:spPr>
        <p:txBody>
          <a:bodyPr wrap="square" rtlCol="0">
            <a:spAutoFit/>
          </a:bodyPr>
          <a:lstStyle/>
          <a:p>
            <a:r>
              <a:rPr lang="en-US" sz="1400" i="1" dirty="0">
                <a:solidFill>
                  <a:srgbClr val="4472C4"/>
                </a:solidFill>
              </a:rPr>
              <a:t>.PoissonDistribution(6.0)</a:t>
            </a:r>
          </a:p>
        </p:txBody>
      </p:sp>
      <p:sp>
        <p:nvSpPr>
          <p:cNvPr id="70" name="Rectangle: Rounded Corners 69">
            <a:extLst>
              <a:ext uri="{FF2B5EF4-FFF2-40B4-BE49-F238E27FC236}">
                <a16:creationId xmlns:a16="http://schemas.microsoft.com/office/drawing/2014/main" id="{CB40A25D-8F9E-4B1A-9A61-A1BE99262340}"/>
              </a:ext>
            </a:extLst>
          </p:cNvPr>
          <p:cNvSpPr/>
          <p:nvPr/>
        </p:nvSpPr>
        <p:spPr>
          <a:xfrm>
            <a:off x="4098030" y="3164044"/>
            <a:ext cx="2292956" cy="33766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1" name="TextBox 70">
            <a:extLst>
              <a:ext uri="{FF2B5EF4-FFF2-40B4-BE49-F238E27FC236}">
                <a16:creationId xmlns:a16="http://schemas.microsoft.com/office/drawing/2014/main" id="{CAFBDCD9-31BF-46D2-8D77-B2A61E0B0AFA}"/>
              </a:ext>
            </a:extLst>
          </p:cNvPr>
          <p:cNvSpPr txBox="1"/>
          <p:nvPr/>
        </p:nvSpPr>
        <p:spPr>
          <a:xfrm>
            <a:off x="4171184" y="3171792"/>
            <a:ext cx="2104447" cy="307777"/>
          </a:xfrm>
          <a:prstGeom prst="rect">
            <a:avLst/>
          </a:prstGeom>
          <a:noFill/>
        </p:spPr>
        <p:txBody>
          <a:bodyPr wrap="square" rtlCol="0">
            <a:spAutoFit/>
          </a:bodyPr>
          <a:lstStyle/>
          <a:p>
            <a:pPr algn="ctr"/>
            <a:r>
              <a:rPr lang="en-US" sz="1400" i="1" dirty="0">
                <a:solidFill>
                  <a:srgbClr val="4472C4"/>
                </a:solidFill>
              </a:rPr>
              <a:t>State</a:t>
            </a:r>
          </a:p>
        </p:txBody>
      </p:sp>
      <p:sp>
        <p:nvSpPr>
          <p:cNvPr id="72" name="Rectangle: Rounded Corners 71">
            <a:extLst>
              <a:ext uri="{FF2B5EF4-FFF2-40B4-BE49-F238E27FC236}">
                <a16:creationId xmlns:a16="http://schemas.microsoft.com/office/drawing/2014/main" id="{524449AC-8B6D-4387-A34E-2101EA0680E6}"/>
              </a:ext>
            </a:extLst>
          </p:cNvPr>
          <p:cNvSpPr/>
          <p:nvPr/>
        </p:nvSpPr>
        <p:spPr>
          <a:xfrm>
            <a:off x="4089486" y="3547150"/>
            <a:ext cx="1103137" cy="6944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6E5B124C-BFE9-48BC-9E4A-D560F00C97A2}"/>
              </a:ext>
            </a:extLst>
          </p:cNvPr>
          <p:cNvSpPr txBox="1"/>
          <p:nvPr/>
        </p:nvSpPr>
        <p:spPr>
          <a:xfrm>
            <a:off x="4111179" y="3667579"/>
            <a:ext cx="1015433" cy="523220"/>
          </a:xfrm>
          <a:prstGeom prst="rect">
            <a:avLst/>
          </a:prstGeom>
          <a:noFill/>
        </p:spPr>
        <p:txBody>
          <a:bodyPr wrap="square" rtlCol="0">
            <a:spAutoFit/>
          </a:bodyPr>
          <a:lstStyle/>
          <a:p>
            <a:pPr algn="ctr"/>
            <a:r>
              <a:rPr lang="en-US" sz="1400" i="1" dirty="0">
                <a:solidFill>
                  <a:srgbClr val="4472C4"/>
                </a:solidFill>
              </a:rPr>
              <a:t>State does not exist</a:t>
            </a:r>
          </a:p>
        </p:txBody>
      </p:sp>
      <p:sp>
        <p:nvSpPr>
          <p:cNvPr id="74" name="Rectangle: Rounded Corners 73">
            <a:extLst>
              <a:ext uri="{FF2B5EF4-FFF2-40B4-BE49-F238E27FC236}">
                <a16:creationId xmlns:a16="http://schemas.microsoft.com/office/drawing/2014/main" id="{1F74101D-1953-4E03-9F0E-709CB7704189}"/>
              </a:ext>
            </a:extLst>
          </p:cNvPr>
          <p:cNvSpPr/>
          <p:nvPr/>
        </p:nvSpPr>
        <p:spPr>
          <a:xfrm>
            <a:off x="5279306" y="3547150"/>
            <a:ext cx="1103137" cy="69441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1E28A1BA-8B3E-43B8-BA78-F31217B8C3C8}"/>
              </a:ext>
            </a:extLst>
          </p:cNvPr>
          <p:cNvSpPr txBox="1"/>
          <p:nvPr/>
        </p:nvSpPr>
        <p:spPr>
          <a:xfrm>
            <a:off x="5330219" y="3675933"/>
            <a:ext cx="1015433" cy="307777"/>
          </a:xfrm>
          <a:prstGeom prst="rect">
            <a:avLst/>
          </a:prstGeom>
          <a:noFill/>
        </p:spPr>
        <p:txBody>
          <a:bodyPr wrap="square" rtlCol="0">
            <a:spAutoFit/>
          </a:bodyPr>
          <a:lstStyle/>
          <a:p>
            <a:pPr algn="ctr"/>
            <a:r>
              <a:rPr lang="en-US" sz="1400" i="1" dirty="0">
                <a:solidFill>
                  <a:srgbClr val="4472C4"/>
                </a:solidFill>
              </a:rPr>
              <a:t>State exists</a:t>
            </a:r>
          </a:p>
        </p:txBody>
      </p:sp>
      <p:sp>
        <p:nvSpPr>
          <p:cNvPr id="76" name="Rectangle: Rounded Corners 75">
            <a:extLst>
              <a:ext uri="{FF2B5EF4-FFF2-40B4-BE49-F238E27FC236}">
                <a16:creationId xmlns:a16="http://schemas.microsoft.com/office/drawing/2014/main" id="{D89061BA-9B0B-455D-BA6E-12D1C0CA842D}"/>
              </a:ext>
            </a:extLst>
          </p:cNvPr>
          <p:cNvSpPr/>
          <p:nvPr/>
        </p:nvSpPr>
        <p:spPr>
          <a:xfrm>
            <a:off x="4098870" y="4316775"/>
            <a:ext cx="1103137" cy="6944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FBD0F87-7E0C-4570-8750-FD4E52FAEC9B}"/>
              </a:ext>
            </a:extLst>
          </p:cNvPr>
          <p:cNvSpPr txBox="1"/>
          <p:nvPr/>
        </p:nvSpPr>
        <p:spPr>
          <a:xfrm>
            <a:off x="4111179" y="4492561"/>
            <a:ext cx="1015433" cy="307777"/>
          </a:xfrm>
          <a:prstGeom prst="rect">
            <a:avLst/>
          </a:prstGeom>
          <a:noFill/>
        </p:spPr>
        <p:txBody>
          <a:bodyPr wrap="square" rtlCol="0">
            <a:spAutoFit/>
          </a:bodyPr>
          <a:lstStyle/>
          <a:p>
            <a:pPr algn="ctr"/>
            <a:r>
              <a:rPr lang="en-US" sz="1400" i="1" dirty="0">
                <a:solidFill>
                  <a:srgbClr val="4472C4"/>
                </a:solidFill>
              </a:rPr>
              <a:t>Create HT</a:t>
            </a:r>
          </a:p>
        </p:txBody>
      </p:sp>
      <p:sp>
        <p:nvSpPr>
          <p:cNvPr id="78" name="Rectangle: Rounded Corners 77">
            <a:extLst>
              <a:ext uri="{FF2B5EF4-FFF2-40B4-BE49-F238E27FC236}">
                <a16:creationId xmlns:a16="http://schemas.microsoft.com/office/drawing/2014/main" id="{A216696F-64D6-467A-B34C-93243B811F25}"/>
              </a:ext>
            </a:extLst>
          </p:cNvPr>
          <p:cNvSpPr/>
          <p:nvPr/>
        </p:nvSpPr>
        <p:spPr>
          <a:xfrm>
            <a:off x="5279306" y="4309927"/>
            <a:ext cx="1103137" cy="69441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499A1F55-2637-49E9-9D5C-E49B592F7995}"/>
              </a:ext>
            </a:extLst>
          </p:cNvPr>
          <p:cNvSpPr txBox="1"/>
          <p:nvPr/>
        </p:nvSpPr>
        <p:spPr>
          <a:xfrm>
            <a:off x="5242495" y="4485273"/>
            <a:ext cx="1146189" cy="307777"/>
          </a:xfrm>
          <a:prstGeom prst="rect">
            <a:avLst/>
          </a:prstGeom>
          <a:noFill/>
        </p:spPr>
        <p:txBody>
          <a:bodyPr wrap="square" rtlCol="0">
            <a:spAutoFit/>
          </a:bodyPr>
          <a:lstStyle/>
          <a:p>
            <a:pPr algn="ctr"/>
            <a:r>
              <a:rPr lang="en-US" sz="1400" i="1" dirty="0">
                <a:solidFill>
                  <a:srgbClr val="4472C4"/>
                </a:solidFill>
              </a:rPr>
              <a:t>Train/Test HT</a:t>
            </a:r>
          </a:p>
        </p:txBody>
      </p:sp>
      <p:sp>
        <p:nvSpPr>
          <p:cNvPr id="82" name="Arrow: Right 81">
            <a:extLst>
              <a:ext uri="{FF2B5EF4-FFF2-40B4-BE49-F238E27FC236}">
                <a16:creationId xmlns:a16="http://schemas.microsoft.com/office/drawing/2014/main" id="{50443757-3613-4484-BAC0-DE84B2E1FB37}"/>
              </a:ext>
            </a:extLst>
          </p:cNvPr>
          <p:cNvSpPr/>
          <p:nvPr/>
        </p:nvSpPr>
        <p:spPr>
          <a:xfrm>
            <a:off x="3754851" y="3325680"/>
            <a:ext cx="212937" cy="8964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DA876900-E153-4457-9EE1-6828EDF82749}"/>
              </a:ext>
            </a:extLst>
          </p:cNvPr>
          <p:cNvSpPr/>
          <p:nvPr/>
        </p:nvSpPr>
        <p:spPr>
          <a:xfrm>
            <a:off x="4098870" y="5055559"/>
            <a:ext cx="1103137" cy="6944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653AAF0B-D8F4-4086-B6CB-A56B874A3636}"/>
              </a:ext>
            </a:extLst>
          </p:cNvPr>
          <p:cNvSpPr txBox="1"/>
          <p:nvPr/>
        </p:nvSpPr>
        <p:spPr>
          <a:xfrm>
            <a:off x="4062059" y="5230905"/>
            <a:ext cx="1146189" cy="307777"/>
          </a:xfrm>
          <a:prstGeom prst="rect">
            <a:avLst/>
          </a:prstGeom>
          <a:noFill/>
        </p:spPr>
        <p:txBody>
          <a:bodyPr wrap="square" rtlCol="0">
            <a:spAutoFit/>
          </a:bodyPr>
          <a:lstStyle/>
          <a:p>
            <a:pPr algn="ctr"/>
            <a:r>
              <a:rPr lang="en-US" sz="1400" i="1" dirty="0">
                <a:solidFill>
                  <a:srgbClr val="4472C4"/>
                </a:solidFill>
              </a:rPr>
              <a:t>Train/Test HT</a:t>
            </a:r>
          </a:p>
        </p:txBody>
      </p:sp>
      <p:sp>
        <p:nvSpPr>
          <p:cNvPr id="89" name="Rectangle 88">
            <a:extLst>
              <a:ext uri="{FF2B5EF4-FFF2-40B4-BE49-F238E27FC236}">
                <a16:creationId xmlns:a16="http://schemas.microsoft.com/office/drawing/2014/main" id="{47ABCD71-030D-45AB-8350-951B3F013A72}"/>
              </a:ext>
            </a:extLst>
          </p:cNvPr>
          <p:cNvSpPr/>
          <p:nvPr/>
        </p:nvSpPr>
        <p:spPr>
          <a:xfrm>
            <a:off x="1741658" y="1187369"/>
            <a:ext cx="6271664" cy="49404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a:extLst>
              <a:ext uri="{FF2B5EF4-FFF2-40B4-BE49-F238E27FC236}">
                <a16:creationId xmlns:a16="http://schemas.microsoft.com/office/drawing/2014/main" id="{1C497A40-B975-4888-A6EB-812EE609BE2E}"/>
              </a:ext>
            </a:extLst>
          </p:cNvPr>
          <p:cNvSpPr/>
          <p:nvPr/>
        </p:nvSpPr>
        <p:spPr>
          <a:xfrm>
            <a:off x="6751360" y="3144966"/>
            <a:ext cx="1175248" cy="43090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4" name="TextBox 93">
            <a:extLst>
              <a:ext uri="{FF2B5EF4-FFF2-40B4-BE49-F238E27FC236}">
                <a16:creationId xmlns:a16="http://schemas.microsoft.com/office/drawing/2014/main" id="{7BA9D56A-B929-4583-8E7E-B1B024EF1F5B}"/>
              </a:ext>
            </a:extLst>
          </p:cNvPr>
          <p:cNvSpPr txBox="1"/>
          <p:nvPr/>
        </p:nvSpPr>
        <p:spPr>
          <a:xfrm>
            <a:off x="6886068" y="3194992"/>
            <a:ext cx="883582" cy="307777"/>
          </a:xfrm>
          <a:prstGeom prst="rect">
            <a:avLst/>
          </a:prstGeom>
          <a:noFill/>
        </p:spPr>
        <p:txBody>
          <a:bodyPr wrap="square" rtlCol="0">
            <a:spAutoFit/>
          </a:bodyPr>
          <a:lstStyle/>
          <a:p>
            <a:r>
              <a:rPr lang="en-US" sz="1400" i="1" dirty="0">
                <a:solidFill>
                  <a:srgbClr val="4472C4"/>
                </a:solidFill>
              </a:rPr>
              <a:t>.flatMap</a:t>
            </a:r>
          </a:p>
        </p:txBody>
      </p:sp>
      <p:sp>
        <p:nvSpPr>
          <p:cNvPr id="95" name="Arrow: Right 94">
            <a:extLst>
              <a:ext uri="{FF2B5EF4-FFF2-40B4-BE49-F238E27FC236}">
                <a16:creationId xmlns:a16="http://schemas.microsoft.com/office/drawing/2014/main" id="{B571C4A6-EA90-4DBB-AE45-ED1D00AA80AD}"/>
              </a:ext>
            </a:extLst>
          </p:cNvPr>
          <p:cNvSpPr/>
          <p:nvPr/>
        </p:nvSpPr>
        <p:spPr>
          <a:xfrm>
            <a:off x="6518242" y="3320931"/>
            <a:ext cx="212937" cy="8964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6" name="Arrow: Right 95">
            <a:extLst>
              <a:ext uri="{FF2B5EF4-FFF2-40B4-BE49-F238E27FC236}">
                <a16:creationId xmlns:a16="http://schemas.microsoft.com/office/drawing/2014/main" id="{5598483B-40AD-4768-B237-5D336E485B4F}"/>
              </a:ext>
            </a:extLst>
          </p:cNvPr>
          <p:cNvSpPr/>
          <p:nvPr/>
        </p:nvSpPr>
        <p:spPr>
          <a:xfrm>
            <a:off x="8068615" y="3373641"/>
            <a:ext cx="954216"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2BA211AB-3AC7-44AF-A8C5-E5ECDEA92D6F}"/>
              </a:ext>
            </a:extLst>
          </p:cNvPr>
          <p:cNvSpPr txBox="1"/>
          <p:nvPr/>
        </p:nvSpPr>
        <p:spPr>
          <a:xfrm>
            <a:off x="7934034" y="2743560"/>
            <a:ext cx="1249631" cy="646331"/>
          </a:xfrm>
          <a:prstGeom prst="rect">
            <a:avLst/>
          </a:prstGeom>
          <a:noFill/>
        </p:spPr>
        <p:txBody>
          <a:bodyPr wrap="square" rtlCol="0">
            <a:spAutoFit/>
          </a:bodyPr>
          <a:lstStyle/>
          <a:p>
            <a:r>
              <a:rPr lang="en-US" sz="1200" i="1" dirty="0"/>
              <a:t>Training sample*</a:t>
            </a:r>
          </a:p>
          <a:p>
            <a:r>
              <a:rPr lang="en-US" sz="1200" i="1" dirty="0"/>
              <a:t>Testing sample*</a:t>
            </a:r>
          </a:p>
          <a:p>
            <a:r>
              <a:rPr lang="en-US" sz="1200" i="1" dirty="0"/>
              <a:t>Predict sample*</a:t>
            </a:r>
          </a:p>
        </p:txBody>
      </p:sp>
      <p:sp>
        <p:nvSpPr>
          <p:cNvPr id="99" name="TextBox 98">
            <a:extLst>
              <a:ext uri="{FF2B5EF4-FFF2-40B4-BE49-F238E27FC236}">
                <a16:creationId xmlns:a16="http://schemas.microsoft.com/office/drawing/2014/main" id="{2C4EB846-13E5-4639-A35B-221CC24DFE6D}"/>
              </a:ext>
            </a:extLst>
          </p:cNvPr>
          <p:cNvSpPr txBox="1"/>
          <p:nvPr/>
        </p:nvSpPr>
        <p:spPr>
          <a:xfrm>
            <a:off x="7989713" y="6358932"/>
            <a:ext cx="5574946" cy="276999"/>
          </a:xfrm>
          <a:prstGeom prst="rect">
            <a:avLst/>
          </a:prstGeom>
          <a:noFill/>
        </p:spPr>
        <p:txBody>
          <a:bodyPr wrap="square">
            <a:spAutoFit/>
          </a:bodyPr>
          <a:lstStyle/>
          <a:p>
            <a:r>
              <a:rPr lang="en-US" sz="1200" i="1" dirty="0"/>
              <a:t>*&lt;key_tuple, prediction, </a:t>
            </a:r>
            <a:r>
              <a:rPr lang="en-US" sz="1200" i="1" dirty="0" err="1"/>
              <a:t>true_label</a:t>
            </a:r>
            <a:r>
              <a:rPr lang="en-US" sz="1200" i="1" dirty="0"/>
              <a:t>, purpose_id, idHT, </a:t>
            </a:r>
            <a:r>
              <a:rPr lang="en-US" sz="1200" i="1" dirty="0" err="1"/>
              <a:t>weightHT</a:t>
            </a:r>
            <a:r>
              <a:rPr lang="en-US" sz="1200" i="1" dirty="0"/>
              <a:t>&gt;</a:t>
            </a:r>
            <a:endParaRPr lang="en-US" sz="1200" dirty="0"/>
          </a:p>
        </p:txBody>
      </p:sp>
      <p:sp>
        <p:nvSpPr>
          <p:cNvPr id="100" name="Arrow: Right 99">
            <a:extLst>
              <a:ext uri="{FF2B5EF4-FFF2-40B4-BE49-F238E27FC236}">
                <a16:creationId xmlns:a16="http://schemas.microsoft.com/office/drawing/2014/main" id="{9582FD5A-1B4F-4AB8-A44A-0D201B7325DD}"/>
              </a:ext>
            </a:extLst>
          </p:cNvPr>
          <p:cNvSpPr/>
          <p:nvPr/>
        </p:nvSpPr>
        <p:spPr>
          <a:xfrm>
            <a:off x="1341453" y="3209092"/>
            <a:ext cx="360348"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1" name="Arrow: Right 100">
            <a:extLst>
              <a:ext uri="{FF2B5EF4-FFF2-40B4-BE49-F238E27FC236}">
                <a16:creationId xmlns:a16="http://schemas.microsoft.com/office/drawing/2014/main" id="{1654D859-DFD5-494F-95E7-E1E670423A74}"/>
              </a:ext>
            </a:extLst>
          </p:cNvPr>
          <p:cNvSpPr/>
          <p:nvPr/>
        </p:nvSpPr>
        <p:spPr>
          <a:xfrm>
            <a:off x="1341453" y="3667579"/>
            <a:ext cx="360348"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FA2E5E25-A3DE-4876-9F94-B23CBD668D96}"/>
              </a:ext>
            </a:extLst>
          </p:cNvPr>
          <p:cNvSpPr/>
          <p:nvPr/>
        </p:nvSpPr>
        <p:spPr>
          <a:xfrm>
            <a:off x="9078124" y="1187369"/>
            <a:ext cx="2958023" cy="42001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8C355B88-D127-4F73-BC85-0E909AB7D7CC}"/>
              </a:ext>
            </a:extLst>
          </p:cNvPr>
          <p:cNvSpPr/>
          <p:nvPr/>
        </p:nvSpPr>
        <p:spPr>
          <a:xfrm>
            <a:off x="9178339" y="1619826"/>
            <a:ext cx="2757781" cy="3689487"/>
          </a:xfrm>
          <a:prstGeom prst="round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A2889CBF-6A22-44A5-B15D-67205B203C6F}"/>
              </a:ext>
            </a:extLst>
          </p:cNvPr>
          <p:cNvSpPr txBox="1"/>
          <p:nvPr/>
        </p:nvSpPr>
        <p:spPr>
          <a:xfrm>
            <a:off x="9747517" y="1588240"/>
            <a:ext cx="1800884" cy="400110"/>
          </a:xfrm>
          <a:prstGeom prst="rect">
            <a:avLst/>
          </a:prstGeom>
          <a:noFill/>
        </p:spPr>
        <p:txBody>
          <a:bodyPr wrap="square" rtlCol="0">
            <a:spAutoFit/>
          </a:bodyPr>
          <a:lstStyle/>
          <a:p>
            <a:r>
              <a:rPr lang="en-US" sz="2000" b="1" i="1" u="sng" dirty="0">
                <a:solidFill>
                  <a:srgbClr val="F8C71A"/>
                </a:solidFill>
              </a:rPr>
              <a:t>AGGREGATION</a:t>
            </a:r>
            <a:endParaRPr lang="en-US" sz="1200" b="1" i="1" u="sng" dirty="0">
              <a:solidFill>
                <a:srgbClr val="F8C71A"/>
              </a:solidFill>
            </a:endParaRPr>
          </a:p>
        </p:txBody>
      </p:sp>
      <p:sp>
        <p:nvSpPr>
          <p:cNvPr id="105" name="Rectangle: Rounded Corners 104">
            <a:extLst>
              <a:ext uri="{FF2B5EF4-FFF2-40B4-BE49-F238E27FC236}">
                <a16:creationId xmlns:a16="http://schemas.microsoft.com/office/drawing/2014/main" id="{29959F58-FCD7-4220-919B-077381A4DDF4}"/>
              </a:ext>
            </a:extLst>
          </p:cNvPr>
          <p:cNvSpPr/>
          <p:nvPr/>
        </p:nvSpPr>
        <p:spPr>
          <a:xfrm>
            <a:off x="9302953" y="3084684"/>
            <a:ext cx="1072414" cy="6085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C4660A68-3859-45AB-986D-1A44751DA51D}"/>
              </a:ext>
            </a:extLst>
          </p:cNvPr>
          <p:cNvSpPr txBox="1"/>
          <p:nvPr/>
        </p:nvSpPr>
        <p:spPr>
          <a:xfrm>
            <a:off x="9340045" y="3119252"/>
            <a:ext cx="963047" cy="523220"/>
          </a:xfrm>
          <a:prstGeom prst="rect">
            <a:avLst/>
          </a:prstGeom>
          <a:noFill/>
        </p:spPr>
        <p:txBody>
          <a:bodyPr wrap="square" rtlCol="0">
            <a:spAutoFit/>
          </a:bodyPr>
          <a:lstStyle/>
          <a:p>
            <a:pPr algn="ctr"/>
            <a:r>
              <a:rPr lang="en-US" sz="1400" i="1" dirty="0">
                <a:solidFill>
                  <a:srgbClr val="4472C4"/>
                </a:solidFill>
              </a:rPr>
              <a:t>Query 1</a:t>
            </a:r>
          </a:p>
          <a:p>
            <a:pPr algn="ctr"/>
            <a:r>
              <a:rPr lang="en-US" sz="1400" i="1" dirty="0">
                <a:solidFill>
                  <a:srgbClr val="4472C4"/>
                </a:solidFill>
              </a:rPr>
              <a:t>Prediction</a:t>
            </a:r>
          </a:p>
        </p:txBody>
      </p:sp>
      <p:sp>
        <p:nvSpPr>
          <p:cNvPr id="107" name="Rectangle: Rounded Corners 106">
            <a:extLst>
              <a:ext uri="{FF2B5EF4-FFF2-40B4-BE49-F238E27FC236}">
                <a16:creationId xmlns:a16="http://schemas.microsoft.com/office/drawing/2014/main" id="{687F6667-14A3-4344-BE80-F113B57AF8F2}"/>
              </a:ext>
            </a:extLst>
          </p:cNvPr>
          <p:cNvSpPr/>
          <p:nvPr/>
        </p:nvSpPr>
        <p:spPr>
          <a:xfrm>
            <a:off x="10580195" y="3084684"/>
            <a:ext cx="1151096" cy="60856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9FD4D8AF-3BE3-478F-8F33-DA955B683FEF}"/>
              </a:ext>
            </a:extLst>
          </p:cNvPr>
          <p:cNvSpPr txBox="1"/>
          <p:nvPr/>
        </p:nvSpPr>
        <p:spPr>
          <a:xfrm>
            <a:off x="10673451" y="3129597"/>
            <a:ext cx="963047" cy="523220"/>
          </a:xfrm>
          <a:prstGeom prst="rect">
            <a:avLst/>
          </a:prstGeom>
          <a:noFill/>
        </p:spPr>
        <p:txBody>
          <a:bodyPr wrap="square" rtlCol="0">
            <a:spAutoFit/>
          </a:bodyPr>
          <a:lstStyle/>
          <a:p>
            <a:pPr algn="ctr"/>
            <a:r>
              <a:rPr lang="en-US" sz="1400" i="1" dirty="0">
                <a:solidFill>
                  <a:srgbClr val="4472C4"/>
                </a:solidFill>
              </a:rPr>
              <a:t>Query 2</a:t>
            </a:r>
          </a:p>
          <a:p>
            <a:pPr algn="ctr"/>
            <a:r>
              <a:rPr lang="en-US" sz="1400" i="1" dirty="0">
                <a:solidFill>
                  <a:srgbClr val="4472C4"/>
                </a:solidFill>
              </a:rPr>
              <a:t>Testing</a:t>
            </a:r>
          </a:p>
        </p:txBody>
      </p:sp>
      <p:sp>
        <p:nvSpPr>
          <p:cNvPr id="109" name="Rectangle: Rounded Corners 108">
            <a:extLst>
              <a:ext uri="{FF2B5EF4-FFF2-40B4-BE49-F238E27FC236}">
                <a16:creationId xmlns:a16="http://schemas.microsoft.com/office/drawing/2014/main" id="{2C4A4B24-8909-41FB-899D-62AE0C01A2D9}"/>
              </a:ext>
            </a:extLst>
          </p:cNvPr>
          <p:cNvSpPr/>
          <p:nvPr/>
        </p:nvSpPr>
        <p:spPr>
          <a:xfrm>
            <a:off x="9311608" y="3794385"/>
            <a:ext cx="1072414" cy="6085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42B1E866-8297-4F84-8700-B97340F254BE}"/>
              </a:ext>
            </a:extLst>
          </p:cNvPr>
          <p:cNvSpPr txBox="1"/>
          <p:nvPr/>
        </p:nvSpPr>
        <p:spPr>
          <a:xfrm>
            <a:off x="9306206" y="3831660"/>
            <a:ext cx="1072414" cy="523220"/>
          </a:xfrm>
          <a:prstGeom prst="rect">
            <a:avLst/>
          </a:prstGeom>
          <a:noFill/>
        </p:spPr>
        <p:txBody>
          <a:bodyPr wrap="square" rtlCol="0">
            <a:spAutoFit/>
          </a:bodyPr>
          <a:lstStyle/>
          <a:p>
            <a:pPr algn="ctr"/>
            <a:r>
              <a:rPr lang="en-US" sz="1400" i="1" dirty="0">
                <a:solidFill>
                  <a:srgbClr val="4472C4"/>
                </a:solidFill>
              </a:rPr>
              <a:t>1. Weighted Voting</a:t>
            </a:r>
          </a:p>
        </p:txBody>
      </p:sp>
      <p:sp>
        <p:nvSpPr>
          <p:cNvPr id="113" name="Rectangle: Rounded Corners 112">
            <a:extLst>
              <a:ext uri="{FF2B5EF4-FFF2-40B4-BE49-F238E27FC236}">
                <a16:creationId xmlns:a16="http://schemas.microsoft.com/office/drawing/2014/main" id="{5E33AA29-2415-4496-AF83-8F3420606D32}"/>
              </a:ext>
            </a:extLst>
          </p:cNvPr>
          <p:cNvSpPr/>
          <p:nvPr/>
        </p:nvSpPr>
        <p:spPr>
          <a:xfrm>
            <a:off x="9320778" y="4502105"/>
            <a:ext cx="1072414" cy="6085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3D231B51-DEB8-4326-9FCC-9732F6F61FC0}"/>
              </a:ext>
            </a:extLst>
          </p:cNvPr>
          <p:cNvSpPr txBox="1"/>
          <p:nvPr/>
        </p:nvSpPr>
        <p:spPr>
          <a:xfrm>
            <a:off x="9381901" y="4633761"/>
            <a:ext cx="1118079" cy="307777"/>
          </a:xfrm>
          <a:prstGeom prst="rect">
            <a:avLst/>
          </a:prstGeom>
          <a:noFill/>
        </p:spPr>
        <p:txBody>
          <a:bodyPr wrap="square" rtlCol="0">
            <a:spAutoFit/>
          </a:bodyPr>
          <a:lstStyle/>
          <a:p>
            <a:r>
              <a:rPr lang="en-US" sz="1400" i="1" dirty="0">
                <a:solidFill>
                  <a:srgbClr val="4472C4"/>
                </a:solidFill>
              </a:rPr>
              <a:t>2. Result</a:t>
            </a:r>
          </a:p>
        </p:txBody>
      </p:sp>
      <p:sp>
        <p:nvSpPr>
          <p:cNvPr id="115" name="Rectangle: Rounded Corners 114">
            <a:extLst>
              <a:ext uri="{FF2B5EF4-FFF2-40B4-BE49-F238E27FC236}">
                <a16:creationId xmlns:a16="http://schemas.microsoft.com/office/drawing/2014/main" id="{1482DD05-EDCD-4A46-9104-8688C1F7BD5C}"/>
              </a:ext>
            </a:extLst>
          </p:cNvPr>
          <p:cNvSpPr/>
          <p:nvPr/>
        </p:nvSpPr>
        <p:spPr>
          <a:xfrm>
            <a:off x="10599899" y="3801010"/>
            <a:ext cx="1151096" cy="60856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D3864BEE-C283-4CEA-948C-5680CF306DAB}"/>
              </a:ext>
            </a:extLst>
          </p:cNvPr>
          <p:cNvSpPr/>
          <p:nvPr/>
        </p:nvSpPr>
        <p:spPr>
          <a:xfrm>
            <a:off x="10678581" y="4543582"/>
            <a:ext cx="1072414" cy="60856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A21BA0FA-5B30-48DF-B637-FA4CC5A2A873}"/>
              </a:ext>
            </a:extLst>
          </p:cNvPr>
          <p:cNvSpPr txBox="1"/>
          <p:nvPr/>
        </p:nvSpPr>
        <p:spPr>
          <a:xfrm>
            <a:off x="10655964" y="4587447"/>
            <a:ext cx="1095031" cy="523220"/>
          </a:xfrm>
          <a:prstGeom prst="rect">
            <a:avLst/>
          </a:prstGeom>
          <a:noFill/>
        </p:spPr>
        <p:txBody>
          <a:bodyPr wrap="square" rtlCol="0">
            <a:spAutoFit/>
          </a:bodyPr>
          <a:lstStyle/>
          <a:p>
            <a:pPr algn="ctr"/>
            <a:r>
              <a:rPr lang="en-US" sz="1400" i="1" dirty="0">
                <a:solidFill>
                  <a:srgbClr val="4472C4"/>
                </a:solidFill>
              </a:rPr>
              <a:t>2. Confusion Matrix</a:t>
            </a:r>
          </a:p>
        </p:txBody>
      </p:sp>
      <p:sp>
        <p:nvSpPr>
          <p:cNvPr id="119" name="TextBox 118">
            <a:extLst>
              <a:ext uri="{FF2B5EF4-FFF2-40B4-BE49-F238E27FC236}">
                <a16:creationId xmlns:a16="http://schemas.microsoft.com/office/drawing/2014/main" id="{9CA7854E-43C3-4928-B89B-BDCE78E3E15A}"/>
              </a:ext>
            </a:extLst>
          </p:cNvPr>
          <p:cNvSpPr txBox="1"/>
          <p:nvPr/>
        </p:nvSpPr>
        <p:spPr>
          <a:xfrm>
            <a:off x="10484049" y="3923047"/>
            <a:ext cx="1339635" cy="307777"/>
          </a:xfrm>
          <a:prstGeom prst="rect">
            <a:avLst/>
          </a:prstGeom>
          <a:noFill/>
        </p:spPr>
        <p:txBody>
          <a:bodyPr wrap="square" rtlCol="0">
            <a:spAutoFit/>
          </a:bodyPr>
          <a:lstStyle/>
          <a:p>
            <a:pPr algn="ctr"/>
            <a:r>
              <a:rPr lang="en-US" sz="1400" i="1" dirty="0">
                <a:solidFill>
                  <a:srgbClr val="4472C4"/>
                </a:solidFill>
              </a:rPr>
              <a:t>1. Accumulator</a:t>
            </a:r>
          </a:p>
        </p:txBody>
      </p:sp>
      <p:sp>
        <p:nvSpPr>
          <p:cNvPr id="120" name="TextBox 119">
            <a:extLst>
              <a:ext uri="{FF2B5EF4-FFF2-40B4-BE49-F238E27FC236}">
                <a16:creationId xmlns:a16="http://schemas.microsoft.com/office/drawing/2014/main" id="{A4673CFF-05CF-4455-91B2-E466C5ED68C5}"/>
              </a:ext>
            </a:extLst>
          </p:cNvPr>
          <p:cNvSpPr txBox="1"/>
          <p:nvPr/>
        </p:nvSpPr>
        <p:spPr>
          <a:xfrm>
            <a:off x="11081899" y="1150639"/>
            <a:ext cx="1148108" cy="523220"/>
          </a:xfrm>
          <a:prstGeom prst="rect">
            <a:avLst/>
          </a:prstGeom>
          <a:noFill/>
        </p:spPr>
        <p:txBody>
          <a:bodyPr wrap="square" rtlCol="0">
            <a:spAutoFit/>
          </a:bodyPr>
          <a:lstStyle/>
          <a:p>
            <a:r>
              <a:rPr lang="en-US" sz="2800" i="1" dirty="0">
                <a:solidFill>
                  <a:srgbClr val="4472C4"/>
                </a:solidFill>
              </a:rPr>
              <a:t>Job2</a:t>
            </a:r>
            <a:endParaRPr lang="en-US" sz="2000" i="1" dirty="0">
              <a:solidFill>
                <a:srgbClr val="4472C4"/>
              </a:solidFill>
            </a:endParaRPr>
          </a:p>
        </p:txBody>
      </p:sp>
      <p:sp>
        <p:nvSpPr>
          <p:cNvPr id="121" name="Arrow: Right 120">
            <a:extLst>
              <a:ext uri="{FF2B5EF4-FFF2-40B4-BE49-F238E27FC236}">
                <a16:creationId xmlns:a16="http://schemas.microsoft.com/office/drawing/2014/main" id="{A1C0A31A-70CE-49B7-92E1-85E7DBE89601}"/>
              </a:ext>
            </a:extLst>
          </p:cNvPr>
          <p:cNvSpPr/>
          <p:nvPr/>
        </p:nvSpPr>
        <p:spPr>
          <a:xfrm rot="5400000" flipV="1">
            <a:off x="9637676" y="5287509"/>
            <a:ext cx="365652" cy="8965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3" name="TextBox 122">
            <a:extLst>
              <a:ext uri="{FF2B5EF4-FFF2-40B4-BE49-F238E27FC236}">
                <a16:creationId xmlns:a16="http://schemas.microsoft.com/office/drawing/2014/main" id="{F8126E02-439A-4110-810B-48C71669AF88}"/>
              </a:ext>
            </a:extLst>
          </p:cNvPr>
          <p:cNvSpPr txBox="1"/>
          <p:nvPr/>
        </p:nvSpPr>
        <p:spPr>
          <a:xfrm>
            <a:off x="9238579" y="5509589"/>
            <a:ext cx="1331596" cy="276999"/>
          </a:xfrm>
          <a:prstGeom prst="rect">
            <a:avLst/>
          </a:prstGeom>
          <a:noFill/>
        </p:spPr>
        <p:txBody>
          <a:bodyPr wrap="square" rtlCol="0">
            <a:spAutoFit/>
          </a:bodyPr>
          <a:lstStyle/>
          <a:p>
            <a:r>
              <a:rPr lang="en-US" sz="1200" i="1" dirty="0"/>
              <a:t>Fraud, No Fraud</a:t>
            </a:r>
          </a:p>
        </p:txBody>
      </p:sp>
      <p:sp>
        <p:nvSpPr>
          <p:cNvPr id="124" name="TextBox 123">
            <a:extLst>
              <a:ext uri="{FF2B5EF4-FFF2-40B4-BE49-F238E27FC236}">
                <a16:creationId xmlns:a16="http://schemas.microsoft.com/office/drawing/2014/main" id="{3BC68FBB-B880-4CA9-A416-74882E62D4BE}"/>
              </a:ext>
            </a:extLst>
          </p:cNvPr>
          <p:cNvSpPr txBox="1"/>
          <p:nvPr/>
        </p:nvSpPr>
        <p:spPr>
          <a:xfrm>
            <a:off x="10657155" y="5521562"/>
            <a:ext cx="1331596" cy="276999"/>
          </a:xfrm>
          <a:prstGeom prst="rect">
            <a:avLst/>
          </a:prstGeom>
          <a:noFill/>
        </p:spPr>
        <p:txBody>
          <a:bodyPr wrap="square" rtlCol="0">
            <a:spAutoFit/>
          </a:bodyPr>
          <a:lstStyle/>
          <a:p>
            <a:r>
              <a:rPr lang="en-US" sz="1200" i="1" dirty="0"/>
              <a:t>Monitor Model</a:t>
            </a:r>
          </a:p>
        </p:txBody>
      </p:sp>
      <p:sp>
        <p:nvSpPr>
          <p:cNvPr id="80" name="Rectangle: Rounded Corners 79">
            <a:extLst>
              <a:ext uri="{FF2B5EF4-FFF2-40B4-BE49-F238E27FC236}">
                <a16:creationId xmlns:a16="http://schemas.microsoft.com/office/drawing/2014/main" id="{5C9BBBF0-43CA-4E88-97B7-9796B67997AD}"/>
              </a:ext>
            </a:extLst>
          </p:cNvPr>
          <p:cNvSpPr/>
          <p:nvPr/>
        </p:nvSpPr>
        <p:spPr>
          <a:xfrm>
            <a:off x="9293783" y="2028610"/>
            <a:ext cx="2512076" cy="30777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1" name="TextBox 80">
            <a:extLst>
              <a:ext uri="{FF2B5EF4-FFF2-40B4-BE49-F238E27FC236}">
                <a16:creationId xmlns:a16="http://schemas.microsoft.com/office/drawing/2014/main" id="{90D4F3C8-63D9-425B-823F-40F5DEF7F022}"/>
              </a:ext>
            </a:extLst>
          </p:cNvPr>
          <p:cNvSpPr txBox="1"/>
          <p:nvPr/>
        </p:nvSpPr>
        <p:spPr>
          <a:xfrm>
            <a:off x="9302953" y="2028609"/>
            <a:ext cx="2595753" cy="307777"/>
          </a:xfrm>
          <a:prstGeom prst="rect">
            <a:avLst/>
          </a:prstGeom>
          <a:noFill/>
        </p:spPr>
        <p:txBody>
          <a:bodyPr wrap="square" rtlCol="0">
            <a:spAutoFit/>
          </a:bodyPr>
          <a:lstStyle/>
          <a:p>
            <a:r>
              <a:rPr lang="en-US" sz="1400" i="1" dirty="0">
                <a:solidFill>
                  <a:srgbClr val="4472C4"/>
                </a:solidFill>
              </a:rPr>
              <a:t>.GroupBy(key_tuple, purpose_id)</a:t>
            </a:r>
          </a:p>
        </p:txBody>
      </p:sp>
      <p:sp>
        <p:nvSpPr>
          <p:cNvPr id="83" name="Rectangle: Rounded Corners 82">
            <a:extLst>
              <a:ext uri="{FF2B5EF4-FFF2-40B4-BE49-F238E27FC236}">
                <a16:creationId xmlns:a16="http://schemas.microsoft.com/office/drawing/2014/main" id="{1EBF8C64-BE78-4CAA-8455-9621EFBD3C33}"/>
              </a:ext>
            </a:extLst>
          </p:cNvPr>
          <p:cNvSpPr/>
          <p:nvPr/>
        </p:nvSpPr>
        <p:spPr>
          <a:xfrm>
            <a:off x="9284528" y="2413260"/>
            <a:ext cx="1072414" cy="60856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7FD16CE5-3BBD-420F-9FB1-34E133FD1244}"/>
              </a:ext>
            </a:extLst>
          </p:cNvPr>
          <p:cNvSpPr txBox="1"/>
          <p:nvPr/>
        </p:nvSpPr>
        <p:spPr>
          <a:xfrm>
            <a:off x="9246328" y="2478857"/>
            <a:ext cx="1178361" cy="461665"/>
          </a:xfrm>
          <a:prstGeom prst="rect">
            <a:avLst/>
          </a:prstGeom>
          <a:noFill/>
        </p:spPr>
        <p:txBody>
          <a:bodyPr wrap="square" rtlCol="0">
            <a:spAutoFit/>
          </a:bodyPr>
          <a:lstStyle/>
          <a:p>
            <a:pPr algn="ctr"/>
            <a:r>
              <a:rPr lang="en-US" sz="1200" i="1" dirty="0">
                <a:solidFill>
                  <a:srgbClr val="4472C4"/>
                </a:solidFill>
              </a:rPr>
              <a:t>.filter (predict samples)</a:t>
            </a:r>
          </a:p>
        </p:txBody>
      </p:sp>
      <p:sp>
        <p:nvSpPr>
          <p:cNvPr id="87" name="Rectangle: Rounded Corners 86">
            <a:extLst>
              <a:ext uri="{FF2B5EF4-FFF2-40B4-BE49-F238E27FC236}">
                <a16:creationId xmlns:a16="http://schemas.microsoft.com/office/drawing/2014/main" id="{5A9B6FEB-210D-4B50-AB9F-3D5D327BDB03}"/>
              </a:ext>
            </a:extLst>
          </p:cNvPr>
          <p:cNvSpPr/>
          <p:nvPr/>
        </p:nvSpPr>
        <p:spPr>
          <a:xfrm>
            <a:off x="10582074" y="2416987"/>
            <a:ext cx="1124338" cy="60856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1" name="TextBox 90">
            <a:extLst>
              <a:ext uri="{FF2B5EF4-FFF2-40B4-BE49-F238E27FC236}">
                <a16:creationId xmlns:a16="http://schemas.microsoft.com/office/drawing/2014/main" id="{5071E27F-E516-4FA7-9940-9A694A1F022D}"/>
              </a:ext>
            </a:extLst>
          </p:cNvPr>
          <p:cNvSpPr txBox="1"/>
          <p:nvPr/>
        </p:nvSpPr>
        <p:spPr>
          <a:xfrm>
            <a:off x="10564685" y="2478857"/>
            <a:ext cx="1178361" cy="461665"/>
          </a:xfrm>
          <a:prstGeom prst="rect">
            <a:avLst/>
          </a:prstGeom>
          <a:noFill/>
        </p:spPr>
        <p:txBody>
          <a:bodyPr wrap="square" rtlCol="0">
            <a:spAutoFit/>
          </a:bodyPr>
          <a:lstStyle/>
          <a:p>
            <a:pPr algn="ctr"/>
            <a:r>
              <a:rPr lang="en-US" sz="1200" i="1" dirty="0">
                <a:solidFill>
                  <a:srgbClr val="4472C4"/>
                </a:solidFill>
              </a:rPr>
              <a:t>.filter (testing samples)</a:t>
            </a:r>
          </a:p>
        </p:txBody>
      </p:sp>
      <p:sp>
        <p:nvSpPr>
          <p:cNvPr id="92" name="Arrow: Right 91">
            <a:extLst>
              <a:ext uri="{FF2B5EF4-FFF2-40B4-BE49-F238E27FC236}">
                <a16:creationId xmlns:a16="http://schemas.microsoft.com/office/drawing/2014/main" id="{B4BA0634-CDA1-4DC8-B4E5-13F56AC03225}"/>
              </a:ext>
            </a:extLst>
          </p:cNvPr>
          <p:cNvSpPr/>
          <p:nvPr/>
        </p:nvSpPr>
        <p:spPr>
          <a:xfrm rot="5400000" flipV="1">
            <a:off x="10998040" y="5323623"/>
            <a:ext cx="365652" cy="8965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875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grpId="0" nodeType="withEffect">
                                  <p:stCondLst>
                                    <p:cond delay="0"/>
                                  </p:stCondLst>
                                  <p:childTnLst>
                                    <p:animClr clrSpc="hsl" dir="cw">
                                      <p:cBhvr override="childStyle">
                                        <p:cTn id="6" dur="500" fill="hold"/>
                                        <p:tgtEl>
                                          <p:spTgt spid="66"/>
                                        </p:tgtEl>
                                        <p:attrNameLst>
                                          <p:attrName>style.color</p:attrName>
                                        </p:attrNameLst>
                                      </p:cBhvr>
                                      <p:by>
                                        <p:hsl h="0" s="-12549" l="-25098"/>
                                      </p:by>
                                    </p:animClr>
                                    <p:animClr clrSpc="hsl" dir="cw">
                                      <p:cBhvr>
                                        <p:cTn id="7" dur="500" fill="hold"/>
                                        <p:tgtEl>
                                          <p:spTgt spid="66"/>
                                        </p:tgtEl>
                                        <p:attrNameLst>
                                          <p:attrName>fillcolor</p:attrName>
                                        </p:attrNameLst>
                                      </p:cBhvr>
                                      <p:by>
                                        <p:hsl h="0" s="-12549" l="-25098"/>
                                      </p:by>
                                    </p:animClr>
                                    <p:animClr clrSpc="hsl" dir="cw">
                                      <p:cBhvr>
                                        <p:cTn id="8" dur="500" fill="hold"/>
                                        <p:tgtEl>
                                          <p:spTgt spid="66"/>
                                        </p:tgtEl>
                                        <p:attrNameLst>
                                          <p:attrName>stroke.color</p:attrName>
                                        </p:attrNameLst>
                                      </p:cBhvr>
                                      <p:by>
                                        <p:hsl h="0" s="-12549" l="-25098"/>
                                      </p:by>
                                    </p:animClr>
                                    <p:set>
                                      <p:cBhvr>
                                        <p:cTn id="9" dur="500" fill="hold"/>
                                        <p:tgtEl>
                                          <p:spTgt spid="66"/>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72"/>
                                        </p:tgtEl>
                                        <p:attrNameLst>
                                          <p:attrName>style.color</p:attrName>
                                        </p:attrNameLst>
                                      </p:cBhvr>
                                      <p:by>
                                        <p:hsl h="0" s="-12549" l="-25098"/>
                                      </p:by>
                                    </p:animClr>
                                    <p:animClr clrSpc="hsl" dir="cw">
                                      <p:cBhvr>
                                        <p:cTn id="12" dur="500" fill="hold"/>
                                        <p:tgtEl>
                                          <p:spTgt spid="72"/>
                                        </p:tgtEl>
                                        <p:attrNameLst>
                                          <p:attrName>fillcolor</p:attrName>
                                        </p:attrNameLst>
                                      </p:cBhvr>
                                      <p:by>
                                        <p:hsl h="0" s="-12549" l="-25098"/>
                                      </p:by>
                                    </p:animClr>
                                    <p:animClr clrSpc="hsl" dir="cw">
                                      <p:cBhvr>
                                        <p:cTn id="13" dur="500" fill="hold"/>
                                        <p:tgtEl>
                                          <p:spTgt spid="72"/>
                                        </p:tgtEl>
                                        <p:attrNameLst>
                                          <p:attrName>stroke.color</p:attrName>
                                        </p:attrNameLst>
                                      </p:cBhvr>
                                      <p:by>
                                        <p:hsl h="0" s="-12549" l="-25098"/>
                                      </p:by>
                                    </p:animClr>
                                    <p:set>
                                      <p:cBhvr>
                                        <p:cTn id="14" dur="500" fill="hold"/>
                                        <p:tgtEl>
                                          <p:spTgt spid="72"/>
                                        </p:tgtEl>
                                        <p:attrNameLst>
                                          <p:attrName>fill.type</p:attrName>
                                        </p:attrNameLst>
                                      </p:cBhvr>
                                      <p:to>
                                        <p:strVal val="solid"/>
                                      </p:to>
                                    </p:set>
                                  </p:childTnLst>
                                </p:cTn>
                              </p:par>
                              <p:par>
                                <p:cTn id="15" presetID="24" presetClass="emph" presetSubtype="0" fill="hold" grpId="0" nodeType="withEffect">
                                  <p:stCondLst>
                                    <p:cond delay="0"/>
                                  </p:stCondLst>
                                  <p:childTnLst>
                                    <p:animClr clrSpc="hsl" dir="cw">
                                      <p:cBhvr override="childStyle">
                                        <p:cTn id="16" dur="500" fill="hold"/>
                                        <p:tgtEl>
                                          <p:spTgt spid="76"/>
                                        </p:tgtEl>
                                        <p:attrNameLst>
                                          <p:attrName>style.color</p:attrName>
                                        </p:attrNameLst>
                                      </p:cBhvr>
                                      <p:by>
                                        <p:hsl h="0" s="-12549" l="-25098"/>
                                      </p:by>
                                    </p:animClr>
                                    <p:animClr clrSpc="hsl" dir="cw">
                                      <p:cBhvr>
                                        <p:cTn id="17" dur="500" fill="hold"/>
                                        <p:tgtEl>
                                          <p:spTgt spid="76"/>
                                        </p:tgtEl>
                                        <p:attrNameLst>
                                          <p:attrName>fillcolor</p:attrName>
                                        </p:attrNameLst>
                                      </p:cBhvr>
                                      <p:by>
                                        <p:hsl h="0" s="-12549" l="-25098"/>
                                      </p:by>
                                    </p:animClr>
                                    <p:animClr clrSpc="hsl" dir="cw">
                                      <p:cBhvr>
                                        <p:cTn id="18" dur="500" fill="hold"/>
                                        <p:tgtEl>
                                          <p:spTgt spid="76"/>
                                        </p:tgtEl>
                                        <p:attrNameLst>
                                          <p:attrName>stroke.color</p:attrName>
                                        </p:attrNameLst>
                                      </p:cBhvr>
                                      <p:by>
                                        <p:hsl h="0" s="-12549" l="-25098"/>
                                      </p:by>
                                    </p:animClr>
                                    <p:set>
                                      <p:cBhvr>
                                        <p:cTn id="19" dur="500" fill="hold"/>
                                        <p:tgtEl>
                                          <p:spTgt spid="76"/>
                                        </p:tgtEl>
                                        <p:attrNameLst>
                                          <p:attrName>fill.type</p:attrName>
                                        </p:attrNameLst>
                                      </p:cBhvr>
                                      <p:to>
                                        <p:strVal val="solid"/>
                                      </p:to>
                                    </p:set>
                                  </p:childTnLst>
                                </p:cTn>
                              </p:par>
                              <p:par>
                                <p:cTn id="20" presetID="24" presetClass="emph" presetSubtype="0" fill="hold" grpId="0" nodeType="withEffect">
                                  <p:stCondLst>
                                    <p:cond delay="0"/>
                                  </p:stCondLst>
                                  <p:childTnLst>
                                    <p:animClr clrSpc="hsl" dir="cw">
                                      <p:cBhvr override="childStyle">
                                        <p:cTn id="21" dur="500" fill="hold"/>
                                        <p:tgtEl>
                                          <p:spTgt spid="85"/>
                                        </p:tgtEl>
                                        <p:attrNameLst>
                                          <p:attrName>style.color</p:attrName>
                                        </p:attrNameLst>
                                      </p:cBhvr>
                                      <p:by>
                                        <p:hsl h="0" s="-12549" l="-25098"/>
                                      </p:by>
                                    </p:animClr>
                                    <p:animClr clrSpc="hsl" dir="cw">
                                      <p:cBhvr>
                                        <p:cTn id="22" dur="500" fill="hold"/>
                                        <p:tgtEl>
                                          <p:spTgt spid="85"/>
                                        </p:tgtEl>
                                        <p:attrNameLst>
                                          <p:attrName>fillcolor</p:attrName>
                                        </p:attrNameLst>
                                      </p:cBhvr>
                                      <p:by>
                                        <p:hsl h="0" s="-12549" l="-25098"/>
                                      </p:by>
                                    </p:animClr>
                                    <p:animClr clrSpc="hsl" dir="cw">
                                      <p:cBhvr>
                                        <p:cTn id="23" dur="500" fill="hold"/>
                                        <p:tgtEl>
                                          <p:spTgt spid="85"/>
                                        </p:tgtEl>
                                        <p:attrNameLst>
                                          <p:attrName>stroke.color</p:attrName>
                                        </p:attrNameLst>
                                      </p:cBhvr>
                                      <p:by>
                                        <p:hsl h="0" s="-12549" l="-25098"/>
                                      </p:by>
                                    </p:animClr>
                                    <p:set>
                                      <p:cBhvr>
                                        <p:cTn id="24" dur="500" fill="hold"/>
                                        <p:tgtEl>
                                          <p:spTgt spid="85"/>
                                        </p:tgtEl>
                                        <p:attrNameLst>
                                          <p:attrName>fill.type</p:attrName>
                                        </p:attrNameLst>
                                      </p:cBhvr>
                                      <p:to>
                                        <p:strVal val="solid"/>
                                      </p:to>
                                    </p:set>
                                  </p:childTnLst>
                                </p:cTn>
                              </p:par>
                              <p:par>
                                <p:cTn id="25" presetID="24" presetClass="emph" presetSubtype="0" fill="hold" grpId="0" nodeType="withEffect">
                                  <p:stCondLst>
                                    <p:cond delay="0"/>
                                  </p:stCondLst>
                                  <p:childTnLst>
                                    <p:animClr clrSpc="hsl" dir="cw">
                                      <p:cBhvr override="childStyle">
                                        <p:cTn id="26" dur="500" fill="hold"/>
                                        <p:tgtEl>
                                          <p:spTgt spid="78"/>
                                        </p:tgtEl>
                                        <p:attrNameLst>
                                          <p:attrName>style.color</p:attrName>
                                        </p:attrNameLst>
                                      </p:cBhvr>
                                      <p:by>
                                        <p:hsl h="0" s="-12549" l="-25098"/>
                                      </p:by>
                                    </p:animClr>
                                    <p:animClr clrSpc="hsl" dir="cw">
                                      <p:cBhvr>
                                        <p:cTn id="27" dur="500" fill="hold"/>
                                        <p:tgtEl>
                                          <p:spTgt spid="78"/>
                                        </p:tgtEl>
                                        <p:attrNameLst>
                                          <p:attrName>fillcolor</p:attrName>
                                        </p:attrNameLst>
                                      </p:cBhvr>
                                      <p:by>
                                        <p:hsl h="0" s="-12549" l="-25098"/>
                                      </p:by>
                                    </p:animClr>
                                    <p:animClr clrSpc="hsl" dir="cw">
                                      <p:cBhvr>
                                        <p:cTn id="28" dur="500" fill="hold"/>
                                        <p:tgtEl>
                                          <p:spTgt spid="78"/>
                                        </p:tgtEl>
                                        <p:attrNameLst>
                                          <p:attrName>stroke.color</p:attrName>
                                        </p:attrNameLst>
                                      </p:cBhvr>
                                      <p:by>
                                        <p:hsl h="0" s="-12549" l="-25098"/>
                                      </p:by>
                                    </p:animClr>
                                    <p:set>
                                      <p:cBhvr>
                                        <p:cTn id="29" dur="500" fill="hold"/>
                                        <p:tgtEl>
                                          <p:spTgt spid="78"/>
                                        </p:tgtEl>
                                        <p:attrNameLst>
                                          <p:attrName>fill.type</p:attrName>
                                        </p:attrNameLst>
                                      </p:cBhvr>
                                      <p:to>
                                        <p:strVal val="solid"/>
                                      </p:to>
                                    </p:set>
                                  </p:childTnLst>
                                </p:cTn>
                              </p:par>
                              <p:par>
                                <p:cTn id="30" presetID="24" presetClass="emph" presetSubtype="0" fill="hold" grpId="0" nodeType="withEffect">
                                  <p:stCondLst>
                                    <p:cond delay="0"/>
                                  </p:stCondLst>
                                  <p:childTnLst>
                                    <p:animClr clrSpc="hsl" dir="cw">
                                      <p:cBhvr override="childStyle">
                                        <p:cTn id="31" dur="500" fill="hold"/>
                                        <p:tgtEl>
                                          <p:spTgt spid="74"/>
                                        </p:tgtEl>
                                        <p:attrNameLst>
                                          <p:attrName>style.color</p:attrName>
                                        </p:attrNameLst>
                                      </p:cBhvr>
                                      <p:by>
                                        <p:hsl h="0" s="-12549" l="-25098"/>
                                      </p:by>
                                    </p:animClr>
                                    <p:animClr clrSpc="hsl" dir="cw">
                                      <p:cBhvr>
                                        <p:cTn id="32" dur="500" fill="hold"/>
                                        <p:tgtEl>
                                          <p:spTgt spid="74"/>
                                        </p:tgtEl>
                                        <p:attrNameLst>
                                          <p:attrName>fillcolor</p:attrName>
                                        </p:attrNameLst>
                                      </p:cBhvr>
                                      <p:by>
                                        <p:hsl h="0" s="-12549" l="-25098"/>
                                      </p:by>
                                    </p:animClr>
                                    <p:animClr clrSpc="hsl" dir="cw">
                                      <p:cBhvr>
                                        <p:cTn id="33" dur="500" fill="hold"/>
                                        <p:tgtEl>
                                          <p:spTgt spid="74"/>
                                        </p:tgtEl>
                                        <p:attrNameLst>
                                          <p:attrName>stroke.color</p:attrName>
                                        </p:attrNameLst>
                                      </p:cBhvr>
                                      <p:by>
                                        <p:hsl h="0" s="-12549" l="-25098"/>
                                      </p:by>
                                    </p:animClr>
                                    <p:set>
                                      <p:cBhvr>
                                        <p:cTn id="34" dur="500" fill="hold"/>
                                        <p:tgtEl>
                                          <p:spTgt spid="74"/>
                                        </p:tgtEl>
                                        <p:attrNameLst>
                                          <p:attrName>fill.type</p:attrName>
                                        </p:attrNameLst>
                                      </p:cBhvr>
                                      <p:to>
                                        <p:strVal val="solid"/>
                                      </p:to>
                                    </p:set>
                                  </p:childTnLst>
                                </p:cTn>
                              </p:par>
                              <p:par>
                                <p:cTn id="35" presetID="24" presetClass="emph" presetSubtype="0" fill="hold" grpId="0" nodeType="withEffect">
                                  <p:stCondLst>
                                    <p:cond delay="0"/>
                                  </p:stCondLst>
                                  <p:childTnLst>
                                    <p:animClr clrSpc="hsl" dir="cw">
                                      <p:cBhvr override="childStyle">
                                        <p:cTn id="36" dur="500" fill="hold"/>
                                        <p:tgtEl>
                                          <p:spTgt spid="90"/>
                                        </p:tgtEl>
                                        <p:attrNameLst>
                                          <p:attrName>style.color</p:attrName>
                                        </p:attrNameLst>
                                      </p:cBhvr>
                                      <p:by>
                                        <p:hsl h="0" s="-12549" l="-25098"/>
                                      </p:by>
                                    </p:animClr>
                                    <p:animClr clrSpc="hsl" dir="cw">
                                      <p:cBhvr>
                                        <p:cTn id="37" dur="500" fill="hold"/>
                                        <p:tgtEl>
                                          <p:spTgt spid="90"/>
                                        </p:tgtEl>
                                        <p:attrNameLst>
                                          <p:attrName>fillcolor</p:attrName>
                                        </p:attrNameLst>
                                      </p:cBhvr>
                                      <p:by>
                                        <p:hsl h="0" s="-12549" l="-25098"/>
                                      </p:by>
                                    </p:animClr>
                                    <p:animClr clrSpc="hsl" dir="cw">
                                      <p:cBhvr>
                                        <p:cTn id="38" dur="500" fill="hold"/>
                                        <p:tgtEl>
                                          <p:spTgt spid="90"/>
                                        </p:tgtEl>
                                        <p:attrNameLst>
                                          <p:attrName>stroke.color</p:attrName>
                                        </p:attrNameLst>
                                      </p:cBhvr>
                                      <p:by>
                                        <p:hsl h="0" s="-12549" l="-25098"/>
                                      </p:by>
                                    </p:animClr>
                                    <p:set>
                                      <p:cBhvr>
                                        <p:cTn id="39" dur="500" fill="hold"/>
                                        <p:tgtEl>
                                          <p:spTgt spid="90"/>
                                        </p:tgtEl>
                                        <p:attrNameLst>
                                          <p:attrName>fill.type</p:attrName>
                                        </p:attrNameLst>
                                      </p:cBhvr>
                                      <p:to>
                                        <p:strVal val="solid"/>
                                      </p:to>
                                    </p:set>
                                  </p:childTnLst>
                                </p:cTn>
                              </p:par>
                              <p:par>
                                <p:cTn id="40" presetID="24" presetClass="emph" presetSubtype="0" fill="hold" grpId="0" nodeType="withEffect">
                                  <p:stCondLst>
                                    <p:cond delay="0"/>
                                  </p:stCondLst>
                                  <p:childTnLst>
                                    <p:animClr clrSpc="hsl" dir="cw">
                                      <p:cBhvr override="childStyle">
                                        <p:cTn id="41" dur="500" fill="hold"/>
                                        <p:tgtEl>
                                          <p:spTgt spid="70"/>
                                        </p:tgtEl>
                                        <p:attrNameLst>
                                          <p:attrName>style.color</p:attrName>
                                        </p:attrNameLst>
                                      </p:cBhvr>
                                      <p:by>
                                        <p:hsl h="0" s="-12549" l="-25098"/>
                                      </p:by>
                                    </p:animClr>
                                    <p:animClr clrSpc="hsl" dir="cw">
                                      <p:cBhvr>
                                        <p:cTn id="42" dur="500" fill="hold"/>
                                        <p:tgtEl>
                                          <p:spTgt spid="70"/>
                                        </p:tgtEl>
                                        <p:attrNameLst>
                                          <p:attrName>fillcolor</p:attrName>
                                        </p:attrNameLst>
                                      </p:cBhvr>
                                      <p:by>
                                        <p:hsl h="0" s="-12549" l="-25098"/>
                                      </p:by>
                                    </p:animClr>
                                    <p:animClr clrSpc="hsl" dir="cw">
                                      <p:cBhvr>
                                        <p:cTn id="43" dur="500" fill="hold"/>
                                        <p:tgtEl>
                                          <p:spTgt spid="70"/>
                                        </p:tgtEl>
                                        <p:attrNameLst>
                                          <p:attrName>stroke.color</p:attrName>
                                        </p:attrNameLst>
                                      </p:cBhvr>
                                      <p:by>
                                        <p:hsl h="0" s="-12549" l="-25098"/>
                                      </p:by>
                                    </p:animClr>
                                    <p:set>
                                      <p:cBhvr>
                                        <p:cTn id="44" dur="500" fill="hold"/>
                                        <p:tgtEl>
                                          <p:spTgt spid="70"/>
                                        </p:tgtEl>
                                        <p:attrNameLst>
                                          <p:attrName>fill.type</p:attrName>
                                        </p:attrNameLst>
                                      </p:cBhvr>
                                      <p:to>
                                        <p:strVal val="solid"/>
                                      </p:to>
                                    </p:set>
                                  </p:childTnLst>
                                </p:cTn>
                              </p:par>
                              <p:par>
                                <p:cTn id="45" presetID="24" presetClass="emph" presetSubtype="0" fill="hold" grpId="0" nodeType="withEffect">
                                  <p:stCondLst>
                                    <p:cond delay="0"/>
                                  </p:stCondLst>
                                  <p:childTnLst>
                                    <p:animClr clrSpc="hsl" dir="cw">
                                      <p:cBhvr override="childStyle">
                                        <p:cTn id="46" dur="500" fill="hold"/>
                                        <p:tgtEl>
                                          <p:spTgt spid="67"/>
                                        </p:tgtEl>
                                        <p:attrNameLst>
                                          <p:attrName>style.color</p:attrName>
                                        </p:attrNameLst>
                                      </p:cBhvr>
                                      <p:by>
                                        <p:hsl h="0" s="-12549" l="-25098"/>
                                      </p:by>
                                    </p:animClr>
                                    <p:animClr clrSpc="hsl" dir="cw">
                                      <p:cBhvr>
                                        <p:cTn id="47" dur="500" fill="hold"/>
                                        <p:tgtEl>
                                          <p:spTgt spid="67"/>
                                        </p:tgtEl>
                                        <p:attrNameLst>
                                          <p:attrName>fillcolor</p:attrName>
                                        </p:attrNameLst>
                                      </p:cBhvr>
                                      <p:by>
                                        <p:hsl h="0" s="-12549" l="-25098"/>
                                      </p:by>
                                    </p:animClr>
                                    <p:animClr clrSpc="hsl" dir="cw">
                                      <p:cBhvr>
                                        <p:cTn id="48" dur="500" fill="hold"/>
                                        <p:tgtEl>
                                          <p:spTgt spid="67"/>
                                        </p:tgtEl>
                                        <p:attrNameLst>
                                          <p:attrName>stroke.color</p:attrName>
                                        </p:attrNameLst>
                                      </p:cBhvr>
                                      <p:by>
                                        <p:hsl h="0" s="-12549" l="-25098"/>
                                      </p:by>
                                    </p:animClr>
                                    <p:set>
                                      <p:cBhvr>
                                        <p:cTn id="49" dur="500" fill="hold"/>
                                        <p:tgtEl>
                                          <p:spTgt spid="67"/>
                                        </p:tgtEl>
                                        <p:attrNameLst>
                                          <p:attrName>fill.type</p:attrName>
                                        </p:attrNameLst>
                                      </p:cBhvr>
                                      <p:to>
                                        <p:strVal val="solid"/>
                                      </p:to>
                                    </p:set>
                                  </p:childTnLst>
                                </p:cTn>
                              </p:par>
                              <p:par>
                                <p:cTn id="50" presetID="24" presetClass="emph" presetSubtype="0" fill="hold" grpId="0" nodeType="withEffect">
                                  <p:stCondLst>
                                    <p:cond delay="0"/>
                                  </p:stCondLst>
                                  <p:childTnLst>
                                    <p:animClr clrSpc="hsl" dir="cw">
                                      <p:cBhvr override="childStyle">
                                        <p:cTn id="51" dur="500" fill="hold"/>
                                        <p:tgtEl>
                                          <p:spTgt spid="71"/>
                                        </p:tgtEl>
                                        <p:attrNameLst>
                                          <p:attrName>style.color</p:attrName>
                                        </p:attrNameLst>
                                      </p:cBhvr>
                                      <p:by>
                                        <p:hsl h="0" s="-12549" l="-25098"/>
                                      </p:by>
                                    </p:animClr>
                                    <p:animClr clrSpc="hsl" dir="cw">
                                      <p:cBhvr>
                                        <p:cTn id="52" dur="500" fill="hold"/>
                                        <p:tgtEl>
                                          <p:spTgt spid="71"/>
                                        </p:tgtEl>
                                        <p:attrNameLst>
                                          <p:attrName>fillcolor</p:attrName>
                                        </p:attrNameLst>
                                      </p:cBhvr>
                                      <p:by>
                                        <p:hsl h="0" s="-12549" l="-25098"/>
                                      </p:by>
                                    </p:animClr>
                                    <p:animClr clrSpc="hsl" dir="cw">
                                      <p:cBhvr>
                                        <p:cTn id="53" dur="500" fill="hold"/>
                                        <p:tgtEl>
                                          <p:spTgt spid="71"/>
                                        </p:tgtEl>
                                        <p:attrNameLst>
                                          <p:attrName>stroke.color</p:attrName>
                                        </p:attrNameLst>
                                      </p:cBhvr>
                                      <p:by>
                                        <p:hsl h="0" s="-12549" l="-25098"/>
                                      </p:by>
                                    </p:animClr>
                                    <p:set>
                                      <p:cBhvr>
                                        <p:cTn id="54" dur="500" fill="hold"/>
                                        <p:tgtEl>
                                          <p:spTgt spid="71"/>
                                        </p:tgtEl>
                                        <p:attrNameLst>
                                          <p:attrName>fill.type</p:attrName>
                                        </p:attrNameLst>
                                      </p:cBhvr>
                                      <p:to>
                                        <p:strVal val="solid"/>
                                      </p:to>
                                    </p:set>
                                  </p:childTnLst>
                                </p:cTn>
                              </p:par>
                              <p:par>
                                <p:cTn id="55" presetID="24" presetClass="emph" presetSubtype="0" fill="hold" grpId="0" nodeType="withEffect">
                                  <p:stCondLst>
                                    <p:cond delay="0"/>
                                  </p:stCondLst>
                                  <p:childTnLst>
                                    <p:animClr clrSpc="hsl" dir="cw">
                                      <p:cBhvr override="childStyle">
                                        <p:cTn id="56" dur="500" fill="hold"/>
                                        <p:tgtEl>
                                          <p:spTgt spid="79"/>
                                        </p:tgtEl>
                                        <p:attrNameLst>
                                          <p:attrName>style.color</p:attrName>
                                        </p:attrNameLst>
                                      </p:cBhvr>
                                      <p:by>
                                        <p:hsl h="0" s="-12549" l="-25098"/>
                                      </p:by>
                                    </p:animClr>
                                    <p:animClr clrSpc="hsl" dir="cw">
                                      <p:cBhvr>
                                        <p:cTn id="57" dur="500" fill="hold"/>
                                        <p:tgtEl>
                                          <p:spTgt spid="79"/>
                                        </p:tgtEl>
                                        <p:attrNameLst>
                                          <p:attrName>fillcolor</p:attrName>
                                        </p:attrNameLst>
                                      </p:cBhvr>
                                      <p:by>
                                        <p:hsl h="0" s="-12549" l="-25098"/>
                                      </p:by>
                                    </p:animClr>
                                    <p:animClr clrSpc="hsl" dir="cw">
                                      <p:cBhvr>
                                        <p:cTn id="58" dur="500" fill="hold"/>
                                        <p:tgtEl>
                                          <p:spTgt spid="79"/>
                                        </p:tgtEl>
                                        <p:attrNameLst>
                                          <p:attrName>stroke.color</p:attrName>
                                        </p:attrNameLst>
                                      </p:cBhvr>
                                      <p:by>
                                        <p:hsl h="0" s="-12549" l="-25098"/>
                                      </p:by>
                                    </p:animClr>
                                    <p:set>
                                      <p:cBhvr>
                                        <p:cTn id="59" dur="500" fill="hold"/>
                                        <p:tgtEl>
                                          <p:spTgt spid="79"/>
                                        </p:tgtEl>
                                        <p:attrNameLst>
                                          <p:attrName>fill.type</p:attrName>
                                        </p:attrNameLst>
                                      </p:cBhvr>
                                      <p:to>
                                        <p:strVal val="solid"/>
                                      </p:to>
                                    </p:set>
                                  </p:childTnLst>
                                </p:cTn>
                              </p:par>
                              <p:par>
                                <p:cTn id="60" presetID="24" presetClass="emph" presetSubtype="0" fill="hold" grpId="0" nodeType="withEffect">
                                  <p:stCondLst>
                                    <p:cond delay="0"/>
                                  </p:stCondLst>
                                  <p:childTnLst>
                                    <p:animClr clrSpc="hsl" dir="cw">
                                      <p:cBhvr override="childStyle">
                                        <p:cTn id="61" dur="500" fill="hold"/>
                                        <p:tgtEl>
                                          <p:spTgt spid="94"/>
                                        </p:tgtEl>
                                        <p:attrNameLst>
                                          <p:attrName>style.color</p:attrName>
                                        </p:attrNameLst>
                                      </p:cBhvr>
                                      <p:by>
                                        <p:hsl h="0" s="-12549" l="-25098"/>
                                      </p:by>
                                    </p:animClr>
                                    <p:animClr clrSpc="hsl" dir="cw">
                                      <p:cBhvr>
                                        <p:cTn id="62" dur="500" fill="hold"/>
                                        <p:tgtEl>
                                          <p:spTgt spid="94"/>
                                        </p:tgtEl>
                                        <p:attrNameLst>
                                          <p:attrName>fillcolor</p:attrName>
                                        </p:attrNameLst>
                                      </p:cBhvr>
                                      <p:by>
                                        <p:hsl h="0" s="-12549" l="-25098"/>
                                      </p:by>
                                    </p:animClr>
                                    <p:animClr clrSpc="hsl" dir="cw">
                                      <p:cBhvr>
                                        <p:cTn id="63" dur="500" fill="hold"/>
                                        <p:tgtEl>
                                          <p:spTgt spid="94"/>
                                        </p:tgtEl>
                                        <p:attrNameLst>
                                          <p:attrName>stroke.color</p:attrName>
                                        </p:attrNameLst>
                                      </p:cBhvr>
                                      <p:by>
                                        <p:hsl h="0" s="-12549" l="-25098"/>
                                      </p:by>
                                    </p:animClr>
                                    <p:set>
                                      <p:cBhvr>
                                        <p:cTn id="64" dur="500" fill="hold"/>
                                        <p:tgtEl>
                                          <p:spTgt spid="94"/>
                                        </p:tgtEl>
                                        <p:attrNameLst>
                                          <p:attrName>fill.type</p:attrName>
                                        </p:attrNameLst>
                                      </p:cBhvr>
                                      <p:to>
                                        <p:strVal val="solid"/>
                                      </p:to>
                                    </p:set>
                                  </p:childTnLst>
                                </p:cTn>
                              </p:par>
                              <p:par>
                                <p:cTn id="65" presetID="24" presetClass="emph" presetSubtype="0" fill="hold" grpId="0" nodeType="withEffect">
                                  <p:stCondLst>
                                    <p:cond delay="0"/>
                                  </p:stCondLst>
                                  <p:childTnLst>
                                    <p:animClr clrSpc="hsl" dir="cw">
                                      <p:cBhvr override="childStyle">
                                        <p:cTn id="66" dur="500" fill="hold"/>
                                        <p:tgtEl>
                                          <p:spTgt spid="75"/>
                                        </p:tgtEl>
                                        <p:attrNameLst>
                                          <p:attrName>style.color</p:attrName>
                                        </p:attrNameLst>
                                      </p:cBhvr>
                                      <p:by>
                                        <p:hsl h="0" s="-12549" l="-25098"/>
                                      </p:by>
                                    </p:animClr>
                                    <p:animClr clrSpc="hsl" dir="cw">
                                      <p:cBhvr>
                                        <p:cTn id="67" dur="500" fill="hold"/>
                                        <p:tgtEl>
                                          <p:spTgt spid="75"/>
                                        </p:tgtEl>
                                        <p:attrNameLst>
                                          <p:attrName>fillcolor</p:attrName>
                                        </p:attrNameLst>
                                      </p:cBhvr>
                                      <p:by>
                                        <p:hsl h="0" s="-12549" l="-25098"/>
                                      </p:by>
                                    </p:animClr>
                                    <p:animClr clrSpc="hsl" dir="cw">
                                      <p:cBhvr>
                                        <p:cTn id="68" dur="500" fill="hold"/>
                                        <p:tgtEl>
                                          <p:spTgt spid="75"/>
                                        </p:tgtEl>
                                        <p:attrNameLst>
                                          <p:attrName>stroke.color</p:attrName>
                                        </p:attrNameLst>
                                      </p:cBhvr>
                                      <p:by>
                                        <p:hsl h="0" s="-12549" l="-25098"/>
                                      </p:by>
                                    </p:animClr>
                                    <p:set>
                                      <p:cBhvr>
                                        <p:cTn id="69" dur="500" fill="hold"/>
                                        <p:tgtEl>
                                          <p:spTgt spid="75"/>
                                        </p:tgtEl>
                                        <p:attrNameLst>
                                          <p:attrName>fill.type</p:attrName>
                                        </p:attrNameLst>
                                      </p:cBhvr>
                                      <p:to>
                                        <p:strVal val="solid"/>
                                      </p:to>
                                    </p:set>
                                  </p:childTnLst>
                                </p:cTn>
                              </p:par>
                              <p:par>
                                <p:cTn id="70" presetID="24" presetClass="emph" presetSubtype="0" fill="hold" grpId="0" nodeType="withEffect">
                                  <p:stCondLst>
                                    <p:cond delay="0"/>
                                  </p:stCondLst>
                                  <p:childTnLst>
                                    <p:animClr clrSpc="hsl" dir="cw">
                                      <p:cBhvr override="childStyle">
                                        <p:cTn id="71" dur="500" fill="hold"/>
                                        <p:tgtEl>
                                          <p:spTgt spid="73"/>
                                        </p:tgtEl>
                                        <p:attrNameLst>
                                          <p:attrName>style.color</p:attrName>
                                        </p:attrNameLst>
                                      </p:cBhvr>
                                      <p:by>
                                        <p:hsl h="0" s="-12549" l="-25098"/>
                                      </p:by>
                                    </p:animClr>
                                    <p:animClr clrSpc="hsl" dir="cw">
                                      <p:cBhvr>
                                        <p:cTn id="72" dur="500" fill="hold"/>
                                        <p:tgtEl>
                                          <p:spTgt spid="73"/>
                                        </p:tgtEl>
                                        <p:attrNameLst>
                                          <p:attrName>fillcolor</p:attrName>
                                        </p:attrNameLst>
                                      </p:cBhvr>
                                      <p:by>
                                        <p:hsl h="0" s="-12549" l="-25098"/>
                                      </p:by>
                                    </p:animClr>
                                    <p:animClr clrSpc="hsl" dir="cw">
                                      <p:cBhvr>
                                        <p:cTn id="73" dur="500" fill="hold"/>
                                        <p:tgtEl>
                                          <p:spTgt spid="73"/>
                                        </p:tgtEl>
                                        <p:attrNameLst>
                                          <p:attrName>stroke.color</p:attrName>
                                        </p:attrNameLst>
                                      </p:cBhvr>
                                      <p:by>
                                        <p:hsl h="0" s="-12549" l="-25098"/>
                                      </p:by>
                                    </p:animClr>
                                    <p:set>
                                      <p:cBhvr>
                                        <p:cTn id="74" dur="500" fill="hold"/>
                                        <p:tgtEl>
                                          <p:spTgt spid="73"/>
                                        </p:tgtEl>
                                        <p:attrNameLst>
                                          <p:attrName>fill.type</p:attrName>
                                        </p:attrNameLst>
                                      </p:cBhvr>
                                      <p:to>
                                        <p:strVal val="solid"/>
                                      </p:to>
                                    </p:set>
                                  </p:childTnLst>
                                </p:cTn>
                              </p:par>
                              <p:par>
                                <p:cTn id="75" presetID="24" presetClass="emph" presetSubtype="0" fill="hold" grpId="0" nodeType="withEffect">
                                  <p:stCondLst>
                                    <p:cond delay="0"/>
                                  </p:stCondLst>
                                  <p:childTnLst>
                                    <p:animClr clrSpc="hsl" dir="cw">
                                      <p:cBhvr override="childStyle">
                                        <p:cTn id="76" dur="500" fill="hold"/>
                                        <p:tgtEl>
                                          <p:spTgt spid="77"/>
                                        </p:tgtEl>
                                        <p:attrNameLst>
                                          <p:attrName>style.color</p:attrName>
                                        </p:attrNameLst>
                                      </p:cBhvr>
                                      <p:by>
                                        <p:hsl h="0" s="-12549" l="-25098"/>
                                      </p:by>
                                    </p:animClr>
                                    <p:animClr clrSpc="hsl" dir="cw">
                                      <p:cBhvr>
                                        <p:cTn id="77" dur="500" fill="hold"/>
                                        <p:tgtEl>
                                          <p:spTgt spid="77"/>
                                        </p:tgtEl>
                                        <p:attrNameLst>
                                          <p:attrName>fillcolor</p:attrName>
                                        </p:attrNameLst>
                                      </p:cBhvr>
                                      <p:by>
                                        <p:hsl h="0" s="-12549" l="-25098"/>
                                      </p:by>
                                    </p:animClr>
                                    <p:animClr clrSpc="hsl" dir="cw">
                                      <p:cBhvr>
                                        <p:cTn id="78" dur="500" fill="hold"/>
                                        <p:tgtEl>
                                          <p:spTgt spid="77"/>
                                        </p:tgtEl>
                                        <p:attrNameLst>
                                          <p:attrName>stroke.color</p:attrName>
                                        </p:attrNameLst>
                                      </p:cBhvr>
                                      <p:by>
                                        <p:hsl h="0" s="-12549" l="-25098"/>
                                      </p:by>
                                    </p:animClr>
                                    <p:set>
                                      <p:cBhvr>
                                        <p:cTn id="79" dur="500" fill="hold"/>
                                        <p:tgtEl>
                                          <p:spTgt spid="77"/>
                                        </p:tgtEl>
                                        <p:attrNameLst>
                                          <p:attrName>fill.type</p:attrName>
                                        </p:attrNameLst>
                                      </p:cBhvr>
                                      <p:to>
                                        <p:strVal val="solid"/>
                                      </p:to>
                                    </p:set>
                                  </p:childTnLst>
                                </p:cTn>
                              </p:par>
                              <p:par>
                                <p:cTn id="80" presetID="24" presetClass="emph" presetSubtype="0" fill="hold" grpId="0" nodeType="withEffect">
                                  <p:stCondLst>
                                    <p:cond delay="0"/>
                                  </p:stCondLst>
                                  <p:childTnLst>
                                    <p:animClr clrSpc="hsl" dir="cw">
                                      <p:cBhvr override="childStyle">
                                        <p:cTn id="81" dur="500" fill="hold"/>
                                        <p:tgtEl>
                                          <p:spTgt spid="86"/>
                                        </p:tgtEl>
                                        <p:attrNameLst>
                                          <p:attrName>style.color</p:attrName>
                                        </p:attrNameLst>
                                      </p:cBhvr>
                                      <p:by>
                                        <p:hsl h="0" s="-12549" l="-25098"/>
                                      </p:by>
                                    </p:animClr>
                                    <p:animClr clrSpc="hsl" dir="cw">
                                      <p:cBhvr>
                                        <p:cTn id="82" dur="500" fill="hold"/>
                                        <p:tgtEl>
                                          <p:spTgt spid="86"/>
                                        </p:tgtEl>
                                        <p:attrNameLst>
                                          <p:attrName>fillcolor</p:attrName>
                                        </p:attrNameLst>
                                      </p:cBhvr>
                                      <p:by>
                                        <p:hsl h="0" s="-12549" l="-25098"/>
                                      </p:by>
                                    </p:animClr>
                                    <p:animClr clrSpc="hsl" dir="cw">
                                      <p:cBhvr>
                                        <p:cTn id="83" dur="500" fill="hold"/>
                                        <p:tgtEl>
                                          <p:spTgt spid="86"/>
                                        </p:tgtEl>
                                        <p:attrNameLst>
                                          <p:attrName>stroke.color</p:attrName>
                                        </p:attrNameLst>
                                      </p:cBhvr>
                                      <p:by>
                                        <p:hsl h="0" s="-12549" l="-25098"/>
                                      </p:by>
                                    </p:animClr>
                                    <p:set>
                                      <p:cBhvr>
                                        <p:cTn id="84" dur="500" fill="hold"/>
                                        <p:tgtEl>
                                          <p:spTgt spid="8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p:bldP spid="70" grpId="0" animBg="1"/>
      <p:bldP spid="71" grpId="0"/>
      <p:bldP spid="72" grpId="0" animBg="1"/>
      <p:bldP spid="73" grpId="0"/>
      <p:bldP spid="74" grpId="0" animBg="1"/>
      <p:bldP spid="75" grpId="0"/>
      <p:bldP spid="76" grpId="0" animBg="1"/>
      <p:bldP spid="77" grpId="0"/>
      <p:bldP spid="78" grpId="0" animBg="1"/>
      <p:bldP spid="79" grpId="0"/>
      <p:bldP spid="85" grpId="0" animBg="1"/>
      <p:bldP spid="86" grpId="0"/>
      <p:bldP spid="90" grpId="0" animBg="1"/>
      <p:bldP spid="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252;p37">
            <a:extLst>
              <a:ext uri="{FF2B5EF4-FFF2-40B4-BE49-F238E27FC236}">
                <a16:creationId xmlns:a16="http://schemas.microsoft.com/office/drawing/2014/main" id="{C8EEE4B7-52E2-470C-8577-8F198361CB6D}"/>
              </a:ext>
            </a:extLst>
          </p:cNvPr>
          <p:cNvCxnSpPr>
            <a:cxnSpLocks/>
          </p:cNvCxnSpPr>
          <p:nvPr/>
        </p:nvCxnSpPr>
        <p:spPr>
          <a:xfrm flipH="1" flipV="1">
            <a:off x="1588" y="2409804"/>
            <a:ext cx="9875792" cy="1"/>
          </a:xfrm>
          <a:prstGeom prst="straightConnector1">
            <a:avLst/>
          </a:prstGeom>
          <a:noFill/>
          <a:ln w="9525" cap="flat" cmpd="sng">
            <a:solidFill>
              <a:schemeClr val="dk2"/>
            </a:solidFill>
            <a:prstDash val="solid"/>
            <a:round/>
            <a:headEnd type="none" w="med" len="med"/>
            <a:tailEnd type="none" w="med" len="med"/>
          </a:ln>
        </p:spPr>
      </p:cxnSp>
      <p:sp>
        <p:nvSpPr>
          <p:cNvPr id="17" name="Google Shape;258;p37">
            <a:extLst>
              <a:ext uri="{FF2B5EF4-FFF2-40B4-BE49-F238E27FC236}">
                <a16:creationId xmlns:a16="http://schemas.microsoft.com/office/drawing/2014/main" id="{7F549B1F-4D4C-477D-A15F-C7D4AA55B9D6}"/>
              </a:ext>
            </a:extLst>
          </p:cNvPr>
          <p:cNvSpPr/>
          <p:nvPr/>
        </p:nvSpPr>
        <p:spPr>
          <a:xfrm>
            <a:off x="606474" y="2121954"/>
            <a:ext cx="3754510" cy="499360"/>
          </a:xfrm>
          <a:prstGeom prst="snip2DiagRect">
            <a:avLst>
              <a:gd name="adj1" fmla="val 0"/>
              <a:gd name="adj2" fmla="val 16667"/>
            </a:avLst>
          </a:prstGeom>
          <a:solidFill>
            <a:schemeClr val="accent1">
              <a:lumMod val="60000"/>
              <a:lumOff val="40000"/>
            </a:schemeClr>
          </a:solidFill>
          <a:ln>
            <a:noFill/>
          </a:ln>
        </p:spPr>
        <p:txBody>
          <a:bodyPr spcFirstLastPara="1" wrap="square" lIns="121869" tIns="121869" rIns="121869" bIns="121869" anchor="ctr" anchorCtr="0">
            <a:noAutofit/>
          </a:bodyPr>
          <a:lstStyle/>
          <a:p>
            <a:pPr algn="ctr"/>
            <a:r>
              <a:rPr lang="en-US" sz="2200" b="1" dirty="0">
                <a:solidFill>
                  <a:schemeClr val="bg1"/>
                </a:solidFill>
                <a:latin typeface="Lato Black"/>
              </a:rPr>
              <a:t>First Case – State exist </a:t>
            </a:r>
          </a:p>
        </p:txBody>
      </p:sp>
      <p:sp>
        <p:nvSpPr>
          <p:cNvPr id="19" name="Google Shape;372;p41">
            <a:extLst>
              <a:ext uri="{FF2B5EF4-FFF2-40B4-BE49-F238E27FC236}">
                <a16:creationId xmlns:a16="http://schemas.microsoft.com/office/drawing/2014/main" id="{935A0864-22AC-4FB0-93A0-23026F135B2A}"/>
              </a:ext>
            </a:extLst>
          </p:cNvPr>
          <p:cNvSpPr/>
          <p:nvPr/>
        </p:nvSpPr>
        <p:spPr>
          <a:xfrm rot="-5400000" flipH="1">
            <a:off x="6493863" y="639559"/>
            <a:ext cx="899484" cy="3540491"/>
          </a:xfrm>
          <a:prstGeom prst="snip1Rect">
            <a:avLst>
              <a:gd name="adj" fmla="val 16667"/>
            </a:avLst>
          </a:prstGeom>
          <a:solidFill>
            <a:schemeClr val="accent1">
              <a:lumMod val="60000"/>
              <a:lumOff val="40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bg1"/>
              </a:buClr>
            </a:pPr>
            <a:endParaRPr lang="en-US" sz="1200" b="1" dirty="0">
              <a:solidFill>
                <a:schemeClr val="bg1"/>
              </a:solidFill>
              <a:latin typeface="Lato Black"/>
            </a:endParaRPr>
          </a:p>
          <a:p>
            <a:pPr marL="171450" indent="-171450">
              <a:buClr>
                <a:schemeClr val="bg1"/>
              </a:buClr>
              <a:buFontTx/>
              <a:buChar char="‒"/>
            </a:pPr>
            <a:r>
              <a:rPr lang="en-US" sz="1200" b="1" dirty="0">
                <a:solidFill>
                  <a:schemeClr val="bg1"/>
                </a:solidFill>
                <a:latin typeface="Lato Black"/>
              </a:rPr>
              <a:t>Get the state(Random Forest)</a:t>
            </a:r>
          </a:p>
          <a:p>
            <a:pPr marL="171450" indent="-171450">
              <a:buClr>
                <a:schemeClr val="bg1"/>
              </a:buClr>
              <a:buFontTx/>
              <a:buChar char="‒"/>
            </a:pPr>
            <a:r>
              <a:rPr lang="en-US" sz="1200" b="1" dirty="0">
                <a:solidFill>
                  <a:schemeClr val="bg1"/>
                </a:solidFill>
                <a:latin typeface="Lato Black"/>
              </a:rPr>
              <a:t>Update the state</a:t>
            </a:r>
          </a:p>
          <a:p>
            <a:pPr marL="171450" indent="-171450">
              <a:buClr>
                <a:schemeClr val="bg1"/>
              </a:buClr>
              <a:buFontTx/>
              <a:buChar char="‒"/>
            </a:pPr>
            <a:r>
              <a:rPr lang="en-US" sz="1200" b="1" dirty="0">
                <a:solidFill>
                  <a:schemeClr val="bg1"/>
                </a:solidFill>
                <a:latin typeface="Lato Black"/>
              </a:rPr>
              <a:t>Filtering tuples</a:t>
            </a:r>
          </a:p>
          <a:p>
            <a:pPr marL="171450" indent="-171450">
              <a:buClr>
                <a:schemeClr val="bg1"/>
              </a:buClr>
              <a:buFontTx/>
              <a:buChar char="‒"/>
            </a:pPr>
            <a:r>
              <a:rPr lang="en-US" sz="1200" b="1" dirty="0">
                <a:solidFill>
                  <a:schemeClr val="bg1"/>
                </a:solidFill>
                <a:latin typeface="Lato Black"/>
              </a:rPr>
              <a:t>Testing and predicting tuples</a:t>
            </a:r>
          </a:p>
          <a:p>
            <a:pPr>
              <a:buClr>
                <a:schemeClr val="bg1"/>
              </a:buClr>
            </a:pPr>
            <a:endParaRPr lang="en-US" sz="1200" b="1" dirty="0">
              <a:solidFill>
                <a:schemeClr val="bg1"/>
              </a:solidFill>
              <a:latin typeface="Lato Black"/>
            </a:endParaRPr>
          </a:p>
        </p:txBody>
      </p:sp>
      <p:cxnSp>
        <p:nvCxnSpPr>
          <p:cNvPr id="20" name="Google Shape;252;p37">
            <a:extLst>
              <a:ext uri="{FF2B5EF4-FFF2-40B4-BE49-F238E27FC236}">
                <a16:creationId xmlns:a16="http://schemas.microsoft.com/office/drawing/2014/main" id="{F31D64A9-4BB9-42FF-972D-838D4165F7C9}"/>
              </a:ext>
            </a:extLst>
          </p:cNvPr>
          <p:cNvCxnSpPr>
            <a:cxnSpLocks/>
          </p:cNvCxnSpPr>
          <p:nvPr/>
        </p:nvCxnSpPr>
        <p:spPr>
          <a:xfrm flipH="1" flipV="1">
            <a:off x="11296" y="3867324"/>
            <a:ext cx="11685479" cy="38326"/>
          </a:xfrm>
          <a:prstGeom prst="straightConnector1">
            <a:avLst/>
          </a:prstGeom>
          <a:noFill/>
          <a:ln w="9525" cap="flat" cmpd="sng">
            <a:solidFill>
              <a:schemeClr val="dk2"/>
            </a:solidFill>
            <a:prstDash val="solid"/>
            <a:round/>
            <a:headEnd type="none" w="med" len="med"/>
            <a:tailEnd type="none" w="med" len="med"/>
          </a:ln>
        </p:spPr>
      </p:cxnSp>
      <p:sp>
        <p:nvSpPr>
          <p:cNvPr id="21" name="Google Shape;260;p37">
            <a:extLst>
              <a:ext uri="{FF2B5EF4-FFF2-40B4-BE49-F238E27FC236}">
                <a16:creationId xmlns:a16="http://schemas.microsoft.com/office/drawing/2014/main" id="{37A22053-9E37-477E-980E-64CC3F405D87}"/>
              </a:ext>
            </a:extLst>
          </p:cNvPr>
          <p:cNvSpPr/>
          <p:nvPr/>
        </p:nvSpPr>
        <p:spPr>
          <a:xfrm>
            <a:off x="1165594" y="3617644"/>
            <a:ext cx="4930405" cy="499360"/>
          </a:xfrm>
          <a:prstGeom prst="snip2DiagRect">
            <a:avLst>
              <a:gd name="adj1" fmla="val 0"/>
              <a:gd name="adj2" fmla="val 16667"/>
            </a:avLst>
          </a:prstGeom>
          <a:solidFill>
            <a:schemeClr val="accent1">
              <a:lumMod val="75000"/>
            </a:schemeClr>
          </a:solidFill>
          <a:ln>
            <a:noFill/>
          </a:ln>
        </p:spPr>
        <p:txBody>
          <a:bodyPr spcFirstLastPara="1" wrap="square" lIns="121869" tIns="121869" rIns="121869" bIns="121869" anchor="ctr" anchorCtr="0">
            <a:noAutofit/>
          </a:bodyPr>
          <a:lstStyle/>
          <a:p>
            <a:pPr algn="ctr"/>
            <a:r>
              <a:rPr lang="en-US" sz="2200" b="1" dirty="0">
                <a:solidFill>
                  <a:schemeClr val="bg1"/>
                </a:solidFill>
                <a:latin typeface="Lato Black"/>
              </a:rPr>
              <a:t>Second Case – State does not exist </a:t>
            </a:r>
          </a:p>
        </p:txBody>
      </p:sp>
      <p:sp>
        <p:nvSpPr>
          <p:cNvPr id="22" name="Google Shape;372;p41">
            <a:extLst>
              <a:ext uri="{FF2B5EF4-FFF2-40B4-BE49-F238E27FC236}">
                <a16:creationId xmlns:a16="http://schemas.microsoft.com/office/drawing/2014/main" id="{117CCCD4-CECF-4A65-B0C3-5D80D00B3EAA}"/>
              </a:ext>
            </a:extLst>
          </p:cNvPr>
          <p:cNvSpPr/>
          <p:nvPr/>
        </p:nvSpPr>
        <p:spPr>
          <a:xfrm rot="-5400000" flipH="1">
            <a:off x="8697197" y="1794529"/>
            <a:ext cx="874530" cy="4183917"/>
          </a:xfrm>
          <a:prstGeom prst="snip1Rect">
            <a:avLst>
              <a:gd name="adj" fmla="val 16667"/>
            </a:avLst>
          </a:prstGeom>
          <a:solidFill>
            <a:schemeClr val="accent1">
              <a:lumMod val="75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2875" indent="-142875">
              <a:buClr>
                <a:schemeClr val="bg1"/>
              </a:buClr>
              <a:buFontTx/>
              <a:buChar char="‒"/>
            </a:pPr>
            <a:r>
              <a:rPr lang="en-US" sz="1200" b="1" dirty="0">
                <a:solidFill>
                  <a:schemeClr val="bg1"/>
                </a:solidFill>
                <a:latin typeface="Lato Black"/>
              </a:rPr>
              <a:t>First micro-batch of stream</a:t>
            </a:r>
          </a:p>
          <a:p>
            <a:pPr marL="142875" indent="-142875">
              <a:buClr>
                <a:schemeClr val="bg1"/>
              </a:buClr>
              <a:buFontTx/>
              <a:buChar char="‒"/>
            </a:pPr>
            <a:r>
              <a:rPr lang="en-US" sz="1200" b="1" dirty="0">
                <a:solidFill>
                  <a:schemeClr val="bg1"/>
                </a:solidFill>
                <a:latin typeface="Lato Black"/>
              </a:rPr>
              <a:t>Initialize the state(Random Forest)</a:t>
            </a:r>
          </a:p>
          <a:p>
            <a:pPr marL="142875" indent="-142875">
              <a:buClr>
                <a:schemeClr val="bg1"/>
              </a:buClr>
              <a:buFontTx/>
              <a:buChar char="‒"/>
            </a:pPr>
            <a:r>
              <a:rPr lang="en-US" sz="1200" b="1" dirty="0">
                <a:solidFill>
                  <a:schemeClr val="bg1"/>
                </a:solidFill>
                <a:latin typeface="Lato Black"/>
              </a:rPr>
              <a:t>Filtering tuples</a:t>
            </a:r>
          </a:p>
          <a:p>
            <a:pPr marL="142875" indent="-142875">
              <a:buClr>
                <a:schemeClr val="bg1"/>
              </a:buClr>
              <a:buFontTx/>
              <a:buChar char="‒"/>
            </a:pPr>
            <a:r>
              <a:rPr lang="en-US" sz="1200" b="1" dirty="0">
                <a:solidFill>
                  <a:schemeClr val="bg1"/>
                </a:solidFill>
                <a:latin typeface="Lato Black"/>
              </a:rPr>
              <a:t>Testing and predicting tuples</a:t>
            </a:r>
          </a:p>
        </p:txBody>
      </p:sp>
      <p:sp>
        <p:nvSpPr>
          <p:cNvPr id="15" name="TextBox 14">
            <a:extLst>
              <a:ext uri="{FF2B5EF4-FFF2-40B4-BE49-F238E27FC236}">
                <a16:creationId xmlns:a16="http://schemas.microsoft.com/office/drawing/2014/main" id="{5B3D01CC-1761-40E7-B3E9-2BCAB9601024}"/>
              </a:ext>
            </a:extLst>
          </p:cNvPr>
          <p:cNvSpPr txBox="1"/>
          <p:nvPr/>
        </p:nvSpPr>
        <p:spPr>
          <a:xfrm>
            <a:off x="489968" y="1127412"/>
            <a:ext cx="2895280" cy="523220"/>
          </a:xfrm>
          <a:prstGeom prst="rect">
            <a:avLst/>
          </a:prstGeom>
          <a:noFill/>
        </p:spPr>
        <p:txBody>
          <a:bodyPr wrap="none" rtlCol="0" anchor="ctr" anchorCtr="0">
            <a:spAutoFit/>
          </a:bodyPr>
          <a:lstStyle/>
          <a:p>
            <a:r>
              <a:rPr lang="en-US" sz="2800" b="1" i="1" dirty="0">
                <a:solidFill>
                  <a:srgbClr val="0070C0"/>
                </a:solidFill>
                <a:latin typeface="Lato Black"/>
                <a:ea typeface="Poppins SemiBold" charset="0"/>
                <a:cs typeface="Poppins SemiBold" charset="0"/>
              </a:rPr>
              <a:t>ANALYSIS</a:t>
            </a:r>
            <a:r>
              <a:rPr lang="en-US" sz="2800" b="1" dirty="0">
                <a:solidFill>
                  <a:srgbClr val="0070C0"/>
                </a:solidFill>
                <a:latin typeface="Lato Black"/>
                <a:ea typeface="Poppins SemiBold" charset="0"/>
                <a:cs typeface="Poppins SemiBold" charset="0"/>
              </a:rPr>
              <a:t> </a:t>
            </a:r>
            <a:r>
              <a:rPr lang="en-US" sz="1400" b="1" dirty="0">
                <a:solidFill>
                  <a:srgbClr val="0070C0"/>
                </a:solidFill>
                <a:latin typeface="Lato Black"/>
                <a:ea typeface="Poppins SemiBold" charset="0"/>
                <a:cs typeface="Poppins SemiBold" charset="0"/>
              </a:rPr>
              <a:t>– two cases</a:t>
            </a:r>
            <a:endParaRPr lang="en-US" sz="2800" b="1" dirty="0">
              <a:solidFill>
                <a:srgbClr val="0070C0"/>
              </a:solidFill>
              <a:latin typeface="Lato Black"/>
              <a:ea typeface="Poppins SemiBold" charset="0"/>
              <a:cs typeface="Poppins SemiBold" charset="0"/>
            </a:endParaRPr>
          </a:p>
        </p:txBody>
      </p:sp>
      <p:cxnSp>
        <p:nvCxnSpPr>
          <p:cNvPr id="18" name="Straight Connector 17">
            <a:extLst>
              <a:ext uri="{FF2B5EF4-FFF2-40B4-BE49-F238E27FC236}">
                <a16:creationId xmlns:a16="http://schemas.microsoft.com/office/drawing/2014/main" id="{881D2793-FB96-4CA7-964E-3F5BB31A04ED}"/>
              </a:ext>
            </a:extLst>
          </p:cNvPr>
          <p:cNvCxnSpPr/>
          <p:nvPr/>
        </p:nvCxnSpPr>
        <p:spPr>
          <a:xfrm>
            <a:off x="5797768" y="968068"/>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EF4F0EC-8B04-41EB-AECC-BAEF8F66CFC5}"/>
              </a:ext>
            </a:extLst>
          </p:cNvPr>
          <p:cNvSpPr txBox="1"/>
          <p:nvPr/>
        </p:nvSpPr>
        <p:spPr>
          <a:xfrm>
            <a:off x="3214891" y="269922"/>
            <a:ext cx="5762216" cy="646331"/>
          </a:xfrm>
          <a:prstGeom prst="rect">
            <a:avLst/>
          </a:prstGeom>
          <a:noFill/>
        </p:spPr>
        <p:txBody>
          <a:bodyPr wrap="square" rtlCol="0">
            <a:spAutoFit/>
          </a:bodyPr>
          <a:lstStyle/>
          <a:p>
            <a:pPr algn="ctr"/>
            <a:r>
              <a:rPr lang="en-US" sz="3600" b="1" spc="400" dirty="0">
                <a:solidFill>
                  <a:srgbClr val="44546A"/>
                </a:solidFill>
                <a:latin typeface="Lato Black" charset="0"/>
                <a:ea typeface="Lato Black" charset="0"/>
                <a:cs typeface="Lato Black" charset="0"/>
              </a:rPr>
              <a:t>Flat Map with State</a:t>
            </a:r>
          </a:p>
        </p:txBody>
      </p:sp>
      <p:cxnSp>
        <p:nvCxnSpPr>
          <p:cNvPr id="12" name="Google Shape;252;p37">
            <a:extLst>
              <a:ext uri="{FF2B5EF4-FFF2-40B4-BE49-F238E27FC236}">
                <a16:creationId xmlns:a16="http://schemas.microsoft.com/office/drawing/2014/main" id="{8078159C-8AD0-45BC-92A2-75CC3B03CF2C}"/>
              </a:ext>
            </a:extLst>
          </p:cNvPr>
          <p:cNvCxnSpPr>
            <a:cxnSpLocks/>
          </p:cNvCxnSpPr>
          <p:nvPr/>
        </p:nvCxnSpPr>
        <p:spPr>
          <a:xfrm flipH="1">
            <a:off x="-9978" y="5364584"/>
            <a:ext cx="11891401" cy="0"/>
          </a:xfrm>
          <a:prstGeom prst="straightConnector1">
            <a:avLst/>
          </a:prstGeom>
          <a:noFill/>
          <a:ln w="9525" cap="flat" cmpd="sng">
            <a:solidFill>
              <a:schemeClr val="dk2"/>
            </a:solidFill>
            <a:prstDash val="solid"/>
            <a:round/>
            <a:headEnd type="none" w="med" len="med"/>
            <a:tailEnd type="none" w="med" len="med"/>
          </a:ln>
        </p:spPr>
      </p:cxnSp>
      <p:sp>
        <p:nvSpPr>
          <p:cNvPr id="13" name="Google Shape;258;p37">
            <a:extLst>
              <a:ext uri="{FF2B5EF4-FFF2-40B4-BE49-F238E27FC236}">
                <a16:creationId xmlns:a16="http://schemas.microsoft.com/office/drawing/2014/main" id="{EBB5A98D-2189-436E-A7C0-060CA2F3E5C3}"/>
              </a:ext>
            </a:extLst>
          </p:cNvPr>
          <p:cNvSpPr/>
          <p:nvPr/>
        </p:nvSpPr>
        <p:spPr>
          <a:xfrm>
            <a:off x="2062878" y="5088472"/>
            <a:ext cx="4248275" cy="486052"/>
          </a:xfrm>
          <a:prstGeom prst="snip2DiagRect">
            <a:avLst>
              <a:gd name="adj1" fmla="val 0"/>
              <a:gd name="adj2" fmla="val 16667"/>
            </a:avLst>
          </a:prstGeom>
          <a:solidFill>
            <a:schemeClr val="accent1">
              <a:lumMod val="60000"/>
              <a:lumOff val="40000"/>
            </a:schemeClr>
          </a:solidFill>
          <a:ln>
            <a:noFill/>
          </a:ln>
        </p:spPr>
        <p:txBody>
          <a:bodyPr spcFirstLastPara="1" wrap="square" lIns="121869" tIns="121869" rIns="121869" bIns="121869" anchor="ctr" anchorCtr="0">
            <a:noAutofit/>
          </a:bodyPr>
          <a:lstStyle/>
          <a:p>
            <a:pPr algn="ctr"/>
            <a:r>
              <a:rPr lang="en-US" sz="2200" b="1" dirty="0">
                <a:solidFill>
                  <a:schemeClr val="bg1"/>
                </a:solidFill>
                <a:latin typeface="Lato Black"/>
              </a:rPr>
              <a:t>Output</a:t>
            </a:r>
          </a:p>
        </p:txBody>
      </p:sp>
      <p:sp>
        <p:nvSpPr>
          <p:cNvPr id="14" name="Google Shape;372;p41">
            <a:extLst>
              <a:ext uri="{FF2B5EF4-FFF2-40B4-BE49-F238E27FC236}">
                <a16:creationId xmlns:a16="http://schemas.microsoft.com/office/drawing/2014/main" id="{A0FC181C-2621-4770-A41E-D2A2F18D0733}"/>
              </a:ext>
            </a:extLst>
          </p:cNvPr>
          <p:cNvSpPr/>
          <p:nvPr/>
        </p:nvSpPr>
        <p:spPr>
          <a:xfrm rot="-5400000" flipH="1">
            <a:off x="9230096" y="3335150"/>
            <a:ext cx="874512" cy="4058846"/>
          </a:xfrm>
          <a:prstGeom prst="snip1Rect">
            <a:avLst>
              <a:gd name="adj" fmla="val 16667"/>
            </a:avLst>
          </a:prstGeom>
          <a:solidFill>
            <a:schemeClr val="accent1">
              <a:lumMod val="60000"/>
              <a:lumOff val="40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bg1"/>
              </a:buClr>
            </a:pPr>
            <a:endParaRPr lang="en-US" sz="1200" b="1" dirty="0">
              <a:solidFill>
                <a:schemeClr val="bg1"/>
              </a:solidFill>
              <a:latin typeface="Lato Black"/>
            </a:endParaRPr>
          </a:p>
          <a:p>
            <a:pPr marL="171450" indent="-171450">
              <a:buClr>
                <a:schemeClr val="bg1"/>
              </a:buClr>
              <a:buFontTx/>
              <a:buChar char="‒"/>
            </a:pPr>
            <a:r>
              <a:rPr lang="en-US" sz="1200" b="1" dirty="0">
                <a:solidFill>
                  <a:schemeClr val="bg1"/>
                </a:solidFill>
                <a:latin typeface="Lato Black"/>
              </a:rPr>
              <a:t>Keep only testing and predicting tuples</a:t>
            </a:r>
          </a:p>
          <a:p>
            <a:pPr marL="171450" indent="-171450">
              <a:buClr>
                <a:schemeClr val="bg1"/>
              </a:buClr>
              <a:buFontTx/>
              <a:buChar char="‒"/>
            </a:pPr>
            <a:r>
              <a:rPr lang="en-US" sz="1200" b="1" dirty="0">
                <a:solidFill>
                  <a:schemeClr val="bg1"/>
                </a:solidFill>
                <a:latin typeface="Lato Black"/>
              </a:rPr>
              <a:t>Output format</a:t>
            </a:r>
          </a:p>
          <a:p>
            <a:pPr marL="171450" indent="-171450">
              <a:buClr>
                <a:schemeClr val="bg1"/>
              </a:buClr>
              <a:buFontTx/>
              <a:buChar char="‒"/>
            </a:pPr>
            <a:r>
              <a:rPr lang="en-US" sz="1200" b="1" dirty="0">
                <a:solidFill>
                  <a:schemeClr val="bg1"/>
                </a:solidFill>
                <a:latin typeface="Lato Black"/>
              </a:rPr>
              <a:t>(</a:t>
            </a:r>
            <a:r>
              <a:rPr lang="en-US" sz="1200" b="1" dirty="0" err="1">
                <a:solidFill>
                  <a:schemeClr val="bg1"/>
                </a:solidFill>
                <a:latin typeface="Lato Black"/>
              </a:rPr>
              <a:t>keyTuples,res,label,idHT,purporseId,weightTree</a:t>
            </a:r>
            <a:r>
              <a:rPr lang="en-US" sz="1200" b="1" dirty="0">
                <a:solidFill>
                  <a:schemeClr val="bg1"/>
                </a:solidFill>
                <a:latin typeface="Lato Black"/>
              </a:rPr>
              <a:t>)</a:t>
            </a:r>
          </a:p>
          <a:p>
            <a:pPr marL="171450" indent="-171450">
              <a:buClr>
                <a:schemeClr val="bg1"/>
              </a:buClr>
              <a:buFontTx/>
              <a:buChar char="‒"/>
            </a:pPr>
            <a:r>
              <a:rPr lang="en-US" sz="1200" b="1" dirty="0" err="1">
                <a:solidFill>
                  <a:schemeClr val="bg1"/>
                </a:solidFill>
                <a:latin typeface="Lato Black"/>
              </a:rPr>
              <a:t>weightTree</a:t>
            </a:r>
            <a:r>
              <a:rPr lang="en-US" sz="1200" b="1" dirty="0">
                <a:solidFill>
                  <a:schemeClr val="bg1"/>
                </a:solidFill>
                <a:latin typeface="Lato Black"/>
              </a:rPr>
              <a:t> = </a:t>
            </a:r>
            <a:r>
              <a:rPr lang="en-US" sz="1200" b="1" dirty="0" err="1">
                <a:solidFill>
                  <a:schemeClr val="bg1"/>
                </a:solidFill>
                <a:latin typeface="Lato Black"/>
              </a:rPr>
              <a:t>correctly_classified</a:t>
            </a:r>
            <a:r>
              <a:rPr lang="en-US" sz="1200" b="1" dirty="0">
                <a:solidFill>
                  <a:schemeClr val="bg1"/>
                </a:solidFill>
                <a:latin typeface="Lato Black"/>
              </a:rPr>
              <a:t> / </a:t>
            </a:r>
            <a:r>
              <a:rPr lang="en-US" sz="1200" b="1" dirty="0" err="1">
                <a:solidFill>
                  <a:schemeClr val="bg1"/>
                </a:solidFill>
                <a:latin typeface="Lato Black"/>
              </a:rPr>
              <a:t>instances_seen</a:t>
            </a:r>
            <a:endParaRPr lang="en-US" sz="1200" b="1" dirty="0">
              <a:solidFill>
                <a:schemeClr val="bg1"/>
              </a:solidFill>
              <a:latin typeface="Lato Black"/>
            </a:endParaRPr>
          </a:p>
        </p:txBody>
      </p:sp>
      <p:sp>
        <p:nvSpPr>
          <p:cNvPr id="25" name="Slide Number Placeholder 3">
            <a:extLst>
              <a:ext uri="{FF2B5EF4-FFF2-40B4-BE49-F238E27FC236}">
                <a16:creationId xmlns:a16="http://schemas.microsoft.com/office/drawing/2014/main" id="{4D6DD300-01D9-41E7-BF9B-6A616DED7B05}"/>
              </a:ext>
            </a:extLst>
          </p:cNvPr>
          <p:cNvSpPr txBox="1">
            <a:spLocks/>
          </p:cNvSpPr>
          <p:nvPr/>
        </p:nvSpPr>
        <p:spPr>
          <a:xfrm>
            <a:off x="11407833" y="6101934"/>
            <a:ext cx="580800" cy="580800"/>
          </a:xfrm>
          <a:prstGeom prst="rect">
            <a:avLst/>
          </a:prstGeom>
          <a:noFill/>
          <a:ln>
            <a:noFill/>
          </a:ln>
        </p:spPr>
        <p:txBody>
          <a:bodyPr spcFirstLastPara="1" wrap="square" lIns="91425" tIns="91425" rIns="91425" bIns="91425" anchor="ctr" anchorCtr="0">
            <a:noAutofit/>
          </a:bodyPr>
          <a:lstStyle>
            <a:defPPr>
              <a:defRPr lang="en-US"/>
            </a:defPPr>
            <a:lvl1pPr marL="0" lvl="0" algn="ctr" defTabSz="914400" rtl="0" eaLnBrk="1" latinLnBrk="0" hangingPunct="1">
              <a:buNone/>
              <a:defRPr sz="1333" b="1" kern="1200">
                <a:solidFill>
                  <a:srgbClr val="FFFFFF"/>
                </a:solidFill>
                <a:latin typeface="Poppins"/>
                <a:ea typeface="Poppins"/>
                <a:cs typeface="Poppins"/>
                <a:sym typeface="Poppins"/>
              </a:defRPr>
            </a:lvl1pPr>
            <a:lvl2pPr marL="457200" lvl="1" algn="ctr" defTabSz="914400" rtl="0" eaLnBrk="1" latinLnBrk="0" hangingPunct="1">
              <a:buNone/>
              <a:defRPr sz="1333" b="1" kern="1200">
                <a:solidFill>
                  <a:srgbClr val="FFFFFF"/>
                </a:solidFill>
                <a:latin typeface="Poppins"/>
                <a:ea typeface="Poppins"/>
                <a:cs typeface="Poppins"/>
                <a:sym typeface="Poppins"/>
              </a:defRPr>
            </a:lvl2pPr>
            <a:lvl3pPr marL="914400" lvl="2" algn="ctr" defTabSz="914400" rtl="0" eaLnBrk="1" latinLnBrk="0" hangingPunct="1">
              <a:buNone/>
              <a:defRPr sz="1333" b="1" kern="1200">
                <a:solidFill>
                  <a:srgbClr val="FFFFFF"/>
                </a:solidFill>
                <a:latin typeface="Poppins"/>
                <a:ea typeface="Poppins"/>
                <a:cs typeface="Poppins"/>
                <a:sym typeface="Poppins"/>
              </a:defRPr>
            </a:lvl3pPr>
            <a:lvl4pPr marL="1371600" lvl="3" algn="ctr" defTabSz="914400" rtl="0" eaLnBrk="1" latinLnBrk="0" hangingPunct="1">
              <a:buNone/>
              <a:defRPr sz="1333" b="1" kern="1200">
                <a:solidFill>
                  <a:srgbClr val="FFFFFF"/>
                </a:solidFill>
                <a:latin typeface="Poppins"/>
                <a:ea typeface="Poppins"/>
                <a:cs typeface="Poppins"/>
                <a:sym typeface="Poppins"/>
              </a:defRPr>
            </a:lvl4pPr>
            <a:lvl5pPr marL="1828800" lvl="4" algn="ctr" defTabSz="914400" rtl="0" eaLnBrk="1" latinLnBrk="0" hangingPunct="1">
              <a:buNone/>
              <a:defRPr sz="1333" b="1" kern="1200">
                <a:solidFill>
                  <a:srgbClr val="FFFFFF"/>
                </a:solidFill>
                <a:latin typeface="Poppins"/>
                <a:ea typeface="Poppins"/>
                <a:cs typeface="Poppins"/>
                <a:sym typeface="Poppins"/>
              </a:defRPr>
            </a:lvl5pPr>
            <a:lvl6pPr marL="2286000" lvl="5" algn="ctr" defTabSz="914400" rtl="0" eaLnBrk="1" latinLnBrk="0" hangingPunct="1">
              <a:buNone/>
              <a:defRPr sz="1333" b="1" kern="1200">
                <a:solidFill>
                  <a:srgbClr val="FFFFFF"/>
                </a:solidFill>
                <a:latin typeface="Poppins"/>
                <a:ea typeface="Poppins"/>
                <a:cs typeface="Poppins"/>
                <a:sym typeface="Poppins"/>
              </a:defRPr>
            </a:lvl6pPr>
            <a:lvl7pPr marL="2743200" lvl="6" algn="ctr" defTabSz="914400" rtl="0" eaLnBrk="1" latinLnBrk="0" hangingPunct="1">
              <a:buNone/>
              <a:defRPr sz="1333" b="1" kern="1200">
                <a:solidFill>
                  <a:srgbClr val="FFFFFF"/>
                </a:solidFill>
                <a:latin typeface="Poppins"/>
                <a:ea typeface="Poppins"/>
                <a:cs typeface="Poppins"/>
                <a:sym typeface="Poppins"/>
              </a:defRPr>
            </a:lvl7pPr>
            <a:lvl8pPr marL="3200400" lvl="7" algn="ctr" defTabSz="914400" rtl="0" eaLnBrk="1" latinLnBrk="0" hangingPunct="1">
              <a:buNone/>
              <a:defRPr sz="1333" b="1" kern="1200">
                <a:solidFill>
                  <a:srgbClr val="FFFFFF"/>
                </a:solidFill>
                <a:latin typeface="Poppins"/>
                <a:ea typeface="Poppins"/>
                <a:cs typeface="Poppins"/>
                <a:sym typeface="Poppins"/>
              </a:defRPr>
            </a:lvl8pPr>
            <a:lvl9pPr marL="3657600" lvl="8" algn="ctr" defTabSz="914400" rtl="0" eaLnBrk="1" latinLnBrk="0" hangingPunct="1">
              <a:buNone/>
              <a:defRPr sz="1333" b="1" kern="1200">
                <a:solidFill>
                  <a:srgbClr val="FFFFFF"/>
                </a:solidFill>
                <a:latin typeface="Poppins"/>
                <a:ea typeface="Poppins"/>
                <a:cs typeface="Poppins"/>
                <a:sym typeface="Poppin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000" b="1" i="0" u="none" strike="noStrike" kern="1200" cap="none" spc="0" normalizeH="0" baseline="0" noProof="0" smtClean="0">
                <a:ln>
                  <a:noFill/>
                </a:ln>
                <a:solidFill>
                  <a:srgbClr val="FFFFFF"/>
                </a:solidFill>
                <a:effectLst/>
                <a:uLnTx/>
                <a:uFillTx/>
                <a:latin typeface="Poppins"/>
                <a:sym typeface="Poppin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 sz="1000" b="1" i="0" u="none" strike="noStrike" kern="1200" cap="none" spc="0" normalizeH="0" baseline="0" noProof="0" dirty="0">
              <a:ln>
                <a:noFill/>
              </a:ln>
              <a:solidFill>
                <a:srgbClr val="FFFFFF"/>
              </a:solidFill>
              <a:effectLst/>
              <a:uLnTx/>
              <a:uFillTx/>
              <a:latin typeface="Poppins"/>
              <a:sym typeface="Poppins"/>
            </a:endParaRPr>
          </a:p>
        </p:txBody>
      </p:sp>
    </p:spTree>
    <p:extLst>
      <p:ext uri="{BB962C8B-B14F-4D97-AF65-F5344CB8AC3E}">
        <p14:creationId xmlns:p14="http://schemas.microsoft.com/office/powerpoint/2010/main" val="3537118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B7B5DB-3751-4A58-9BC2-E71667EA93FD}"/>
              </a:ext>
            </a:extLst>
          </p:cNvPr>
          <p:cNvSpPr txBox="1"/>
          <p:nvPr/>
        </p:nvSpPr>
        <p:spPr>
          <a:xfrm>
            <a:off x="3673436" y="153715"/>
            <a:ext cx="4845174" cy="630942"/>
          </a:xfrm>
          <a:prstGeom prst="rect">
            <a:avLst/>
          </a:prstGeom>
          <a:noFill/>
        </p:spPr>
        <p:txBody>
          <a:bodyPr wrap="none" rtlCol="0">
            <a:spAutoFit/>
          </a:bodyPr>
          <a:lstStyle/>
          <a:p>
            <a:pPr algn="ctr"/>
            <a:r>
              <a:rPr lang="en-US" sz="3500" b="1" spc="400" dirty="0">
                <a:solidFill>
                  <a:schemeClr val="tx2"/>
                </a:solidFill>
                <a:latin typeface="Lato Black"/>
                <a:ea typeface="Lato Black" charset="0"/>
                <a:cs typeface="Lato Black" charset="0"/>
              </a:rPr>
              <a:t>Project Pipelining</a:t>
            </a:r>
          </a:p>
        </p:txBody>
      </p:sp>
      <p:sp>
        <p:nvSpPr>
          <p:cNvPr id="8" name="Rectangle: Rounded Corners 7">
            <a:extLst>
              <a:ext uri="{FF2B5EF4-FFF2-40B4-BE49-F238E27FC236}">
                <a16:creationId xmlns:a16="http://schemas.microsoft.com/office/drawing/2014/main" id="{B352F7F1-6290-478E-80C3-0D3E288665C8}"/>
              </a:ext>
            </a:extLst>
          </p:cNvPr>
          <p:cNvSpPr/>
          <p:nvPr/>
        </p:nvSpPr>
        <p:spPr>
          <a:xfrm>
            <a:off x="4002662" y="1270657"/>
            <a:ext cx="2488926" cy="4793844"/>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8C745E88-5A3F-4158-9AFF-EF358DB1A56B}"/>
              </a:ext>
            </a:extLst>
          </p:cNvPr>
          <p:cNvSpPr txBox="1"/>
          <p:nvPr/>
        </p:nvSpPr>
        <p:spPr>
          <a:xfrm>
            <a:off x="1836796" y="5663793"/>
            <a:ext cx="1148108" cy="523220"/>
          </a:xfrm>
          <a:prstGeom prst="rect">
            <a:avLst/>
          </a:prstGeom>
          <a:noFill/>
        </p:spPr>
        <p:txBody>
          <a:bodyPr wrap="square" rtlCol="0">
            <a:spAutoFit/>
          </a:bodyPr>
          <a:lstStyle/>
          <a:p>
            <a:r>
              <a:rPr lang="en-US" sz="2800" i="1" dirty="0">
                <a:solidFill>
                  <a:srgbClr val="4472C4"/>
                </a:solidFill>
              </a:rPr>
              <a:t>Job1</a:t>
            </a:r>
            <a:endParaRPr lang="en-US" sz="2000" i="1" dirty="0">
              <a:solidFill>
                <a:srgbClr val="4472C4"/>
              </a:solidFill>
            </a:endParaRPr>
          </a:p>
        </p:txBody>
      </p:sp>
      <p:sp>
        <p:nvSpPr>
          <p:cNvPr id="37" name="Arrow: Right 36">
            <a:extLst>
              <a:ext uri="{FF2B5EF4-FFF2-40B4-BE49-F238E27FC236}">
                <a16:creationId xmlns:a16="http://schemas.microsoft.com/office/drawing/2014/main" id="{326B543E-1A33-44B2-8DC0-AD37E3A58AE4}"/>
              </a:ext>
            </a:extLst>
          </p:cNvPr>
          <p:cNvSpPr/>
          <p:nvPr/>
        </p:nvSpPr>
        <p:spPr>
          <a:xfrm>
            <a:off x="1341453" y="2705420"/>
            <a:ext cx="360348"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44C7ECA4-0608-48C8-B6EF-998328CC7CA6}"/>
              </a:ext>
            </a:extLst>
          </p:cNvPr>
          <p:cNvCxnSpPr/>
          <p:nvPr/>
        </p:nvCxnSpPr>
        <p:spPr>
          <a:xfrm>
            <a:off x="5797769" y="786577"/>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58AEA199-BE7B-4EA2-B4E1-F1572744F9B0}"/>
              </a:ext>
            </a:extLst>
          </p:cNvPr>
          <p:cNvSpPr/>
          <p:nvPr/>
        </p:nvSpPr>
        <p:spPr>
          <a:xfrm>
            <a:off x="64424" y="2602281"/>
            <a:ext cx="1161830" cy="341697"/>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517F5FC4-94D5-4384-B8C1-F53A3F6E0230}"/>
              </a:ext>
            </a:extLst>
          </p:cNvPr>
          <p:cNvSpPr/>
          <p:nvPr/>
        </p:nvSpPr>
        <p:spPr>
          <a:xfrm>
            <a:off x="64424" y="3057648"/>
            <a:ext cx="1176600" cy="398752"/>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E02FB078-8563-4F29-8968-399AFB70E201}"/>
              </a:ext>
            </a:extLst>
          </p:cNvPr>
          <p:cNvSpPr/>
          <p:nvPr/>
        </p:nvSpPr>
        <p:spPr>
          <a:xfrm>
            <a:off x="64425" y="3547150"/>
            <a:ext cx="1156396" cy="363923"/>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8" name="TextBox 47">
            <a:extLst>
              <a:ext uri="{FF2B5EF4-FFF2-40B4-BE49-F238E27FC236}">
                <a16:creationId xmlns:a16="http://schemas.microsoft.com/office/drawing/2014/main" id="{BCB5BAE3-AD70-409E-8EED-9845CF6B7FA9}"/>
              </a:ext>
            </a:extLst>
          </p:cNvPr>
          <p:cNvSpPr txBox="1"/>
          <p:nvPr/>
        </p:nvSpPr>
        <p:spPr>
          <a:xfrm>
            <a:off x="106689" y="2619240"/>
            <a:ext cx="1241023" cy="307777"/>
          </a:xfrm>
          <a:prstGeom prst="rect">
            <a:avLst/>
          </a:prstGeom>
          <a:noFill/>
        </p:spPr>
        <p:txBody>
          <a:bodyPr wrap="square" rtlCol="0">
            <a:spAutoFit/>
          </a:bodyPr>
          <a:lstStyle/>
          <a:p>
            <a:r>
              <a:rPr lang="en-US" sz="1400" i="1" dirty="0">
                <a:solidFill>
                  <a:srgbClr val="4472C4"/>
                </a:solidFill>
              </a:rPr>
              <a:t>Test Source </a:t>
            </a:r>
          </a:p>
        </p:txBody>
      </p:sp>
      <p:sp>
        <p:nvSpPr>
          <p:cNvPr id="49" name="TextBox 48">
            <a:extLst>
              <a:ext uri="{FF2B5EF4-FFF2-40B4-BE49-F238E27FC236}">
                <a16:creationId xmlns:a16="http://schemas.microsoft.com/office/drawing/2014/main" id="{06A45759-838E-45D6-BED1-E1099D7E42F0}"/>
              </a:ext>
            </a:extLst>
          </p:cNvPr>
          <p:cNvSpPr txBox="1"/>
          <p:nvPr/>
        </p:nvSpPr>
        <p:spPr>
          <a:xfrm>
            <a:off x="2167" y="3057647"/>
            <a:ext cx="1299343" cy="307777"/>
          </a:xfrm>
          <a:prstGeom prst="rect">
            <a:avLst/>
          </a:prstGeom>
          <a:noFill/>
        </p:spPr>
        <p:txBody>
          <a:bodyPr wrap="square" rtlCol="0">
            <a:spAutoFit/>
          </a:bodyPr>
          <a:lstStyle/>
          <a:p>
            <a:r>
              <a:rPr lang="en-US" sz="1400" i="1" dirty="0">
                <a:solidFill>
                  <a:srgbClr val="4472C4"/>
                </a:solidFill>
              </a:rPr>
              <a:t>Training Source </a:t>
            </a:r>
          </a:p>
        </p:txBody>
      </p:sp>
      <p:sp>
        <p:nvSpPr>
          <p:cNvPr id="50" name="TextBox 49">
            <a:extLst>
              <a:ext uri="{FF2B5EF4-FFF2-40B4-BE49-F238E27FC236}">
                <a16:creationId xmlns:a16="http://schemas.microsoft.com/office/drawing/2014/main" id="{296274B4-F5D3-44EE-9DAF-5ABB5D83044B}"/>
              </a:ext>
            </a:extLst>
          </p:cNvPr>
          <p:cNvSpPr txBox="1"/>
          <p:nvPr/>
        </p:nvSpPr>
        <p:spPr>
          <a:xfrm>
            <a:off x="28471" y="3575222"/>
            <a:ext cx="1831176" cy="307777"/>
          </a:xfrm>
          <a:prstGeom prst="rect">
            <a:avLst/>
          </a:prstGeom>
          <a:noFill/>
        </p:spPr>
        <p:txBody>
          <a:bodyPr wrap="square" rtlCol="0">
            <a:spAutoFit/>
          </a:bodyPr>
          <a:lstStyle/>
          <a:p>
            <a:r>
              <a:rPr lang="en-US" sz="1400" i="1" dirty="0">
                <a:solidFill>
                  <a:srgbClr val="4472C4"/>
                </a:solidFill>
              </a:rPr>
              <a:t>Predict Source </a:t>
            </a:r>
          </a:p>
        </p:txBody>
      </p:sp>
      <p:sp>
        <p:nvSpPr>
          <p:cNvPr id="59" name="Arrow: Right 58">
            <a:extLst>
              <a:ext uri="{FF2B5EF4-FFF2-40B4-BE49-F238E27FC236}">
                <a16:creationId xmlns:a16="http://schemas.microsoft.com/office/drawing/2014/main" id="{D7178980-E49F-4955-BDF4-6F0FD94E2313}"/>
              </a:ext>
            </a:extLst>
          </p:cNvPr>
          <p:cNvSpPr/>
          <p:nvPr/>
        </p:nvSpPr>
        <p:spPr>
          <a:xfrm>
            <a:off x="1818586" y="3335586"/>
            <a:ext cx="692918" cy="8964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72BAF033-07A4-4A73-8FE9-C2749EF5A0BC}"/>
              </a:ext>
            </a:extLst>
          </p:cNvPr>
          <p:cNvSpPr txBox="1"/>
          <p:nvPr/>
        </p:nvSpPr>
        <p:spPr>
          <a:xfrm>
            <a:off x="1796951" y="2529423"/>
            <a:ext cx="798883" cy="830997"/>
          </a:xfrm>
          <a:prstGeom prst="rect">
            <a:avLst/>
          </a:prstGeom>
          <a:noFill/>
        </p:spPr>
        <p:txBody>
          <a:bodyPr wrap="square" rtlCol="0">
            <a:spAutoFit/>
          </a:bodyPr>
          <a:lstStyle/>
          <a:p>
            <a:r>
              <a:rPr lang="en-US" sz="1200" i="1" dirty="0"/>
              <a:t>&lt;tuple,0&gt;</a:t>
            </a:r>
          </a:p>
          <a:p>
            <a:r>
              <a:rPr lang="en-US" sz="1200" i="1" dirty="0"/>
              <a:t>&lt;tuple,1&gt;</a:t>
            </a:r>
          </a:p>
          <a:p>
            <a:pPr algn="ctr"/>
            <a:r>
              <a:rPr lang="en-US" sz="1200" i="1" dirty="0"/>
              <a:t>…</a:t>
            </a:r>
          </a:p>
          <a:p>
            <a:r>
              <a:rPr lang="en-US" sz="1200" i="1" dirty="0"/>
              <a:t>&lt;</a:t>
            </a:r>
            <a:r>
              <a:rPr lang="en-US" sz="1200" i="1" dirty="0" err="1"/>
              <a:t>tuple,N</a:t>
            </a:r>
            <a:r>
              <a:rPr lang="en-US" sz="1200" i="1" dirty="0"/>
              <a:t>&gt;</a:t>
            </a:r>
          </a:p>
        </p:txBody>
      </p:sp>
      <p:sp>
        <p:nvSpPr>
          <p:cNvPr id="61" name="Rectangle: Rounded Corners 60">
            <a:extLst>
              <a:ext uri="{FF2B5EF4-FFF2-40B4-BE49-F238E27FC236}">
                <a16:creationId xmlns:a16="http://schemas.microsoft.com/office/drawing/2014/main" id="{29126438-8056-4178-AB01-DB75EDD24CE8}"/>
              </a:ext>
            </a:extLst>
          </p:cNvPr>
          <p:cNvSpPr/>
          <p:nvPr/>
        </p:nvSpPr>
        <p:spPr>
          <a:xfrm>
            <a:off x="2543016" y="3153806"/>
            <a:ext cx="1175248" cy="44836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FE3EAC69-F3D9-4D12-8A22-BFBD1901A15D}"/>
              </a:ext>
            </a:extLst>
          </p:cNvPr>
          <p:cNvSpPr txBox="1"/>
          <p:nvPr/>
        </p:nvSpPr>
        <p:spPr>
          <a:xfrm>
            <a:off x="4520063" y="1241901"/>
            <a:ext cx="1513864" cy="400110"/>
          </a:xfrm>
          <a:prstGeom prst="rect">
            <a:avLst/>
          </a:prstGeom>
          <a:noFill/>
        </p:spPr>
        <p:txBody>
          <a:bodyPr wrap="square" rtlCol="0">
            <a:spAutoFit/>
          </a:bodyPr>
          <a:lstStyle/>
          <a:p>
            <a:r>
              <a:rPr lang="en-US" sz="2000" b="1" i="1" u="sng" dirty="0">
                <a:solidFill>
                  <a:srgbClr val="F8C71A"/>
                </a:solidFill>
              </a:rPr>
              <a:t>CLASSIFIER</a:t>
            </a:r>
            <a:endParaRPr lang="en-US" sz="1200" b="1" i="1" u="sng" dirty="0">
              <a:solidFill>
                <a:srgbClr val="F8C71A"/>
              </a:solidFill>
            </a:endParaRPr>
          </a:p>
        </p:txBody>
      </p:sp>
      <p:sp>
        <p:nvSpPr>
          <p:cNvPr id="63" name="TextBox 62">
            <a:extLst>
              <a:ext uri="{FF2B5EF4-FFF2-40B4-BE49-F238E27FC236}">
                <a16:creationId xmlns:a16="http://schemas.microsoft.com/office/drawing/2014/main" id="{78C5383D-3F78-41B5-8C23-E57E92E0F0F4}"/>
              </a:ext>
            </a:extLst>
          </p:cNvPr>
          <p:cNvSpPr txBox="1"/>
          <p:nvPr/>
        </p:nvSpPr>
        <p:spPr>
          <a:xfrm>
            <a:off x="2689747" y="3218910"/>
            <a:ext cx="812281" cy="307777"/>
          </a:xfrm>
          <a:prstGeom prst="rect">
            <a:avLst/>
          </a:prstGeom>
          <a:noFill/>
        </p:spPr>
        <p:txBody>
          <a:bodyPr wrap="square" rtlCol="0">
            <a:spAutoFit/>
          </a:bodyPr>
          <a:lstStyle/>
          <a:p>
            <a:r>
              <a:rPr lang="en-US" sz="1400" i="1" dirty="0">
                <a:solidFill>
                  <a:srgbClr val="4472C4"/>
                </a:solidFill>
              </a:rPr>
              <a:t>.flatMap</a:t>
            </a:r>
          </a:p>
        </p:txBody>
      </p:sp>
      <p:sp>
        <p:nvSpPr>
          <p:cNvPr id="64" name="Rectangle: Rounded Corners 63">
            <a:extLst>
              <a:ext uri="{FF2B5EF4-FFF2-40B4-BE49-F238E27FC236}">
                <a16:creationId xmlns:a16="http://schemas.microsoft.com/office/drawing/2014/main" id="{40429010-CF85-44F8-A99B-53C32AE81A89}"/>
              </a:ext>
            </a:extLst>
          </p:cNvPr>
          <p:cNvSpPr/>
          <p:nvPr/>
        </p:nvSpPr>
        <p:spPr>
          <a:xfrm>
            <a:off x="4110696" y="1634903"/>
            <a:ext cx="2271747" cy="30777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5" name="TextBox 64">
            <a:extLst>
              <a:ext uri="{FF2B5EF4-FFF2-40B4-BE49-F238E27FC236}">
                <a16:creationId xmlns:a16="http://schemas.microsoft.com/office/drawing/2014/main" id="{79F0F694-16CE-42E7-A01F-3DACE176A078}"/>
              </a:ext>
            </a:extLst>
          </p:cNvPr>
          <p:cNvSpPr txBox="1"/>
          <p:nvPr/>
        </p:nvSpPr>
        <p:spPr>
          <a:xfrm>
            <a:off x="4594791" y="1626372"/>
            <a:ext cx="1295407" cy="307777"/>
          </a:xfrm>
          <a:prstGeom prst="rect">
            <a:avLst/>
          </a:prstGeom>
          <a:noFill/>
        </p:spPr>
        <p:txBody>
          <a:bodyPr wrap="square" rtlCol="0">
            <a:spAutoFit/>
          </a:bodyPr>
          <a:lstStyle/>
          <a:p>
            <a:r>
              <a:rPr lang="en-US" sz="1400" i="1" dirty="0">
                <a:solidFill>
                  <a:srgbClr val="4472C4"/>
                </a:solidFill>
              </a:rPr>
              <a:t>.GroupBy(idHT)</a:t>
            </a:r>
          </a:p>
        </p:txBody>
      </p:sp>
      <p:sp>
        <p:nvSpPr>
          <p:cNvPr id="66" name="Rectangle: Rounded Corners 65">
            <a:extLst>
              <a:ext uri="{FF2B5EF4-FFF2-40B4-BE49-F238E27FC236}">
                <a16:creationId xmlns:a16="http://schemas.microsoft.com/office/drawing/2014/main" id="{04C91E1A-B772-442A-A6B8-777323DD7D8C}"/>
              </a:ext>
            </a:extLst>
          </p:cNvPr>
          <p:cNvSpPr/>
          <p:nvPr/>
        </p:nvSpPr>
        <p:spPr>
          <a:xfrm>
            <a:off x="4089486" y="1984914"/>
            <a:ext cx="2292957" cy="66094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7" name="TextBox 66">
            <a:extLst>
              <a:ext uri="{FF2B5EF4-FFF2-40B4-BE49-F238E27FC236}">
                <a16:creationId xmlns:a16="http://schemas.microsoft.com/office/drawing/2014/main" id="{6BBA4E6D-E710-486A-8DB5-78CB951E811D}"/>
              </a:ext>
            </a:extLst>
          </p:cNvPr>
          <p:cNvSpPr txBox="1"/>
          <p:nvPr/>
        </p:nvSpPr>
        <p:spPr>
          <a:xfrm>
            <a:off x="4130517" y="1994997"/>
            <a:ext cx="2292956" cy="523220"/>
          </a:xfrm>
          <a:prstGeom prst="rect">
            <a:avLst/>
          </a:prstGeom>
          <a:noFill/>
        </p:spPr>
        <p:txBody>
          <a:bodyPr wrap="square" rtlCol="0">
            <a:spAutoFit/>
          </a:bodyPr>
          <a:lstStyle/>
          <a:p>
            <a:pPr algn="ctr"/>
            <a:r>
              <a:rPr lang="en-US" sz="1400" i="1" dirty="0">
                <a:solidFill>
                  <a:srgbClr val="4472C4"/>
                </a:solidFill>
              </a:rPr>
              <a:t>.flatMapGroupsWithState (HoeffdingTree)</a:t>
            </a:r>
          </a:p>
        </p:txBody>
      </p:sp>
      <p:sp>
        <p:nvSpPr>
          <p:cNvPr id="68" name="Rectangle: Rounded Corners 67">
            <a:extLst>
              <a:ext uri="{FF2B5EF4-FFF2-40B4-BE49-F238E27FC236}">
                <a16:creationId xmlns:a16="http://schemas.microsoft.com/office/drawing/2014/main" id="{16F87652-8260-40F3-9C34-0756135CD4C4}"/>
              </a:ext>
            </a:extLst>
          </p:cNvPr>
          <p:cNvSpPr/>
          <p:nvPr/>
        </p:nvSpPr>
        <p:spPr>
          <a:xfrm>
            <a:off x="4098030" y="2673619"/>
            <a:ext cx="2292956" cy="44545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TextBox 68">
            <a:extLst>
              <a:ext uri="{FF2B5EF4-FFF2-40B4-BE49-F238E27FC236}">
                <a16:creationId xmlns:a16="http://schemas.microsoft.com/office/drawing/2014/main" id="{FD2FA55A-BB45-42AC-AEAA-3A47EBB23CB7}"/>
              </a:ext>
            </a:extLst>
          </p:cNvPr>
          <p:cNvSpPr txBox="1"/>
          <p:nvPr/>
        </p:nvSpPr>
        <p:spPr>
          <a:xfrm>
            <a:off x="4257249" y="2705420"/>
            <a:ext cx="2104447" cy="307777"/>
          </a:xfrm>
          <a:prstGeom prst="rect">
            <a:avLst/>
          </a:prstGeom>
          <a:noFill/>
        </p:spPr>
        <p:txBody>
          <a:bodyPr wrap="square" rtlCol="0">
            <a:spAutoFit/>
          </a:bodyPr>
          <a:lstStyle/>
          <a:p>
            <a:r>
              <a:rPr lang="en-US" sz="1400" i="1" dirty="0">
                <a:solidFill>
                  <a:srgbClr val="4472C4"/>
                </a:solidFill>
              </a:rPr>
              <a:t>.PoissonDistribution(6.0)</a:t>
            </a:r>
          </a:p>
        </p:txBody>
      </p:sp>
      <p:sp>
        <p:nvSpPr>
          <p:cNvPr id="70" name="Rectangle: Rounded Corners 69">
            <a:extLst>
              <a:ext uri="{FF2B5EF4-FFF2-40B4-BE49-F238E27FC236}">
                <a16:creationId xmlns:a16="http://schemas.microsoft.com/office/drawing/2014/main" id="{CB40A25D-8F9E-4B1A-9A61-A1BE99262340}"/>
              </a:ext>
            </a:extLst>
          </p:cNvPr>
          <p:cNvSpPr/>
          <p:nvPr/>
        </p:nvSpPr>
        <p:spPr>
          <a:xfrm>
            <a:off x="4098030" y="3164044"/>
            <a:ext cx="2292956" cy="33766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1" name="TextBox 70">
            <a:extLst>
              <a:ext uri="{FF2B5EF4-FFF2-40B4-BE49-F238E27FC236}">
                <a16:creationId xmlns:a16="http://schemas.microsoft.com/office/drawing/2014/main" id="{CAFBDCD9-31BF-46D2-8D77-B2A61E0B0AFA}"/>
              </a:ext>
            </a:extLst>
          </p:cNvPr>
          <p:cNvSpPr txBox="1"/>
          <p:nvPr/>
        </p:nvSpPr>
        <p:spPr>
          <a:xfrm>
            <a:off x="4171184" y="3171792"/>
            <a:ext cx="2104447" cy="307777"/>
          </a:xfrm>
          <a:prstGeom prst="rect">
            <a:avLst/>
          </a:prstGeom>
          <a:noFill/>
        </p:spPr>
        <p:txBody>
          <a:bodyPr wrap="square" rtlCol="0">
            <a:spAutoFit/>
          </a:bodyPr>
          <a:lstStyle/>
          <a:p>
            <a:pPr algn="ctr"/>
            <a:r>
              <a:rPr lang="en-US" sz="1400" i="1" dirty="0">
                <a:solidFill>
                  <a:srgbClr val="4472C4"/>
                </a:solidFill>
              </a:rPr>
              <a:t>State</a:t>
            </a:r>
          </a:p>
        </p:txBody>
      </p:sp>
      <p:sp>
        <p:nvSpPr>
          <p:cNvPr id="72" name="Rectangle: Rounded Corners 71">
            <a:extLst>
              <a:ext uri="{FF2B5EF4-FFF2-40B4-BE49-F238E27FC236}">
                <a16:creationId xmlns:a16="http://schemas.microsoft.com/office/drawing/2014/main" id="{524449AC-8B6D-4387-A34E-2101EA0680E6}"/>
              </a:ext>
            </a:extLst>
          </p:cNvPr>
          <p:cNvSpPr/>
          <p:nvPr/>
        </p:nvSpPr>
        <p:spPr>
          <a:xfrm>
            <a:off x="4089486" y="3547150"/>
            <a:ext cx="1103137" cy="6944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6E5B124C-BFE9-48BC-9E4A-D560F00C97A2}"/>
              </a:ext>
            </a:extLst>
          </p:cNvPr>
          <p:cNvSpPr txBox="1"/>
          <p:nvPr/>
        </p:nvSpPr>
        <p:spPr>
          <a:xfrm>
            <a:off x="4111179" y="3667579"/>
            <a:ext cx="1015433" cy="523220"/>
          </a:xfrm>
          <a:prstGeom prst="rect">
            <a:avLst/>
          </a:prstGeom>
          <a:noFill/>
        </p:spPr>
        <p:txBody>
          <a:bodyPr wrap="square" rtlCol="0">
            <a:spAutoFit/>
          </a:bodyPr>
          <a:lstStyle/>
          <a:p>
            <a:pPr algn="ctr"/>
            <a:r>
              <a:rPr lang="en-US" sz="1400" i="1" dirty="0">
                <a:solidFill>
                  <a:srgbClr val="4472C4"/>
                </a:solidFill>
              </a:rPr>
              <a:t>State does not exist</a:t>
            </a:r>
          </a:p>
        </p:txBody>
      </p:sp>
      <p:sp>
        <p:nvSpPr>
          <p:cNvPr id="74" name="Rectangle: Rounded Corners 73">
            <a:extLst>
              <a:ext uri="{FF2B5EF4-FFF2-40B4-BE49-F238E27FC236}">
                <a16:creationId xmlns:a16="http://schemas.microsoft.com/office/drawing/2014/main" id="{1F74101D-1953-4E03-9F0E-709CB7704189}"/>
              </a:ext>
            </a:extLst>
          </p:cNvPr>
          <p:cNvSpPr/>
          <p:nvPr/>
        </p:nvSpPr>
        <p:spPr>
          <a:xfrm>
            <a:off x="5279306" y="3547150"/>
            <a:ext cx="1103137" cy="69441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1E28A1BA-8B3E-43B8-BA78-F31217B8C3C8}"/>
              </a:ext>
            </a:extLst>
          </p:cNvPr>
          <p:cNvSpPr txBox="1"/>
          <p:nvPr/>
        </p:nvSpPr>
        <p:spPr>
          <a:xfrm>
            <a:off x="5330219" y="3675933"/>
            <a:ext cx="1015433" cy="307777"/>
          </a:xfrm>
          <a:prstGeom prst="rect">
            <a:avLst/>
          </a:prstGeom>
          <a:noFill/>
        </p:spPr>
        <p:txBody>
          <a:bodyPr wrap="square" rtlCol="0">
            <a:spAutoFit/>
          </a:bodyPr>
          <a:lstStyle/>
          <a:p>
            <a:pPr algn="ctr"/>
            <a:r>
              <a:rPr lang="en-US" sz="1400" i="1" dirty="0">
                <a:solidFill>
                  <a:srgbClr val="4472C4"/>
                </a:solidFill>
              </a:rPr>
              <a:t>State exists</a:t>
            </a:r>
          </a:p>
        </p:txBody>
      </p:sp>
      <p:sp>
        <p:nvSpPr>
          <p:cNvPr id="76" name="Rectangle: Rounded Corners 75">
            <a:extLst>
              <a:ext uri="{FF2B5EF4-FFF2-40B4-BE49-F238E27FC236}">
                <a16:creationId xmlns:a16="http://schemas.microsoft.com/office/drawing/2014/main" id="{D89061BA-9B0B-455D-BA6E-12D1C0CA842D}"/>
              </a:ext>
            </a:extLst>
          </p:cNvPr>
          <p:cNvSpPr/>
          <p:nvPr/>
        </p:nvSpPr>
        <p:spPr>
          <a:xfrm>
            <a:off x="4098870" y="4316775"/>
            <a:ext cx="1103137" cy="6944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FBD0F87-7E0C-4570-8750-FD4E52FAEC9B}"/>
              </a:ext>
            </a:extLst>
          </p:cNvPr>
          <p:cNvSpPr txBox="1"/>
          <p:nvPr/>
        </p:nvSpPr>
        <p:spPr>
          <a:xfrm>
            <a:off x="4111179" y="4492561"/>
            <a:ext cx="1015433" cy="307777"/>
          </a:xfrm>
          <a:prstGeom prst="rect">
            <a:avLst/>
          </a:prstGeom>
          <a:noFill/>
        </p:spPr>
        <p:txBody>
          <a:bodyPr wrap="square" rtlCol="0">
            <a:spAutoFit/>
          </a:bodyPr>
          <a:lstStyle/>
          <a:p>
            <a:pPr algn="ctr"/>
            <a:r>
              <a:rPr lang="en-US" sz="1400" i="1" dirty="0">
                <a:solidFill>
                  <a:srgbClr val="4472C4"/>
                </a:solidFill>
              </a:rPr>
              <a:t>Create HT</a:t>
            </a:r>
          </a:p>
        </p:txBody>
      </p:sp>
      <p:sp>
        <p:nvSpPr>
          <p:cNvPr id="78" name="Rectangle: Rounded Corners 77">
            <a:extLst>
              <a:ext uri="{FF2B5EF4-FFF2-40B4-BE49-F238E27FC236}">
                <a16:creationId xmlns:a16="http://schemas.microsoft.com/office/drawing/2014/main" id="{A216696F-64D6-467A-B34C-93243B811F25}"/>
              </a:ext>
            </a:extLst>
          </p:cNvPr>
          <p:cNvSpPr/>
          <p:nvPr/>
        </p:nvSpPr>
        <p:spPr>
          <a:xfrm>
            <a:off x="5279306" y="4309927"/>
            <a:ext cx="1103137" cy="69441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499A1F55-2637-49E9-9D5C-E49B592F7995}"/>
              </a:ext>
            </a:extLst>
          </p:cNvPr>
          <p:cNvSpPr txBox="1"/>
          <p:nvPr/>
        </p:nvSpPr>
        <p:spPr>
          <a:xfrm>
            <a:off x="5242495" y="4485273"/>
            <a:ext cx="1146189" cy="307777"/>
          </a:xfrm>
          <a:prstGeom prst="rect">
            <a:avLst/>
          </a:prstGeom>
          <a:noFill/>
        </p:spPr>
        <p:txBody>
          <a:bodyPr wrap="square" rtlCol="0">
            <a:spAutoFit/>
          </a:bodyPr>
          <a:lstStyle/>
          <a:p>
            <a:pPr algn="ctr"/>
            <a:r>
              <a:rPr lang="en-US" sz="1400" i="1" dirty="0">
                <a:solidFill>
                  <a:srgbClr val="4472C4"/>
                </a:solidFill>
              </a:rPr>
              <a:t>Train/Test HT</a:t>
            </a:r>
          </a:p>
        </p:txBody>
      </p:sp>
      <p:sp>
        <p:nvSpPr>
          <p:cNvPr id="82" name="Arrow: Right 81">
            <a:extLst>
              <a:ext uri="{FF2B5EF4-FFF2-40B4-BE49-F238E27FC236}">
                <a16:creationId xmlns:a16="http://schemas.microsoft.com/office/drawing/2014/main" id="{50443757-3613-4484-BAC0-DE84B2E1FB37}"/>
              </a:ext>
            </a:extLst>
          </p:cNvPr>
          <p:cNvSpPr/>
          <p:nvPr/>
        </p:nvSpPr>
        <p:spPr>
          <a:xfrm>
            <a:off x="3754851" y="3325680"/>
            <a:ext cx="212937" cy="8964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DA876900-E153-4457-9EE1-6828EDF82749}"/>
              </a:ext>
            </a:extLst>
          </p:cNvPr>
          <p:cNvSpPr/>
          <p:nvPr/>
        </p:nvSpPr>
        <p:spPr>
          <a:xfrm>
            <a:off x="4098870" y="5055559"/>
            <a:ext cx="1103137" cy="6944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653AAF0B-D8F4-4086-B6CB-A56B874A3636}"/>
              </a:ext>
            </a:extLst>
          </p:cNvPr>
          <p:cNvSpPr txBox="1"/>
          <p:nvPr/>
        </p:nvSpPr>
        <p:spPr>
          <a:xfrm>
            <a:off x="4062059" y="5230905"/>
            <a:ext cx="1146189" cy="307777"/>
          </a:xfrm>
          <a:prstGeom prst="rect">
            <a:avLst/>
          </a:prstGeom>
          <a:noFill/>
        </p:spPr>
        <p:txBody>
          <a:bodyPr wrap="square" rtlCol="0">
            <a:spAutoFit/>
          </a:bodyPr>
          <a:lstStyle/>
          <a:p>
            <a:pPr algn="ctr"/>
            <a:r>
              <a:rPr lang="en-US" sz="1400" i="1" dirty="0">
                <a:solidFill>
                  <a:srgbClr val="4472C4"/>
                </a:solidFill>
              </a:rPr>
              <a:t>Train/Test HT</a:t>
            </a:r>
          </a:p>
        </p:txBody>
      </p:sp>
      <p:sp>
        <p:nvSpPr>
          <p:cNvPr id="89" name="Rectangle 88">
            <a:extLst>
              <a:ext uri="{FF2B5EF4-FFF2-40B4-BE49-F238E27FC236}">
                <a16:creationId xmlns:a16="http://schemas.microsoft.com/office/drawing/2014/main" id="{47ABCD71-030D-45AB-8350-951B3F013A72}"/>
              </a:ext>
            </a:extLst>
          </p:cNvPr>
          <p:cNvSpPr/>
          <p:nvPr/>
        </p:nvSpPr>
        <p:spPr>
          <a:xfrm>
            <a:off x="1741658" y="1187369"/>
            <a:ext cx="6271664" cy="49404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a:extLst>
              <a:ext uri="{FF2B5EF4-FFF2-40B4-BE49-F238E27FC236}">
                <a16:creationId xmlns:a16="http://schemas.microsoft.com/office/drawing/2014/main" id="{1C497A40-B975-4888-A6EB-812EE609BE2E}"/>
              </a:ext>
            </a:extLst>
          </p:cNvPr>
          <p:cNvSpPr/>
          <p:nvPr/>
        </p:nvSpPr>
        <p:spPr>
          <a:xfrm>
            <a:off x="6751360" y="3144966"/>
            <a:ext cx="1175248" cy="43090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4" name="TextBox 93">
            <a:extLst>
              <a:ext uri="{FF2B5EF4-FFF2-40B4-BE49-F238E27FC236}">
                <a16:creationId xmlns:a16="http://schemas.microsoft.com/office/drawing/2014/main" id="{7BA9D56A-B929-4583-8E7E-B1B024EF1F5B}"/>
              </a:ext>
            </a:extLst>
          </p:cNvPr>
          <p:cNvSpPr txBox="1"/>
          <p:nvPr/>
        </p:nvSpPr>
        <p:spPr>
          <a:xfrm>
            <a:off x="6886068" y="3194992"/>
            <a:ext cx="883582" cy="307777"/>
          </a:xfrm>
          <a:prstGeom prst="rect">
            <a:avLst/>
          </a:prstGeom>
          <a:noFill/>
        </p:spPr>
        <p:txBody>
          <a:bodyPr wrap="square" rtlCol="0">
            <a:spAutoFit/>
          </a:bodyPr>
          <a:lstStyle/>
          <a:p>
            <a:r>
              <a:rPr lang="en-US" sz="1400" i="1" dirty="0">
                <a:solidFill>
                  <a:srgbClr val="4472C4"/>
                </a:solidFill>
              </a:rPr>
              <a:t>.flatMap</a:t>
            </a:r>
          </a:p>
        </p:txBody>
      </p:sp>
      <p:sp>
        <p:nvSpPr>
          <p:cNvPr id="95" name="Arrow: Right 94">
            <a:extLst>
              <a:ext uri="{FF2B5EF4-FFF2-40B4-BE49-F238E27FC236}">
                <a16:creationId xmlns:a16="http://schemas.microsoft.com/office/drawing/2014/main" id="{B571C4A6-EA90-4DBB-AE45-ED1D00AA80AD}"/>
              </a:ext>
            </a:extLst>
          </p:cNvPr>
          <p:cNvSpPr/>
          <p:nvPr/>
        </p:nvSpPr>
        <p:spPr>
          <a:xfrm>
            <a:off x="6518242" y="3320931"/>
            <a:ext cx="212937" cy="8964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6" name="Arrow: Right 95">
            <a:extLst>
              <a:ext uri="{FF2B5EF4-FFF2-40B4-BE49-F238E27FC236}">
                <a16:creationId xmlns:a16="http://schemas.microsoft.com/office/drawing/2014/main" id="{5598483B-40AD-4768-B237-5D336E485B4F}"/>
              </a:ext>
            </a:extLst>
          </p:cNvPr>
          <p:cNvSpPr/>
          <p:nvPr/>
        </p:nvSpPr>
        <p:spPr>
          <a:xfrm>
            <a:off x="8068615" y="3373641"/>
            <a:ext cx="954216"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2BA211AB-3AC7-44AF-A8C5-E5ECDEA92D6F}"/>
              </a:ext>
            </a:extLst>
          </p:cNvPr>
          <p:cNvSpPr txBox="1"/>
          <p:nvPr/>
        </p:nvSpPr>
        <p:spPr>
          <a:xfrm>
            <a:off x="7934034" y="2743560"/>
            <a:ext cx="1249631" cy="646331"/>
          </a:xfrm>
          <a:prstGeom prst="rect">
            <a:avLst/>
          </a:prstGeom>
          <a:noFill/>
        </p:spPr>
        <p:txBody>
          <a:bodyPr wrap="square" rtlCol="0">
            <a:spAutoFit/>
          </a:bodyPr>
          <a:lstStyle/>
          <a:p>
            <a:r>
              <a:rPr lang="en-US" sz="1200" i="1" dirty="0"/>
              <a:t>Training sample*</a:t>
            </a:r>
          </a:p>
          <a:p>
            <a:r>
              <a:rPr lang="en-US" sz="1200" i="1" dirty="0"/>
              <a:t>Testing sample*</a:t>
            </a:r>
          </a:p>
          <a:p>
            <a:r>
              <a:rPr lang="en-US" sz="1200" i="1" dirty="0"/>
              <a:t>Predict sample*</a:t>
            </a:r>
          </a:p>
        </p:txBody>
      </p:sp>
      <p:sp>
        <p:nvSpPr>
          <p:cNvPr id="99" name="TextBox 98">
            <a:extLst>
              <a:ext uri="{FF2B5EF4-FFF2-40B4-BE49-F238E27FC236}">
                <a16:creationId xmlns:a16="http://schemas.microsoft.com/office/drawing/2014/main" id="{2C4EB846-13E5-4639-A35B-221CC24DFE6D}"/>
              </a:ext>
            </a:extLst>
          </p:cNvPr>
          <p:cNvSpPr txBox="1"/>
          <p:nvPr/>
        </p:nvSpPr>
        <p:spPr>
          <a:xfrm>
            <a:off x="7989713" y="6358932"/>
            <a:ext cx="5574946" cy="276999"/>
          </a:xfrm>
          <a:prstGeom prst="rect">
            <a:avLst/>
          </a:prstGeom>
          <a:noFill/>
        </p:spPr>
        <p:txBody>
          <a:bodyPr wrap="square">
            <a:spAutoFit/>
          </a:bodyPr>
          <a:lstStyle/>
          <a:p>
            <a:r>
              <a:rPr lang="en-US" sz="1200" i="1" dirty="0"/>
              <a:t>*&lt;key_tuple, prediction, </a:t>
            </a:r>
            <a:r>
              <a:rPr lang="en-US" sz="1200" i="1" dirty="0" err="1"/>
              <a:t>true_label</a:t>
            </a:r>
            <a:r>
              <a:rPr lang="en-US" sz="1200" i="1" dirty="0"/>
              <a:t>, purpose_id, idHT, </a:t>
            </a:r>
            <a:r>
              <a:rPr lang="en-US" sz="1200" i="1" dirty="0" err="1"/>
              <a:t>weightHT</a:t>
            </a:r>
            <a:r>
              <a:rPr lang="en-US" sz="1200" i="1" dirty="0"/>
              <a:t>&gt;</a:t>
            </a:r>
            <a:endParaRPr lang="en-US" sz="1200" dirty="0"/>
          </a:p>
        </p:txBody>
      </p:sp>
      <p:sp>
        <p:nvSpPr>
          <p:cNvPr id="100" name="Arrow: Right 99">
            <a:extLst>
              <a:ext uri="{FF2B5EF4-FFF2-40B4-BE49-F238E27FC236}">
                <a16:creationId xmlns:a16="http://schemas.microsoft.com/office/drawing/2014/main" id="{9582FD5A-1B4F-4AB8-A44A-0D201B7325DD}"/>
              </a:ext>
            </a:extLst>
          </p:cNvPr>
          <p:cNvSpPr/>
          <p:nvPr/>
        </p:nvSpPr>
        <p:spPr>
          <a:xfrm>
            <a:off x="1341453" y="3209092"/>
            <a:ext cx="360348"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1" name="Arrow: Right 100">
            <a:extLst>
              <a:ext uri="{FF2B5EF4-FFF2-40B4-BE49-F238E27FC236}">
                <a16:creationId xmlns:a16="http://schemas.microsoft.com/office/drawing/2014/main" id="{1654D859-DFD5-494F-95E7-E1E670423A74}"/>
              </a:ext>
            </a:extLst>
          </p:cNvPr>
          <p:cNvSpPr/>
          <p:nvPr/>
        </p:nvSpPr>
        <p:spPr>
          <a:xfrm>
            <a:off x="1341453" y="3667579"/>
            <a:ext cx="360348"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FA2E5E25-A3DE-4876-9F94-B23CBD668D96}"/>
              </a:ext>
            </a:extLst>
          </p:cNvPr>
          <p:cNvSpPr/>
          <p:nvPr/>
        </p:nvSpPr>
        <p:spPr>
          <a:xfrm>
            <a:off x="9078124" y="1187369"/>
            <a:ext cx="2958023" cy="42001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8C355B88-D127-4F73-BC85-0E909AB7D7CC}"/>
              </a:ext>
            </a:extLst>
          </p:cNvPr>
          <p:cNvSpPr/>
          <p:nvPr/>
        </p:nvSpPr>
        <p:spPr>
          <a:xfrm>
            <a:off x="9178339" y="1619826"/>
            <a:ext cx="2757781" cy="3689487"/>
          </a:xfrm>
          <a:prstGeom prst="round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A2889CBF-6A22-44A5-B15D-67205B203C6F}"/>
              </a:ext>
            </a:extLst>
          </p:cNvPr>
          <p:cNvSpPr txBox="1"/>
          <p:nvPr/>
        </p:nvSpPr>
        <p:spPr>
          <a:xfrm>
            <a:off x="9747517" y="1588240"/>
            <a:ext cx="1800884" cy="400110"/>
          </a:xfrm>
          <a:prstGeom prst="rect">
            <a:avLst/>
          </a:prstGeom>
          <a:noFill/>
        </p:spPr>
        <p:txBody>
          <a:bodyPr wrap="square" rtlCol="0">
            <a:spAutoFit/>
          </a:bodyPr>
          <a:lstStyle/>
          <a:p>
            <a:r>
              <a:rPr lang="en-US" sz="2000" b="1" i="1" u="sng" dirty="0">
                <a:solidFill>
                  <a:srgbClr val="F8C71A"/>
                </a:solidFill>
              </a:rPr>
              <a:t>AGGREGATION</a:t>
            </a:r>
            <a:endParaRPr lang="en-US" sz="1200" b="1" i="1" u="sng" dirty="0">
              <a:solidFill>
                <a:srgbClr val="F8C71A"/>
              </a:solidFill>
            </a:endParaRPr>
          </a:p>
        </p:txBody>
      </p:sp>
      <p:sp>
        <p:nvSpPr>
          <p:cNvPr id="105" name="Rectangle: Rounded Corners 104">
            <a:extLst>
              <a:ext uri="{FF2B5EF4-FFF2-40B4-BE49-F238E27FC236}">
                <a16:creationId xmlns:a16="http://schemas.microsoft.com/office/drawing/2014/main" id="{29959F58-FCD7-4220-919B-077381A4DDF4}"/>
              </a:ext>
            </a:extLst>
          </p:cNvPr>
          <p:cNvSpPr/>
          <p:nvPr/>
        </p:nvSpPr>
        <p:spPr>
          <a:xfrm>
            <a:off x="9302953" y="3084684"/>
            <a:ext cx="1072414" cy="6085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C4660A68-3859-45AB-986D-1A44751DA51D}"/>
              </a:ext>
            </a:extLst>
          </p:cNvPr>
          <p:cNvSpPr txBox="1"/>
          <p:nvPr/>
        </p:nvSpPr>
        <p:spPr>
          <a:xfrm>
            <a:off x="9340045" y="3119252"/>
            <a:ext cx="963047" cy="523220"/>
          </a:xfrm>
          <a:prstGeom prst="rect">
            <a:avLst/>
          </a:prstGeom>
          <a:noFill/>
        </p:spPr>
        <p:txBody>
          <a:bodyPr wrap="square" rtlCol="0">
            <a:spAutoFit/>
          </a:bodyPr>
          <a:lstStyle/>
          <a:p>
            <a:pPr algn="ctr"/>
            <a:r>
              <a:rPr lang="en-US" sz="1400" i="1" dirty="0">
                <a:solidFill>
                  <a:srgbClr val="4472C4"/>
                </a:solidFill>
              </a:rPr>
              <a:t>Query 1</a:t>
            </a:r>
          </a:p>
          <a:p>
            <a:pPr algn="ctr"/>
            <a:r>
              <a:rPr lang="en-US" sz="1400" i="1" dirty="0">
                <a:solidFill>
                  <a:srgbClr val="4472C4"/>
                </a:solidFill>
              </a:rPr>
              <a:t>Prediction</a:t>
            </a:r>
          </a:p>
        </p:txBody>
      </p:sp>
      <p:sp>
        <p:nvSpPr>
          <p:cNvPr id="107" name="Rectangle: Rounded Corners 106">
            <a:extLst>
              <a:ext uri="{FF2B5EF4-FFF2-40B4-BE49-F238E27FC236}">
                <a16:creationId xmlns:a16="http://schemas.microsoft.com/office/drawing/2014/main" id="{687F6667-14A3-4344-BE80-F113B57AF8F2}"/>
              </a:ext>
            </a:extLst>
          </p:cNvPr>
          <p:cNvSpPr/>
          <p:nvPr/>
        </p:nvSpPr>
        <p:spPr>
          <a:xfrm>
            <a:off x="10580195" y="3084684"/>
            <a:ext cx="1151096" cy="60856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9FD4D8AF-3BE3-478F-8F33-DA955B683FEF}"/>
              </a:ext>
            </a:extLst>
          </p:cNvPr>
          <p:cNvSpPr txBox="1"/>
          <p:nvPr/>
        </p:nvSpPr>
        <p:spPr>
          <a:xfrm>
            <a:off x="10673451" y="3129597"/>
            <a:ext cx="963047" cy="523220"/>
          </a:xfrm>
          <a:prstGeom prst="rect">
            <a:avLst/>
          </a:prstGeom>
          <a:noFill/>
        </p:spPr>
        <p:txBody>
          <a:bodyPr wrap="square" rtlCol="0">
            <a:spAutoFit/>
          </a:bodyPr>
          <a:lstStyle/>
          <a:p>
            <a:pPr algn="ctr"/>
            <a:r>
              <a:rPr lang="en-US" sz="1400" i="1" dirty="0">
                <a:solidFill>
                  <a:srgbClr val="4472C4"/>
                </a:solidFill>
              </a:rPr>
              <a:t>Query 2</a:t>
            </a:r>
          </a:p>
          <a:p>
            <a:pPr algn="ctr"/>
            <a:r>
              <a:rPr lang="en-US" sz="1400" i="1" dirty="0">
                <a:solidFill>
                  <a:srgbClr val="4472C4"/>
                </a:solidFill>
              </a:rPr>
              <a:t>Testing</a:t>
            </a:r>
          </a:p>
        </p:txBody>
      </p:sp>
      <p:sp>
        <p:nvSpPr>
          <p:cNvPr id="109" name="Rectangle: Rounded Corners 108">
            <a:extLst>
              <a:ext uri="{FF2B5EF4-FFF2-40B4-BE49-F238E27FC236}">
                <a16:creationId xmlns:a16="http://schemas.microsoft.com/office/drawing/2014/main" id="{2C4A4B24-8909-41FB-899D-62AE0C01A2D9}"/>
              </a:ext>
            </a:extLst>
          </p:cNvPr>
          <p:cNvSpPr/>
          <p:nvPr/>
        </p:nvSpPr>
        <p:spPr>
          <a:xfrm>
            <a:off x="9311608" y="3794385"/>
            <a:ext cx="1072414" cy="6085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42B1E866-8297-4F84-8700-B97340F254BE}"/>
              </a:ext>
            </a:extLst>
          </p:cNvPr>
          <p:cNvSpPr txBox="1"/>
          <p:nvPr/>
        </p:nvSpPr>
        <p:spPr>
          <a:xfrm>
            <a:off x="9306206" y="3831660"/>
            <a:ext cx="1072414" cy="523220"/>
          </a:xfrm>
          <a:prstGeom prst="rect">
            <a:avLst/>
          </a:prstGeom>
          <a:noFill/>
        </p:spPr>
        <p:txBody>
          <a:bodyPr wrap="square" rtlCol="0">
            <a:spAutoFit/>
          </a:bodyPr>
          <a:lstStyle/>
          <a:p>
            <a:pPr algn="ctr"/>
            <a:r>
              <a:rPr lang="en-US" sz="1400" i="1" dirty="0">
                <a:solidFill>
                  <a:srgbClr val="4472C4"/>
                </a:solidFill>
              </a:rPr>
              <a:t>1. Weighted Voting</a:t>
            </a:r>
          </a:p>
        </p:txBody>
      </p:sp>
      <p:sp>
        <p:nvSpPr>
          <p:cNvPr id="113" name="Rectangle: Rounded Corners 112">
            <a:extLst>
              <a:ext uri="{FF2B5EF4-FFF2-40B4-BE49-F238E27FC236}">
                <a16:creationId xmlns:a16="http://schemas.microsoft.com/office/drawing/2014/main" id="{5E33AA29-2415-4496-AF83-8F3420606D32}"/>
              </a:ext>
            </a:extLst>
          </p:cNvPr>
          <p:cNvSpPr/>
          <p:nvPr/>
        </p:nvSpPr>
        <p:spPr>
          <a:xfrm>
            <a:off x="9320778" y="4502105"/>
            <a:ext cx="1072414" cy="6085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3D231B51-DEB8-4326-9FCC-9732F6F61FC0}"/>
              </a:ext>
            </a:extLst>
          </p:cNvPr>
          <p:cNvSpPr txBox="1"/>
          <p:nvPr/>
        </p:nvSpPr>
        <p:spPr>
          <a:xfrm>
            <a:off x="9381901" y="4633761"/>
            <a:ext cx="1118079" cy="307777"/>
          </a:xfrm>
          <a:prstGeom prst="rect">
            <a:avLst/>
          </a:prstGeom>
          <a:noFill/>
        </p:spPr>
        <p:txBody>
          <a:bodyPr wrap="square" rtlCol="0">
            <a:spAutoFit/>
          </a:bodyPr>
          <a:lstStyle/>
          <a:p>
            <a:r>
              <a:rPr lang="en-US" sz="1400" i="1" dirty="0">
                <a:solidFill>
                  <a:srgbClr val="4472C4"/>
                </a:solidFill>
              </a:rPr>
              <a:t>2. Result</a:t>
            </a:r>
          </a:p>
        </p:txBody>
      </p:sp>
      <p:sp>
        <p:nvSpPr>
          <p:cNvPr id="115" name="Rectangle: Rounded Corners 114">
            <a:extLst>
              <a:ext uri="{FF2B5EF4-FFF2-40B4-BE49-F238E27FC236}">
                <a16:creationId xmlns:a16="http://schemas.microsoft.com/office/drawing/2014/main" id="{1482DD05-EDCD-4A46-9104-8688C1F7BD5C}"/>
              </a:ext>
            </a:extLst>
          </p:cNvPr>
          <p:cNvSpPr/>
          <p:nvPr/>
        </p:nvSpPr>
        <p:spPr>
          <a:xfrm>
            <a:off x="10599899" y="3801010"/>
            <a:ext cx="1151096" cy="60856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D3864BEE-C283-4CEA-948C-5680CF306DAB}"/>
              </a:ext>
            </a:extLst>
          </p:cNvPr>
          <p:cNvSpPr/>
          <p:nvPr/>
        </p:nvSpPr>
        <p:spPr>
          <a:xfrm>
            <a:off x="10678581" y="4543582"/>
            <a:ext cx="1072414" cy="60856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A21BA0FA-5B30-48DF-B637-FA4CC5A2A873}"/>
              </a:ext>
            </a:extLst>
          </p:cNvPr>
          <p:cNvSpPr txBox="1"/>
          <p:nvPr/>
        </p:nvSpPr>
        <p:spPr>
          <a:xfrm>
            <a:off x="10655964" y="4587447"/>
            <a:ext cx="1095031" cy="523220"/>
          </a:xfrm>
          <a:prstGeom prst="rect">
            <a:avLst/>
          </a:prstGeom>
          <a:noFill/>
        </p:spPr>
        <p:txBody>
          <a:bodyPr wrap="square" rtlCol="0">
            <a:spAutoFit/>
          </a:bodyPr>
          <a:lstStyle/>
          <a:p>
            <a:pPr algn="ctr"/>
            <a:r>
              <a:rPr lang="en-US" sz="1400" i="1" dirty="0">
                <a:solidFill>
                  <a:srgbClr val="4472C4"/>
                </a:solidFill>
              </a:rPr>
              <a:t>2. Confusion Matrix</a:t>
            </a:r>
          </a:p>
        </p:txBody>
      </p:sp>
      <p:sp>
        <p:nvSpPr>
          <p:cNvPr id="119" name="TextBox 118">
            <a:extLst>
              <a:ext uri="{FF2B5EF4-FFF2-40B4-BE49-F238E27FC236}">
                <a16:creationId xmlns:a16="http://schemas.microsoft.com/office/drawing/2014/main" id="{9CA7854E-43C3-4928-B89B-BDCE78E3E15A}"/>
              </a:ext>
            </a:extLst>
          </p:cNvPr>
          <p:cNvSpPr txBox="1"/>
          <p:nvPr/>
        </p:nvSpPr>
        <p:spPr>
          <a:xfrm>
            <a:off x="10484049" y="3923047"/>
            <a:ext cx="1339635" cy="307777"/>
          </a:xfrm>
          <a:prstGeom prst="rect">
            <a:avLst/>
          </a:prstGeom>
          <a:noFill/>
        </p:spPr>
        <p:txBody>
          <a:bodyPr wrap="square" rtlCol="0">
            <a:spAutoFit/>
          </a:bodyPr>
          <a:lstStyle/>
          <a:p>
            <a:pPr algn="ctr"/>
            <a:r>
              <a:rPr lang="en-US" sz="1400" i="1" dirty="0">
                <a:solidFill>
                  <a:srgbClr val="4472C4"/>
                </a:solidFill>
              </a:rPr>
              <a:t>1. Accumulator</a:t>
            </a:r>
          </a:p>
        </p:txBody>
      </p:sp>
      <p:sp>
        <p:nvSpPr>
          <p:cNvPr id="120" name="TextBox 119">
            <a:extLst>
              <a:ext uri="{FF2B5EF4-FFF2-40B4-BE49-F238E27FC236}">
                <a16:creationId xmlns:a16="http://schemas.microsoft.com/office/drawing/2014/main" id="{A4673CFF-05CF-4455-91B2-E466C5ED68C5}"/>
              </a:ext>
            </a:extLst>
          </p:cNvPr>
          <p:cNvSpPr txBox="1"/>
          <p:nvPr/>
        </p:nvSpPr>
        <p:spPr>
          <a:xfrm>
            <a:off x="11081899" y="1150639"/>
            <a:ext cx="1148108" cy="523220"/>
          </a:xfrm>
          <a:prstGeom prst="rect">
            <a:avLst/>
          </a:prstGeom>
          <a:noFill/>
        </p:spPr>
        <p:txBody>
          <a:bodyPr wrap="square" rtlCol="0">
            <a:spAutoFit/>
          </a:bodyPr>
          <a:lstStyle/>
          <a:p>
            <a:r>
              <a:rPr lang="en-US" sz="2800" i="1" dirty="0">
                <a:solidFill>
                  <a:srgbClr val="4472C4"/>
                </a:solidFill>
              </a:rPr>
              <a:t>Job2</a:t>
            </a:r>
            <a:endParaRPr lang="en-US" sz="2000" i="1" dirty="0">
              <a:solidFill>
                <a:srgbClr val="4472C4"/>
              </a:solidFill>
            </a:endParaRPr>
          </a:p>
        </p:txBody>
      </p:sp>
      <p:sp>
        <p:nvSpPr>
          <p:cNvPr id="121" name="Arrow: Right 120">
            <a:extLst>
              <a:ext uri="{FF2B5EF4-FFF2-40B4-BE49-F238E27FC236}">
                <a16:creationId xmlns:a16="http://schemas.microsoft.com/office/drawing/2014/main" id="{A1C0A31A-70CE-49B7-92E1-85E7DBE89601}"/>
              </a:ext>
            </a:extLst>
          </p:cNvPr>
          <p:cNvSpPr/>
          <p:nvPr/>
        </p:nvSpPr>
        <p:spPr>
          <a:xfrm rot="5400000" flipV="1">
            <a:off x="9637676" y="5287509"/>
            <a:ext cx="365652" cy="8965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3" name="TextBox 122">
            <a:extLst>
              <a:ext uri="{FF2B5EF4-FFF2-40B4-BE49-F238E27FC236}">
                <a16:creationId xmlns:a16="http://schemas.microsoft.com/office/drawing/2014/main" id="{F8126E02-439A-4110-810B-48C71669AF88}"/>
              </a:ext>
            </a:extLst>
          </p:cNvPr>
          <p:cNvSpPr txBox="1"/>
          <p:nvPr/>
        </p:nvSpPr>
        <p:spPr>
          <a:xfrm>
            <a:off x="9238579" y="5509589"/>
            <a:ext cx="1331596" cy="276999"/>
          </a:xfrm>
          <a:prstGeom prst="rect">
            <a:avLst/>
          </a:prstGeom>
          <a:noFill/>
        </p:spPr>
        <p:txBody>
          <a:bodyPr wrap="square" rtlCol="0">
            <a:spAutoFit/>
          </a:bodyPr>
          <a:lstStyle/>
          <a:p>
            <a:r>
              <a:rPr lang="en-US" sz="1200" i="1" dirty="0"/>
              <a:t>Fraud, No Fraud</a:t>
            </a:r>
          </a:p>
        </p:txBody>
      </p:sp>
      <p:sp>
        <p:nvSpPr>
          <p:cNvPr id="124" name="TextBox 123">
            <a:extLst>
              <a:ext uri="{FF2B5EF4-FFF2-40B4-BE49-F238E27FC236}">
                <a16:creationId xmlns:a16="http://schemas.microsoft.com/office/drawing/2014/main" id="{3BC68FBB-B880-4CA9-A416-74882E62D4BE}"/>
              </a:ext>
            </a:extLst>
          </p:cNvPr>
          <p:cNvSpPr txBox="1"/>
          <p:nvPr/>
        </p:nvSpPr>
        <p:spPr>
          <a:xfrm>
            <a:off x="10657155" y="5521562"/>
            <a:ext cx="1331596" cy="276999"/>
          </a:xfrm>
          <a:prstGeom prst="rect">
            <a:avLst/>
          </a:prstGeom>
          <a:noFill/>
        </p:spPr>
        <p:txBody>
          <a:bodyPr wrap="square" rtlCol="0">
            <a:spAutoFit/>
          </a:bodyPr>
          <a:lstStyle/>
          <a:p>
            <a:r>
              <a:rPr lang="en-US" sz="1200" i="1" dirty="0"/>
              <a:t>Monitor Model</a:t>
            </a:r>
          </a:p>
        </p:txBody>
      </p:sp>
      <p:sp>
        <p:nvSpPr>
          <p:cNvPr id="80" name="Rectangle: Rounded Corners 79">
            <a:extLst>
              <a:ext uri="{FF2B5EF4-FFF2-40B4-BE49-F238E27FC236}">
                <a16:creationId xmlns:a16="http://schemas.microsoft.com/office/drawing/2014/main" id="{5C9BBBF0-43CA-4E88-97B7-9796B67997AD}"/>
              </a:ext>
            </a:extLst>
          </p:cNvPr>
          <p:cNvSpPr/>
          <p:nvPr/>
        </p:nvSpPr>
        <p:spPr>
          <a:xfrm>
            <a:off x="9293783" y="2028610"/>
            <a:ext cx="2512076" cy="30777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1" name="TextBox 80">
            <a:extLst>
              <a:ext uri="{FF2B5EF4-FFF2-40B4-BE49-F238E27FC236}">
                <a16:creationId xmlns:a16="http://schemas.microsoft.com/office/drawing/2014/main" id="{90D4F3C8-63D9-425B-823F-40F5DEF7F022}"/>
              </a:ext>
            </a:extLst>
          </p:cNvPr>
          <p:cNvSpPr txBox="1"/>
          <p:nvPr/>
        </p:nvSpPr>
        <p:spPr>
          <a:xfrm>
            <a:off x="9302953" y="2028609"/>
            <a:ext cx="2595753" cy="307777"/>
          </a:xfrm>
          <a:prstGeom prst="rect">
            <a:avLst/>
          </a:prstGeom>
          <a:noFill/>
        </p:spPr>
        <p:txBody>
          <a:bodyPr wrap="square" rtlCol="0">
            <a:spAutoFit/>
          </a:bodyPr>
          <a:lstStyle/>
          <a:p>
            <a:r>
              <a:rPr lang="en-US" sz="1400" i="1" dirty="0">
                <a:solidFill>
                  <a:srgbClr val="4472C4"/>
                </a:solidFill>
              </a:rPr>
              <a:t>.GroupBy(key_tuple, purpose_id)</a:t>
            </a:r>
          </a:p>
        </p:txBody>
      </p:sp>
      <p:sp>
        <p:nvSpPr>
          <p:cNvPr id="83" name="Rectangle: Rounded Corners 82">
            <a:extLst>
              <a:ext uri="{FF2B5EF4-FFF2-40B4-BE49-F238E27FC236}">
                <a16:creationId xmlns:a16="http://schemas.microsoft.com/office/drawing/2014/main" id="{1EBF8C64-BE78-4CAA-8455-9621EFBD3C33}"/>
              </a:ext>
            </a:extLst>
          </p:cNvPr>
          <p:cNvSpPr/>
          <p:nvPr/>
        </p:nvSpPr>
        <p:spPr>
          <a:xfrm>
            <a:off x="9284528" y="2413260"/>
            <a:ext cx="1072414" cy="60856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7FD16CE5-3BBD-420F-9FB1-34E133FD1244}"/>
              </a:ext>
            </a:extLst>
          </p:cNvPr>
          <p:cNvSpPr txBox="1"/>
          <p:nvPr/>
        </p:nvSpPr>
        <p:spPr>
          <a:xfrm>
            <a:off x="9246328" y="2478857"/>
            <a:ext cx="1178361" cy="461665"/>
          </a:xfrm>
          <a:prstGeom prst="rect">
            <a:avLst/>
          </a:prstGeom>
          <a:noFill/>
        </p:spPr>
        <p:txBody>
          <a:bodyPr wrap="square" rtlCol="0">
            <a:spAutoFit/>
          </a:bodyPr>
          <a:lstStyle/>
          <a:p>
            <a:pPr algn="ctr"/>
            <a:r>
              <a:rPr lang="en-US" sz="1200" i="1" dirty="0">
                <a:solidFill>
                  <a:srgbClr val="4472C4"/>
                </a:solidFill>
              </a:rPr>
              <a:t>.filter (predict samples)</a:t>
            </a:r>
          </a:p>
        </p:txBody>
      </p:sp>
      <p:sp>
        <p:nvSpPr>
          <p:cNvPr id="87" name="Rectangle: Rounded Corners 86">
            <a:extLst>
              <a:ext uri="{FF2B5EF4-FFF2-40B4-BE49-F238E27FC236}">
                <a16:creationId xmlns:a16="http://schemas.microsoft.com/office/drawing/2014/main" id="{5A9B6FEB-210D-4B50-AB9F-3D5D327BDB03}"/>
              </a:ext>
            </a:extLst>
          </p:cNvPr>
          <p:cNvSpPr/>
          <p:nvPr/>
        </p:nvSpPr>
        <p:spPr>
          <a:xfrm>
            <a:off x="10582074" y="2416987"/>
            <a:ext cx="1124338" cy="60856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1" name="TextBox 90">
            <a:extLst>
              <a:ext uri="{FF2B5EF4-FFF2-40B4-BE49-F238E27FC236}">
                <a16:creationId xmlns:a16="http://schemas.microsoft.com/office/drawing/2014/main" id="{5071E27F-E516-4FA7-9940-9A694A1F022D}"/>
              </a:ext>
            </a:extLst>
          </p:cNvPr>
          <p:cNvSpPr txBox="1"/>
          <p:nvPr/>
        </p:nvSpPr>
        <p:spPr>
          <a:xfrm>
            <a:off x="10564685" y="2478857"/>
            <a:ext cx="1178361" cy="461665"/>
          </a:xfrm>
          <a:prstGeom prst="rect">
            <a:avLst/>
          </a:prstGeom>
          <a:noFill/>
        </p:spPr>
        <p:txBody>
          <a:bodyPr wrap="square" rtlCol="0">
            <a:spAutoFit/>
          </a:bodyPr>
          <a:lstStyle/>
          <a:p>
            <a:pPr algn="ctr"/>
            <a:r>
              <a:rPr lang="en-US" sz="1200" i="1" dirty="0">
                <a:solidFill>
                  <a:srgbClr val="4472C4"/>
                </a:solidFill>
              </a:rPr>
              <a:t>.filter (testing samples)</a:t>
            </a:r>
          </a:p>
        </p:txBody>
      </p:sp>
      <p:sp>
        <p:nvSpPr>
          <p:cNvPr id="92" name="Arrow: Right 91">
            <a:extLst>
              <a:ext uri="{FF2B5EF4-FFF2-40B4-BE49-F238E27FC236}">
                <a16:creationId xmlns:a16="http://schemas.microsoft.com/office/drawing/2014/main" id="{B4BA0634-CDA1-4DC8-B4E5-13F56AC03225}"/>
              </a:ext>
            </a:extLst>
          </p:cNvPr>
          <p:cNvSpPr/>
          <p:nvPr/>
        </p:nvSpPr>
        <p:spPr>
          <a:xfrm rot="5400000" flipV="1">
            <a:off x="10998040" y="5323623"/>
            <a:ext cx="365652" cy="8965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4850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grpId="0" nodeType="withEffect">
                                  <p:stCondLst>
                                    <p:cond delay="0"/>
                                  </p:stCondLst>
                                  <p:childTnLst>
                                    <p:animClr clrSpc="hsl" dir="cw">
                                      <p:cBhvr override="childStyle">
                                        <p:cTn id="6" dur="500" fill="hold"/>
                                        <p:tgtEl>
                                          <p:spTgt spid="68"/>
                                        </p:tgtEl>
                                        <p:attrNameLst>
                                          <p:attrName>style.color</p:attrName>
                                        </p:attrNameLst>
                                      </p:cBhvr>
                                      <p:by>
                                        <p:hsl h="0" s="-12549" l="-25098"/>
                                      </p:by>
                                    </p:animClr>
                                    <p:animClr clrSpc="hsl" dir="cw">
                                      <p:cBhvr>
                                        <p:cTn id="7" dur="500" fill="hold"/>
                                        <p:tgtEl>
                                          <p:spTgt spid="68"/>
                                        </p:tgtEl>
                                        <p:attrNameLst>
                                          <p:attrName>fillcolor</p:attrName>
                                        </p:attrNameLst>
                                      </p:cBhvr>
                                      <p:by>
                                        <p:hsl h="0" s="-12549" l="-25098"/>
                                      </p:by>
                                    </p:animClr>
                                    <p:animClr clrSpc="hsl" dir="cw">
                                      <p:cBhvr>
                                        <p:cTn id="8" dur="500" fill="hold"/>
                                        <p:tgtEl>
                                          <p:spTgt spid="68"/>
                                        </p:tgtEl>
                                        <p:attrNameLst>
                                          <p:attrName>stroke.color</p:attrName>
                                        </p:attrNameLst>
                                      </p:cBhvr>
                                      <p:by>
                                        <p:hsl h="0" s="-12549" l="-25098"/>
                                      </p:by>
                                    </p:animClr>
                                    <p:set>
                                      <p:cBhvr>
                                        <p:cTn id="9" dur="500" fill="hold"/>
                                        <p:tgtEl>
                                          <p:spTgt spid="68"/>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69"/>
                                        </p:tgtEl>
                                        <p:attrNameLst>
                                          <p:attrName>style.color</p:attrName>
                                        </p:attrNameLst>
                                      </p:cBhvr>
                                      <p:by>
                                        <p:hsl h="0" s="-12549" l="-25098"/>
                                      </p:by>
                                    </p:animClr>
                                    <p:animClr clrSpc="hsl" dir="cw">
                                      <p:cBhvr>
                                        <p:cTn id="12" dur="500" fill="hold"/>
                                        <p:tgtEl>
                                          <p:spTgt spid="69"/>
                                        </p:tgtEl>
                                        <p:attrNameLst>
                                          <p:attrName>fillcolor</p:attrName>
                                        </p:attrNameLst>
                                      </p:cBhvr>
                                      <p:by>
                                        <p:hsl h="0" s="-12549" l="-25098"/>
                                      </p:by>
                                    </p:animClr>
                                    <p:animClr clrSpc="hsl" dir="cw">
                                      <p:cBhvr>
                                        <p:cTn id="13" dur="500" fill="hold"/>
                                        <p:tgtEl>
                                          <p:spTgt spid="69"/>
                                        </p:tgtEl>
                                        <p:attrNameLst>
                                          <p:attrName>stroke.color</p:attrName>
                                        </p:attrNameLst>
                                      </p:cBhvr>
                                      <p:by>
                                        <p:hsl h="0" s="-12549" l="-25098"/>
                                      </p:by>
                                    </p:animClr>
                                    <p:set>
                                      <p:cBhvr>
                                        <p:cTn id="14" dur="500" fill="hold"/>
                                        <p:tgtEl>
                                          <p:spTgt spid="6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254AFE-8082-47B5-9846-31B3C505BD79}"/>
              </a:ext>
            </a:extLst>
          </p:cNvPr>
          <p:cNvSpPr>
            <a:spLocks noGrp="1"/>
          </p:cNvSpPr>
          <p:nvPr>
            <p:ph type="sldNum" idx="12"/>
          </p:nvPr>
        </p:nvSpPr>
        <p:spPr/>
        <p:txBody>
          <a:bodyPr/>
          <a:lstStyle/>
          <a:p>
            <a:fld id="{00000000-1234-1234-1234-123412341234}" type="slidenum">
              <a:rPr lang="en" sz="1000"/>
              <a:pPr/>
              <a:t>13</a:t>
            </a:fld>
            <a:endParaRPr lang="en" sz="1000" dirty="0"/>
          </a:p>
        </p:txBody>
      </p:sp>
      <p:sp>
        <p:nvSpPr>
          <p:cNvPr id="8" name="TextBox 7">
            <a:extLst>
              <a:ext uri="{FF2B5EF4-FFF2-40B4-BE49-F238E27FC236}">
                <a16:creationId xmlns:a16="http://schemas.microsoft.com/office/drawing/2014/main" id="{5B5034EC-966B-4012-9DAA-99E2761BD3B4}"/>
              </a:ext>
            </a:extLst>
          </p:cNvPr>
          <p:cNvSpPr txBox="1"/>
          <p:nvPr/>
        </p:nvSpPr>
        <p:spPr>
          <a:xfrm>
            <a:off x="489968" y="1127412"/>
            <a:ext cx="1965538" cy="523220"/>
          </a:xfrm>
          <a:prstGeom prst="rect">
            <a:avLst/>
          </a:prstGeom>
          <a:noFill/>
        </p:spPr>
        <p:txBody>
          <a:bodyPr wrap="none" rtlCol="0" anchor="ctr" anchorCtr="0">
            <a:spAutoFit/>
          </a:bodyPr>
          <a:lstStyle/>
          <a:p>
            <a:r>
              <a:rPr lang="en-US" sz="2800" b="1" i="1" dirty="0">
                <a:solidFill>
                  <a:srgbClr val="0070C0"/>
                </a:solidFill>
                <a:latin typeface="Lato Black"/>
                <a:ea typeface="Poppins SemiBold" charset="0"/>
                <a:cs typeface="Poppins SemiBold" charset="0"/>
              </a:rPr>
              <a:t>ANALYSIS</a:t>
            </a:r>
            <a:r>
              <a:rPr lang="en-US" sz="2800" b="1" dirty="0">
                <a:solidFill>
                  <a:srgbClr val="0070C0"/>
                </a:solidFill>
                <a:latin typeface="Lato Black"/>
                <a:ea typeface="Poppins SemiBold" charset="0"/>
                <a:cs typeface="Poppins SemiBold" charset="0"/>
              </a:rPr>
              <a:t> </a:t>
            </a:r>
          </a:p>
        </p:txBody>
      </p:sp>
      <p:cxnSp>
        <p:nvCxnSpPr>
          <p:cNvPr id="12" name="Google Shape;252;p37">
            <a:extLst>
              <a:ext uri="{FF2B5EF4-FFF2-40B4-BE49-F238E27FC236}">
                <a16:creationId xmlns:a16="http://schemas.microsoft.com/office/drawing/2014/main" id="{C8200EFD-63B5-44A7-AC8D-EE33C586374C}"/>
              </a:ext>
            </a:extLst>
          </p:cNvPr>
          <p:cNvCxnSpPr>
            <a:cxnSpLocks/>
          </p:cNvCxnSpPr>
          <p:nvPr/>
        </p:nvCxnSpPr>
        <p:spPr>
          <a:xfrm flipH="1" flipV="1">
            <a:off x="3221" y="2027007"/>
            <a:ext cx="9875792" cy="1"/>
          </a:xfrm>
          <a:prstGeom prst="straightConnector1">
            <a:avLst/>
          </a:prstGeom>
          <a:noFill/>
          <a:ln w="9525" cap="flat" cmpd="sng">
            <a:solidFill>
              <a:schemeClr val="dk2"/>
            </a:solidFill>
            <a:prstDash val="solid"/>
            <a:round/>
            <a:headEnd type="none" w="med" len="med"/>
            <a:tailEnd type="none" w="med" len="med"/>
          </a:ln>
        </p:spPr>
      </p:cxnSp>
      <p:sp>
        <p:nvSpPr>
          <p:cNvPr id="13" name="Google Shape;258;p37">
            <a:extLst>
              <a:ext uri="{FF2B5EF4-FFF2-40B4-BE49-F238E27FC236}">
                <a16:creationId xmlns:a16="http://schemas.microsoft.com/office/drawing/2014/main" id="{F51D8E56-A070-481D-87B8-B799205A7FC3}"/>
              </a:ext>
            </a:extLst>
          </p:cNvPr>
          <p:cNvSpPr/>
          <p:nvPr/>
        </p:nvSpPr>
        <p:spPr>
          <a:xfrm>
            <a:off x="611824" y="1822811"/>
            <a:ext cx="3268546" cy="492712"/>
          </a:xfrm>
          <a:prstGeom prst="snip2DiagRect">
            <a:avLst>
              <a:gd name="adj1" fmla="val 0"/>
              <a:gd name="adj2" fmla="val 16667"/>
            </a:avLst>
          </a:prstGeom>
          <a:solidFill>
            <a:schemeClr val="accent1">
              <a:lumMod val="60000"/>
              <a:lumOff val="40000"/>
            </a:schemeClr>
          </a:solidFill>
          <a:ln>
            <a:noFill/>
          </a:ln>
        </p:spPr>
        <p:txBody>
          <a:bodyPr spcFirstLastPara="1" wrap="square" lIns="121869" tIns="121869" rIns="121869" bIns="121869" anchor="ctr" anchorCtr="0">
            <a:noAutofit/>
          </a:bodyPr>
          <a:lstStyle/>
          <a:p>
            <a:pPr algn="ctr"/>
            <a:r>
              <a:rPr lang="en-US" sz="2200" b="1" dirty="0">
                <a:solidFill>
                  <a:schemeClr val="bg1"/>
                </a:solidFill>
                <a:latin typeface="Lato Black"/>
              </a:rPr>
              <a:t>Stream application</a:t>
            </a:r>
            <a:endParaRPr sz="2200" b="1" dirty="0">
              <a:solidFill>
                <a:schemeClr val="bg1"/>
              </a:solidFill>
              <a:latin typeface="Lato Black"/>
            </a:endParaRPr>
          </a:p>
        </p:txBody>
      </p:sp>
      <p:sp>
        <p:nvSpPr>
          <p:cNvPr id="14" name="Google Shape;372;p41">
            <a:extLst>
              <a:ext uri="{FF2B5EF4-FFF2-40B4-BE49-F238E27FC236}">
                <a16:creationId xmlns:a16="http://schemas.microsoft.com/office/drawing/2014/main" id="{F53D74A8-7FED-46CA-B1FA-B20F627288FC}"/>
              </a:ext>
            </a:extLst>
          </p:cNvPr>
          <p:cNvSpPr/>
          <p:nvPr/>
        </p:nvSpPr>
        <p:spPr>
          <a:xfrm rot="-5400000" flipH="1">
            <a:off x="6579608" y="24817"/>
            <a:ext cx="600166" cy="4087982"/>
          </a:xfrm>
          <a:prstGeom prst="snip1Rect">
            <a:avLst>
              <a:gd name="adj" fmla="val 16667"/>
            </a:avLst>
          </a:prstGeom>
          <a:solidFill>
            <a:schemeClr val="accent1">
              <a:lumMod val="60000"/>
              <a:lumOff val="40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bg1"/>
              </a:buClr>
            </a:pPr>
            <a:endParaRPr lang="en-US" sz="1200" b="1" dirty="0">
              <a:solidFill>
                <a:schemeClr val="bg1"/>
              </a:solidFill>
              <a:latin typeface="Lato Black"/>
            </a:endParaRPr>
          </a:p>
          <a:p>
            <a:pPr marL="171450" indent="-171450">
              <a:buClr>
                <a:schemeClr val="bg1"/>
              </a:buClr>
              <a:buFontTx/>
              <a:buChar char="‒"/>
            </a:pPr>
            <a:r>
              <a:rPr lang="en-US" sz="1200" b="1" dirty="0">
                <a:solidFill>
                  <a:schemeClr val="bg1"/>
                </a:solidFill>
                <a:latin typeface="Lato Black"/>
              </a:rPr>
              <a:t>Infeasible to keep the entire stream</a:t>
            </a:r>
          </a:p>
          <a:p>
            <a:pPr marL="171450" indent="-171450">
              <a:buClr>
                <a:schemeClr val="bg1"/>
              </a:buClr>
              <a:buFontTx/>
              <a:buChar char="‒"/>
            </a:pPr>
            <a:endParaRPr lang="en-US" sz="700" dirty="0"/>
          </a:p>
        </p:txBody>
      </p:sp>
      <p:cxnSp>
        <p:nvCxnSpPr>
          <p:cNvPr id="15" name="Google Shape;252;p37">
            <a:extLst>
              <a:ext uri="{FF2B5EF4-FFF2-40B4-BE49-F238E27FC236}">
                <a16:creationId xmlns:a16="http://schemas.microsoft.com/office/drawing/2014/main" id="{7D99C771-F2A7-490D-BA32-01EB91200D1F}"/>
              </a:ext>
            </a:extLst>
          </p:cNvPr>
          <p:cNvCxnSpPr>
            <a:cxnSpLocks/>
          </p:cNvCxnSpPr>
          <p:nvPr/>
        </p:nvCxnSpPr>
        <p:spPr>
          <a:xfrm flipH="1">
            <a:off x="1588" y="3429000"/>
            <a:ext cx="11306175" cy="0"/>
          </a:xfrm>
          <a:prstGeom prst="straightConnector1">
            <a:avLst/>
          </a:prstGeom>
          <a:noFill/>
          <a:ln w="9525" cap="flat" cmpd="sng">
            <a:solidFill>
              <a:schemeClr val="dk2"/>
            </a:solidFill>
            <a:prstDash val="solid"/>
            <a:round/>
            <a:headEnd type="none" w="med" len="med"/>
            <a:tailEnd type="none" w="med" len="med"/>
          </a:ln>
        </p:spPr>
      </p:cxnSp>
      <p:sp>
        <p:nvSpPr>
          <p:cNvPr id="16" name="Google Shape;260;p37">
            <a:extLst>
              <a:ext uri="{FF2B5EF4-FFF2-40B4-BE49-F238E27FC236}">
                <a16:creationId xmlns:a16="http://schemas.microsoft.com/office/drawing/2014/main" id="{CE6B939E-836B-4421-B2B1-7217EC042E8B}"/>
              </a:ext>
            </a:extLst>
          </p:cNvPr>
          <p:cNvSpPr/>
          <p:nvPr/>
        </p:nvSpPr>
        <p:spPr>
          <a:xfrm>
            <a:off x="1519173" y="3113410"/>
            <a:ext cx="2706495" cy="618239"/>
          </a:xfrm>
          <a:prstGeom prst="snip2DiagRect">
            <a:avLst>
              <a:gd name="adj1" fmla="val 0"/>
              <a:gd name="adj2" fmla="val 16667"/>
            </a:avLst>
          </a:prstGeom>
          <a:solidFill>
            <a:schemeClr val="accent1">
              <a:lumMod val="75000"/>
            </a:schemeClr>
          </a:solidFill>
          <a:ln>
            <a:noFill/>
          </a:ln>
        </p:spPr>
        <p:txBody>
          <a:bodyPr spcFirstLastPara="1" wrap="square" lIns="121869" tIns="121869" rIns="121869" bIns="121869" anchor="ctr" anchorCtr="0">
            <a:noAutofit/>
          </a:bodyPr>
          <a:lstStyle/>
          <a:p>
            <a:pPr algn="ctr"/>
            <a:r>
              <a:rPr lang="en-US" sz="2200" b="1" dirty="0">
                <a:solidFill>
                  <a:schemeClr val="bg1"/>
                </a:solidFill>
                <a:latin typeface="Lato Black"/>
              </a:rPr>
              <a:t>Online bootstrap</a:t>
            </a:r>
            <a:endParaRPr sz="2200" b="1" dirty="0">
              <a:solidFill>
                <a:schemeClr val="bg1"/>
              </a:solidFill>
              <a:latin typeface="Lato Black"/>
            </a:endParaRPr>
          </a:p>
        </p:txBody>
      </p:sp>
      <p:sp>
        <p:nvSpPr>
          <p:cNvPr id="17" name="Google Shape;372;p41">
            <a:extLst>
              <a:ext uri="{FF2B5EF4-FFF2-40B4-BE49-F238E27FC236}">
                <a16:creationId xmlns:a16="http://schemas.microsoft.com/office/drawing/2014/main" id="{067C9B04-DDB1-493C-8422-5536F6760760}"/>
              </a:ext>
            </a:extLst>
          </p:cNvPr>
          <p:cNvSpPr/>
          <p:nvPr/>
        </p:nvSpPr>
        <p:spPr>
          <a:xfrm rot="-5400000" flipH="1">
            <a:off x="7186803" y="983522"/>
            <a:ext cx="1007031" cy="5035752"/>
          </a:xfrm>
          <a:prstGeom prst="snip1Rect">
            <a:avLst>
              <a:gd name="adj" fmla="val 16667"/>
            </a:avLst>
          </a:prstGeom>
          <a:solidFill>
            <a:schemeClr val="accent1">
              <a:lumMod val="75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buClr>
                <a:schemeClr val="bg1"/>
              </a:buClr>
            </a:pPr>
            <a:endParaRPr lang="en-US" sz="1200" b="1" dirty="0">
              <a:solidFill>
                <a:schemeClr val="bg1"/>
              </a:solidFill>
              <a:latin typeface="Lato Black"/>
            </a:endParaRPr>
          </a:p>
          <a:p>
            <a:pPr marL="142875" indent="-142875">
              <a:buClr>
                <a:schemeClr val="bg1"/>
              </a:buClr>
              <a:buFontTx/>
              <a:buChar char="‒"/>
            </a:pPr>
            <a:r>
              <a:rPr lang="en-US" sz="1200" b="1" dirty="0">
                <a:solidFill>
                  <a:schemeClr val="bg1"/>
                </a:solidFill>
                <a:latin typeface="Lato Black"/>
              </a:rPr>
              <a:t>Appropriate online bootstrap aggregating process</a:t>
            </a:r>
          </a:p>
          <a:p>
            <a:pPr marL="142875" indent="-142875">
              <a:buClr>
                <a:schemeClr val="bg1"/>
              </a:buClr>
              <a:buFontTx/>
              <a:buChar char="‒"/>
            </a:pPr>
            <a:r>
              <a:rPr lang="en-US" sz="1200" b="1" dirty="0">
                <a:solidFill>
                  <a:schemeClr val="bg1"/>
                </a:solidFill>
                <a:latin typeface="Lato Black"/>
              </a:rPr>
              <a:t>Approximates the original random sampling with replacement by weighting instances according to a Poisson(λ = 1) distribution</a:t>
            </a:r>
          </a:p>
          <a:p>
            <a:pPr marL="142875" indent="-142875">
              <a:buClr>
                <a:schemeClr val="bg1"/>
              </a:buClr>
              <a:buFontTx/>
              <a:buChar char="‒"/>
            </a:pPr>
            <a:endParaRPr lang="en-US" sz="1200" b="1" dirty="0">
              <a:solidFill>
                <a:schemeClr val="bg1"/>
              </a:solidFill>
              <a:latin typeface="Lato Black"/>
            </a:endParaRPr>
          </a:p>
          <a:p>
            <a:pPr marL="142875" indent="-142875">
              <a:buClr>
                <a:schemeClr val="bg1"/>
              </a:buClr>
              <a:buFontTx/>
              <a:buChar char="‒"/>
            </a:pPr>
            <a:endParaRPr sz="700" dirty="0"/>
          </a:p>
        </p:txBody>
      </p:sp>
      <p:cxnSp>
        <p:nvCxnSpPr>
          <p:cNvPr id="18" name="Google Shape;252;p37">
            <a:extLst>
              <a:ext uri="{FF2B5EF4-FFF2-40B4-BE49-F238E27FC236}">
                <a16:creationId xmlns:a16="http://schemas.microsoft.com/office/drawing/2014/main" id="{E93AA842-CB39-48EE-AF71-92A4762F153C}"/>
              </a:ext>
            </a:extLst>
          </p:cNvPr>
          <p:cNvCxnSpPr>
            <a:cxnSpLocks/>
          </p:cNvCxnSpPr>
          <p:nvPr/>
        </p:nvCxnSpPr>
        <p:spPr>
          <a:xfrm flipH="1">
            <a:off x="3221" y="4917542"/>
            <a:ext cx="11818892" cy="0"/>
          </a:xfrm>
          <a:prstGeom prst="straightConnector1">
            <a:avLst/>
          </a:prstGeom>
          <a:noFill/>
          <a:ln w="9525" cap="flat" cmpd="sng">
            <a:solidFill>
              <a:schemeClr val="dk2"/>
            </a:solidFill>
            <a:prstDash val="solid"/>
            <a:round/>
            <a:headEnd type="none" w="med" len="med"/>
            <a:tailEnd type="none" w="med" len="med"/>
          </a:ln>
        </p:spPr>
      </p:cxnSp>
      <p:sp>
        <p:nvSpPr>
          <p:cNvPr id="19" name="Google Shape;258;p37">
            <a:extLst>
              <a:ext uri="{FF2B5EF4-FFF2-40B4-BE49-F238E27FC236}">
                <a16:creationId xmlns:a16="http://schemas.microsoft.com/office/drawing/2014/main" id="{CF9D4CC1-815D-49F8-AB0D-40FE9BB9757D}"/>
              </a:ext>
            </a:extLst>
          </p:cNvPr>
          <p:cNvSpPr/>
          <p:nvPr/>
        </p:nvSpPr>
        <p:spPr>
          <a:xfrm>
            <a:off x="2455506" y="4700043"/>
            <a:ext cx="3062751" cy="530013"/>
          </a:xfrm>
          <a:prstGeom prst="snip2DiagRect">
            <a:avLst>
              <a:gd name="adj1" fmla="val 0"/>
              <a:gd name="adj2" fmla="val 16667"/>
            </a:avLst>
          </a:prstGeom>
          <a:solidFill>
            <a:schemeClr val="accent1">
              <a:lumMod val="60000"/>
              <a:lumOff val="40000"/>
            </a:schemeClr>
          </a:solidFill>
          <a:ln>
            <a:noFill/>
          </a:ln>
        </p:spPr>
        <p:txBody>
          <a:bodyPr spcFirstLastPara="1" wrap="square" lIns="121869" tIns="121869" rIns="121869" bIns="121869" anchor="ctr" anchorCtr="0">
            <a:noAutofit/>
          </a:bodyPr>
          <a:lstStyle/>
          <a:p>
            <a:pPr algn="ctr"/>
            <a:r>
              <a:rPr lang="en-US" sz="2200" b="1" dirty="0">
                <a:solidFill>
                  <a:schemeClr val="bg1"/>
                </a:solidFill>
                <a:latin typeface="Lato Black"/>
              </a:rPr>
              <a:t>Leverage Bagging</a:t>
            </a:r>
            <a:endParaRPr sz="2200" b="1" dirty="0">
              <a:solidFill>
                <a:schemeClr val="bg1"/>
              </a:solidFill>
              <a:latin typeface="Lato Black"/>
            </a:endParaRPr>
          </a:p>
        </p:txBody>
      </p:sp>
      <p:sp>
        <p:nvSpPr>
          <p:cNvPr id="20" name="Google Shape;372;p41">
            <a:extLst>
              <a:ext uri="{FF2B5EF4-FFF2-40B4-BE49-F238E27FC236}">
                <a16:creationId xmlns:a16="http://schemas.microsoft.com/office/drawing/2014/main" id="{4CD4E96A-F3B3-47C4-AD59-4E3CF28F4E92}"/>
              </a:ext>
            </a:extLst>
          </p:cNvPr>
          <p:cNvSpPr/>
          <p:nvPr/>
        </p:nvSpPr>
        <p:spPr>
          <a:xfrm rot="-5400000" flipH="1">
            <a:off x="8086339" y="2498769"/>
            <a:ext cx="1289538" cy="5270220"/>
          </a:xfrm>
          <a:prstGeom prst="snip1Rect">
            <a:avLst>
              <a:gd name="adj" fmla="val 16667"/>
            </a:avLst>
          </a:prstGeom>
          <a:solidFill>
            <a:schemeClr val="accent1">
              <a:lumMod val="60000"/>
              <a:lumOff val="40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bg1"/>
              </a:buClr>
            </a:pPr>
            <a:endParaRPr lang="en-US" sz="1200" b="1" dirty="0">
              <a:solidFill>
                <a:schemeClr val="bg1"/>
              </a:solidFill>
              <a:latin typeface="Lato Black"/>
            </a:endParaRPr>
          </a:p>
          <a:p>
            <a:pPr marL="171450" indent="-171450">
              <a:buClr>
                <a:schemeClr val="bg1"/>
              </a:buClr>
              <a:buFontTx/>
              <a:buChar char="‒"/>
            </a:pPr>
            <a:r>
              <a:rPr lang="en-US" sz="1200" b="1" dirty="0">
                <a:solidFill>
                  <a:schemeClr val="bg1"/>
                </a:solidFill>
                <a:latin typeface="Lato Black"/>
              </a:rPr>
              <a:t>Use Poisson (</a:t>
            </a:r>
            <a:r>
              <a:rPr lang="el-GR" sz="1200" b="1" dirty="0">
                <a:solidFill>
                  <a:schemeClr val="bg1"/>
                </a:solidFill>
                <a:latin typeface="Lato Black"/>
              </a:rPr>
              <a:t>λ = 6)</a:t>
            </a:r>
          </a:p>
          <a:p>
            <a:pPr marL="171450" indent="-171450">
              <a:buClr>
                <a:schemeClr val="bg1"/>
              </a:buClr>
              <a:buFontTx/>
              <a:buChar char="‒"/>
            </a:pPr>
            <a:r>
              <a:rPr lang="en-US" sz="1200" b="1" dirty="0">
                <a:solidFill>
                  <a:schemeClr val="bg1"/>
                </a:solidFill>
                <a:latin typeface="Lato Black"/>
              </a:rPr>
              <a:t>The practical effect of increasing the probability of assigning higher weights of tuples</a:t>
            </a:r>
          </a:p>
          <a:p>
            <a:pPr marL="171450" indent="-171450">
              <a:buClr>
                <a:schemeClr val="bg1"/>
              </a:buClr>
              <a:buFontTx/>
              <a:buChar char="‒"/>
            </a:pPr>
            <a:r>
              <a:rPr lang="en-US" sz="1200" b="1" dirty="0">
                <a:solidFill>
                  <a:schemeClr val="bg1"/>
                </a:solidFill>
                <a:latin typeface="Lato Black"/>
              </a:rPr>
              <a:t>Increase the diversity of the weights</a:t>
            </a:r>
          </a:p>
          <a:p>
            <a:pPr marL="171450" indent="-171450">
              <a:buClr>
                <a:schemeClr val="bg1"/>
              </a:buClr>
              <a:buFontTx/>
              <a:buChar char="‒"/>
            </a:pPr>
            <a:r>
              <a:rPr lang="en-US" sz="1200" b="1" dirty="0">
                <a:solidFill>
                  <a:schemeClr val="bg1"/>
                </a:solidFill>
                <a:latin typeface="Lato Black"/>
              </a:rPr>
              <a:t>Reduce the losses of input tuples(out-of-bag-error)</a:t>
            </a:r>
          </a:p>
          <a:p>
            <a:pPr marL="171450" indent="-171450">
              <a:buClr>
                <a:schemeClr val="bg1"/>
              </a:buClr>
              <a:buFontTx/>
              <a:buChar char="‒"/>
            </a:pPr>
            <a:endParaRPr lang="en-US" sz="1200" b="1" dirty="0">
              <a:solidFill>
                <a:schemeClr val="bg1"/>
              </a:solidFill>
              <a:latin typeface="Lato Black"/>
            </a:endParaRPr>
          </a:p>
          <a:p>
            <a:pPr marL="171450" indent="-171450">
              <a:buClr>
                <a:schemeClr val="bg1"/>
              </a:buClr>
              <a:buFontTx/>
              <a:buChar char="‒"/>
            </a:pPr>
            <a:endParaRPr lang="en-US" sz="700" dirty="0"/>
          </a:p>
        </p:txBody>
      </p:sp>
      <p:cxnSp>
        <p:nvCxnSpPr>
          <p:cNvPr id="21" name="Straight Connector 20">
            <a:extLst>
              <a:ext uri="{FF2B5EF4-FFF2-40B4-BE49-F238E27FC236}">
                <a16:creationId xmlns:a16="http://schemas.microsoft.com/office/drawing/2014/main" id="{26BF2F66-462A-4A52-A24C-10EF0F6E3F4E}"/>
              </a:ext>
            </a:extLst>
          </p:cNvPr>
          <p:cNvCxnSpPr/>
          <p:nvPr/>
        </p:nvCxnSpPr>
        <p:spPr>
          <a:xfrm>
            <a:off x="5797768" y="968068"/>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E73B61B-6CDA-4063-866E-302FE7185561}"/>
              </a:ext>
            </a:extLst>
          </p:cNvPr>
          <p:cNvSpPr txBox="1"/>
          <p:nvPr/>
        </p:nvSpPr>
        <p:spPr>
          <a:xfrm>
            <a:off x="3078366" y="239285"/>
            <a:ext cx="6035265" cy="646331"/>
          </a:xfrm>
          <a:prstGeom prst="rect">
            <a:avLst/>
          </a:prstGeom>
          <a:noFill/>
        </p:spPr>
        <p:txBody>
          <a:bodyPr wrap="square" rtlCol="0">
            <a:spAutoFit/>
          </a:bodyPr>
          <a:lstStyle/>
          <a:p>
            <a:pPr algn="ctr"/>
            <a:r>
              <a:rPr lang="en-US" sz="3600" b="1" spc="400" dirty="0">
                <a:solidFill>
                  <a:srgbClr val="44546A"/>
                </a:solidFill>
                <a:latin typeface="Lato Black" charset="0"/>
                <a:ea typeface="Lato Black" charset="0"/>
                <a:cs typeface="Lato Black" charset="0"/>
              </a:rPr>
              <a:t>“Leverage” Bagging</a:t>
            </a:r>
          </a:p>
        </p:txBody>
      </p:sp>
    </p:spTree>
    <p:extLst>
      <p:ext uri="{BB962C8B-B14F-4D97-AF65-F5344CB8AC3E}">
        <p14:creationId xmlns:p14="http://schemas.microsoft.com/office/powerpoint/2010/main" val="1382520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B7B5DB-3751-4A58-9BC2-E71667EA93FD}"/>
              </a:ext>
            </a:extLst>
          </p:cNvPr>
          <p:cNvSpPr txBox="1"/>
          <p:nvPr/>
        </p:nvSpPr>
        <p:spPr>
          <a:xfrm>
            <a:off x="3673436" y="153715"/>
            <a:ext cx="4845174" cy="630942"/>
          </a:xfrm>
          <a:prstGeom prst="rect">
            <a:avLst/>
          </a:prstGeom>
          <a:noFill/>
        </p:spPr>
        <p:txBody>
          <a:bodyPr wrap="none" rtlCol="0">
            <a:spAutoFit/>
          </a:bodyPr>
          <a:lstStyle/>
          <a:p>
            <a:pPr algn="ctr"/>
            <a:r>
              <a:rPr lang="en-US" sz="3500" b="1" spc="400" dirty="0">
                <a:solidFill>
                  <a:schemeClr val="tx2"/>
                </a:solidFill>
                <a:latin typeface="Lato Black"/>
                <a:ea typeface="Lato Black" charset="0"/>
                <a:cs typeface="Lato Black" charset="0"/>
              </a:rPr>
              <a:t>Project Pipelining</a:t>
            </a:r>
          </a:p>
        </p:txBody>
      </p:sp>
      <p:sp>
        <p:nvSpPr>
          <p:cNvPr id="8" name="Rectangle: Rounded Corners 7">
            <a:extLst>
              <a:ext uri="{FF2B5EF4-FFF2-40B4-BE49-F238E27FC236}">
                <a16:creationId xmlns:a16="http://schemas.microsoft.com/office/drawing/2014/main" id="{B352F7F1-6290-478E-80C3-0D3E288665C8}"/>
              </a:ext>
            </a:extLst>
          </p:cNvPr>
          <p:cNvSpPr/>
          <p:nvPr/>
        </p:nvSpPr>
        <p:spPr>
          <a:xfrm>
            <a:off x="4002662" y="1270657"/>
            <a:ext cx="2488926" cy="4793844"/>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8C745E88-5A3F-4158-9AFF-EF358DB1A56B}"/>
              </a:ext>
            </a:extLst>
          </p:cNvPr>
          <p:cNvSpPr txBox="1"/>
          <p:nvPr/>
        </p:nvSpPr>
        <p:spPr>
          <a:xfrm>
            <a:off x="1836796" y="5663793"/>
            <a:ext cx="1148108" cy="523220"/>
          </a:xfrm>
          <a:prstGeom prst="rect">
            <a:avLst/>
          </a:prstGeom>
          <a:noFill/>
        </p:spPr>
        <p:txBody>
          <a:bodyPr wrap="square" rtlCol="0">
            <a:spAutoFit/>
          </a:bodyPr>
          <a:lstStyle/>
          <a:p>
            <a:r>
              <a:rPr lang="en-US" sz="2800" i="1" dirty="0">
                <a:solidFill>
                  <a:srgbClr val="4472C4"/>
                </a:solidFill>
              </a:rPr>
              <a:t>Job1</a:t>
            </a:r>
            <a:endParaRPr lang="en-US" sz="2000" i="1" dirty="0">
              <a:solidFill>
                <a:srgbClr val="4472C4"/>
              </a:solidFill>
            </a:endParaRPr>
          </a:p>
        </p:txBody>
      </p:sp>
      <p:sp>
        <p:nvSpPr>
          <p:cNvPr id="37" name="Arrow: Right 36">
            <a:extLst>
              <a:ext uri="{FF2B5EF4-FFF2-40B4-BE49-F238E27FC236}">
                <a16:creationId xmlns:a16="http://schemas.microsoft.com/office/drawing/2014/main" id="{326B543E-1A33-44B2-8DC0-AD37E3A58AE4}"/>
              </a:ext>
            </a:extLst>
          </p:cNvPr>
          <p:cNvSpPr/>
          <p:nvPr/>
        </p:nvSpPr>
        <p:spPr>
          <a:xfrm>
            <a:off x="1341453" y="2705420"/>
            <a:ext cx="360348"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44C7ECA4-0608-48C8-B6EF-998328CC7CA6}"/>
              </a:ext>
            </a:extLst>
          </p:cNvPr>
          <p:cNvCxnSpPr/>
          <p:nvPr/>
        </p:nvCxnSpPr>
        <p:spPr>
          <a:xfrm>
            <a:off x="5797769" y="786577"/>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58AEA199-BE7B-4EA2-B4E1-F1572744F9B0}"/>
              </a:ext>
            </a:extLst>
          </p:cNvPr>
          <p:cNvSpPr/>
          <p:nvPr/>
        </p:nvSpPr>
        <p:spPr>
          <a:xfrm>
            <a:off x="64424" y="2602281"/>
            <a:ext cx="1161830" cy="341697"/>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517F5FC4-94D5-4384-B8C1-F53A3F6E0230}"/>
              </a:ext>
            </a:extLst>
          </p:cNvPr>
          <p:cNvSpPr/>
          <p:nvPr/>
        </p:nvSpPr>
        <p:spPr>
          <a:xfrm>
            <a:off x="64424" y="3057648"/>
            <a:ext cx="1176600" cy="398752"/>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E02FB078-8563-4F29-8968-399AFB70E201}"/>
              </a:ext>
            </a:extLst>
          </p:cNvPr>
          <p:cNvSpPr/>
          <p:nvPr/>
        </p:nvSpPr>
        <p:spPr>
          <a:xfrm>
            <a:off x="64425" y="3547150"/>
            <a:ext cx="1156396" cy="363923"/>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8" name="TextBox 47">
            <a:extLst>
              <a:ext uri="{FF2B5EF4-FFF2-40B4-BE49-F238E27FC236}">
                <a16:creationId xmlns:a16="http://schemas.microsoft.com/office/drawing/2014/main" id="{BCB5BAE3-AD70-409E-8EED-9845CF6B7FA9}"/>
              </a:ext>
            </a:extLst>
          </p:cNvPr>
          <p:cNvSpPr txBox="1"/>
          <p:nvPr/>
        </p:nvSpPr>
        <p:spPr>
          <a:xfrm>
            <a:off x="106689" y="2619240"/>
            <a:ext cx="1241023" cy="307777"/>
          </a:xfrm>
          <a:prstGeom prst="rect">
            <a:avLst/>
          </a:prstGeom>
          <a:noFill/>
        </p:spPr>
        <p:txBody>
          <a:bodyPr wrap="square" rtlCol="0">
            <a:spAutoFit/>
          </a:bodyPr>
          <a:lstStyle/>
          <a:p>
            <a:r>
              <a:rPr lang="en-US" sz="1400" i="1" dirty="0">
                <a:solidFill>
                  <a:srgbClr val="4472C4"/>
                </a:solidFill>
              </a:rPr>
              <a:t>Test Source </a:t>
            </a:r>
          </a:p>
        </p:txBody>
      </p:sp>
      <p:sp>
        <p:nvSpPr>
          <p:cNvPr id="49" name="TextBox 48">
            <a:extLst>
              <a:ext uri="{FF2B5EF4-FFF2-40B4-BE49-F238E27FC236}">
                <a16:creationId xmlns:a16="http://schemas.microsoft.com/office/drawing/2014/main" id="{06A45759-838E-45D6-BED1-E1099D7E42F0}"/>
              </a:ext>
            </a:extLst>
          </p:cNvPr>
          <p:cNvSpPr txBox="1"/>
          <p:nvPr/>
        </p:nvSpPr>
        <p:spPr>
          <a:xfrm>
            <a:off x="2167" y="3057647"/>
            <a:ext cx="1299343" cy="307777"/>
          </a:xfrm>
          <a:prstGeom prst="rect">
            <a:avLst/>
          </a:prstGeom>
          <a:noFill/>
        </p:spPr>
        <p:txBody>
          <a:bodyPr wrap="square" rtlCol="0">
            <a:spAutoFit/>
          </a:bodyPr>
          <a:lstStyle/>
          <a:p>
            <a:r>
              <a:rPr lang="en-US" sz="1400" i="1" dirty="0">
                <a:solidFill>
                  <a:srgbClr val="4472C4"/>
                </a:solidFill>
              </a:rPr>
              <a:t>Training Source </a:t>
            </a:r>
          </a:p>
        </p:txBody>
      </p:sp>
      <p:sp>
        <p:nvSpPr>
          <p:cNvPr id="50" name="TextBox 49">
            <a:extLst>
              <a:ext uri="{FF2B5EF4-FFF2-40B4-BE49-F238E27FC236}">
                <a16:creationId xmlns:a16="http://schemas.microsoft.com/office/drawing/2014/main" id="{296274B4-F5D3-44EE-9DAF-5ABB5D83044B}"/>
              </a:ext>
            </a:extLst>
          </p:cNvPr>
          <p:cNvSpPr txBox="1"/>
          <p:nvPr/>
        </p:nvSpPr>
        <p:spPr>
          <a:xfrm>
            <a:off x="28471" y="3575222"/>
            <a:ext cx="1831176" cy="307777"/>
          </a:xfrm>
          <a:prstGeom prst="rect">
            <a:avLst/>
          </a:prstGeom>
          <a:noFill/>
        </p:spPr>
        <p:txBody>
          <a:bodyPr wrap="square" rtlCol="0">
            <a:spAutoFit/>
          </a:bodyPr>
          <a:lstStyle/>
          <a:p>
            <a:r>
              <a:rPr lang="en-US" sz="1400" i="1" dirty="0">
                <a:solidFill>
                  <a:srgbClr val="4472C4"/>
                </a:solidFill>
              </a:rPr>
              <a:t>Predict Source </a:t>
            </a:r>
          </a:p>
        </p:txBody>
      </p:sp>
      <p:sp>
        <p:nvSpPr>
          <p:cNvPr id="59" name="Arrow: Right 58">
            <a:extLst>
              <a:ext uri="{FF2B5EF4-FFF2-40B4-BE49-F238E27FC236}">
                <a16:creationId xmlns:a16="http://schemas.microsoft.com/office/drawing/2014/main" id="{D7178980-E49F-4955-BDF4-6F0FD94E2313}"/>
              </a:ext>
            </a:extLst>
          </p:cNvPr>
          <p:cNvSpPr/>
          <p:nvPr/>
        </p:nvSpPr>
        <p:spPr>
          <a:xfrm>
            <a:off x="1818586" y="3335586"/>
            <a:ext cx="692918" cy="8964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72BAF033-07A4-4A73-8FE9-C2749EF5A0BC}"/>
              </a:ext>
            </a:extLst>
          </p:cNvPr>
          <p:cNvSpPr txBox="1"/>
          <p:nvPr/>
        </p:nvSpPr>
        <p:spPr>
          <a:xfrm>
            <a:off x="1796951" y="2529423"/>
            <a:ext cx="798883" cy="830997"/>
          </a:xfrm>
          <a:prstGeom prst="rect">
            <a:avLst/>
          </a:prstGeom>
          <a:noFill/>
        </p:spPr>
        <p:txBody>
          <a:bodyPr wrap="square" rtlCol="0">
            <a:spAutoFit/>
          </a:bodyPr>
          <a:lstStyle/>
          <a:p>
            <a:r>
              <a:rPr lang="en-US" sz="1200" i="1" dirty="0"/>
              <a:t>&lt;tuple,0&gt;</a:t>
            </a:r>
          </a:p>
          <a:p>
            <a:r>
              <a:rPr lang="en-US" sz="1200" i="1" dirty="0"/>
              <a:t>&lt;tuple,1&gt;</a:t>
            </a:r>
          </a:p>
          <a:p>
            <a:pPr algn="ctr"/>
            <a:r>
              <a:rPr lang="en-US" sz="1200" i="1" dirty="0"/>
              <a:t>…</a:t>
            </a:r>
          </a:p>
          <a:p>
            <a:r>
              <a:rPr lang="en-US" sz="1200" i="1" dirty="0"/>
              <a:t>&lt;</a:t>
            </a:r>
            <a:r>
              <a:rPr lang="en-US" sz="1200" i="1" dirty="0" err="1"/>
              <a:t>tuple,N</a:t>
            </a:r>
            <a:r>
              <a:rPr lang="en-US" sz="1200" i="1" dirty="0"/>
              <a:t>&gt;</a:t>
            </a:r>
          </a:p>
        </p:txBody>
      </p:sp>
      <p:sp>
        <p:nvSpPr>
          <p:cNvPr id="61" name="Rectangle: Rounded Corners 60">
            <a:extLst>
              <a:ext uri="{FF2B5EF4-FFF2-40B4-BE49-F238E27FC236}">
                <a16:creationId xmlns:a16="http://schemas.microsoft.com/office/drawing/2014/main" id="{29126438-8056-4178-AB01-DB75EDD24CE8}"/>
              </a:ext>
            </a:extLst>
          </p:cNvPr>
          <p:cNvSpPr/>
          <p:nvPr/>
        </p:nvSpPr>
        <p:spPr>
          <a:xfrm>
            <a:off x="2543016" y="3153806"/>
            <a:ext cx="1175248" cy="44836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FE3EAC69-F3D9-4D12-8A22-BFBD1901A15D}"/>
              </a:ext>
            </a:extLst>
          </p:cNvPr>
          <p:cNvSpPr txBox="1"/>
          <p:nvPr/>
        </p:nvSpPr>
        <p:spPr>
          <a:xfrm>
            <a:off x="4520063" y="1241901"/>
            <a:ext cx="1513864" cy="400110"/>
          </a:xfrm>
          <a:prstGeom prst="rect">
            <a:avLst/>
          </a:prstGeom>
          <a:noFill/>
        </p:spPr>
        <p:txBody>
          <a:bodyPr wrap="square" rtlCol="0">
            <a:spAutoFit/>
          </a:bodyPr>
          <a:lstStyle/>
          <a:p>
            <a:r>
              <a:rPr lang="en-US" sz="2000" b="1" i="1" u="sng" dirty="0">
                <a:solidFill>
                  <a:srgbClr val="F8C71A"/>
                </a:solidFill>
              </a:rPr>
              <a:t>CLASSIFIER</a:t>
            </a:r>
            <a:endParaRPr lang="en-US" sz="1200" b="1" i="1" u="sng" dirty="0">
              <a:solidFill>
                <a:srgbClr val="F8C71A"/>
              </a:solidFill>
            </a:endParaRPr>
          </a:p>
        </p:txBody>
      </p:sp>
      <p:sp>
        <p:nvSpPr>
          <p:cNvPr id="63" name="TextBox 62">
            <a:extLst>
              <a:ext uri="{FF2B5EF4-FFF2-40B4-BE49-F238E27FC236}">
                <a16:creationId xmlns:a16="http://schemas.microsoft.com/office/drawing/2014/main" id="{78C5383D-3F78-41B5-8C23-E57E92E0F0F4}"/>
              </a:ext>
            </a:extLst>
          </p:cNvPr>
          <p:cNvSpPr txBox="1"/>
          <p:nvPr/>
        </p:nvSpPr>
        <p:spPr>
          <a:xfrm>
            <a:off x="2689747" y="3218910"/>
            <a:ext cx="812281" cy="307777"/>
          </a:xfrm>
          <a:prstGeom prst="rect">
            <a:avLst/>
          </a:prstGeom>
          <a:noFill/>
        </p:spPr>
        <p:txBody>
          <a:bodyPr wrap="square" rtlCol="0">
            <a:spAutoFit/>
          </a:bodyPr>
          <a:lstStyle/>
          <a:p>
            <a:r>
              <a:rPr lang="en-US" sz="1400" i="1" dirty="0">
                <a:solidFill>
                  <a:srgbClr val="4472C4"/>
                </a:solidFill>
              </a:rPr>
              <a:t>.flatMap</a:t>
            </a:r>
          </a:p>
        </p:txBody>
      </p:sp>
      <p:sp>
        <p:nvSpPr>
          <p:cNvPr id="64" name="Rectangle: Rounded Corners 63">
            <a:extLst>
              <a:ext uri="{FF2B5EF4-FFF2-40B4-BE49-F238E27FC236}">
                <a16:creationId xmlns:a16="http://schemas.microsoft.com/office/drawing/2014/main" id="{40429010-CF85-44F8-A99B-53C32AE81A89}"/>
              </a:ext>
            </a:extLst>
          </p:cNvPr>
          <p:cNvSpPr/>
          <p:nvPr/>
        </p:nvSpPr>
        <p:spPr>
          <a:xfrm>
            <a:off x="4110696" y="1634903"/>
            <a:ext cx="2271747" cy="30777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5" name="TextBox 64">
            <a:extLst>
              <a:ext uri="{FF2B5EF4-FFF2-40B4-BE49-F238E27FC236}">
                <a16:creationId xmlns:a16="http://schemas.microsoft.com/office/drawing/2014/main" id="{79F0F694-16CE-42E7-A01F-3DACE176A078}"/>
              </a:ext>
            </a:extLst>
          </p:cNvPr>
          <p:cNvSpPr txBox="1"/>
          <p:nvPr/>
        </p:nvSpPr>
        <p:spPr>
          <a:xfrm>
            <a:off x="4594791" y="1626372"/>
            <a:ext cx="1295407" cy="307777"/>
          </a:xfrm>
          <a:prstGeom prst="rect">
            <a:avLst/>
          </a:prstGeom>
          <a:noFill/>
        </p:spPr>
        <p:txBody>
          <a:bodyPr wrap="square" rtlCol="0">
            <a:spAutoFit/>
          </a:bodyPr>
          <a:lstStyle/>
          <a:p>
            <a:r>
              <a:rPr lang="en-US" sz="1400" i="1" dirty="0">
                <a:solidFill>
                  <a:srgbClr val="4472C4"/>
                </a:solidFill>
              </a:rPr>
              <a:t>.GroupBy(idHT)</a:t>
            </a:r>
          </a:p>
        </p:txBody>
      </p:sp>
      <p:sp>
        <p:nvSpPr>
          <p:cNvPr id="66" name="Rectangle: Rounded Corners 65">
            <a:extLst>
              <a:ext uri="{FF2B5EF4-FFF2-40B4-BE49-F238E27FC236}">
                <a16:creationId xmlns:a16="http://schemas.microsoft.com/office/drawing/2014/main" id="{04C91E1A-B772-442A-A6B8-777323DD7D8C}"/>
              </a:ext>
            </a:extLst>
          </p:cNvPr>
          <p:cNvSpPr/>
          <p:nvPr/>
        </p:nvSpPr>
        <p:spPr>
          <a:xfrm>
            <a:off x="4089486" y="1984914"/>
            <a:ext cx="2292957" cy="66094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7" name="TextBox 66">
            <a:extLst>
              <a:ext uri="{FF2B5EF4-FFF2-40B4-BE49-F238E27FC236}">
                <a16:creationId xmlns:a16="http://schemas.microsoft.com/office/drawing/2014/main" id="{6BBA4E6D-E710-486A-8DB5-78CB951E811D}"/>
              </a:ext>
            </a:extLst>
          </p:cNvPr>
          <p:cNvSpPr txBox="1"/>
          <p:nvPr/>
        </p:nvSpPr>
        <p:spPr>
          <a:xfrm>
            <a:off x="4130517" y="1994997"/>
            <a:ext cx="2292956" cy="523220"/>
          </a:xfrm>
          <a:prstGeom prst="rect">
            <a:avLst/>
          </a:prstGeom>
          <a:noFill/>
        </p:spPr>
        <p:txBody>
          <a:bodyPr wrap="square" rtlCol="0">
            <a:spAutoFit/>
          </a:bodyPr>
          <a:lstStyle/>
          <a:p>
            <a:pPr algn="ctr"/>
            <a:r>
              <a:rPr lang="en-US" sz="1400" i="1" dirty="0">
                <a:solidFill>
                  <a:srgbClr val="4472C4"/>
                </a:solidFill>
              </a:rPr>
              <a:t>.flatMapGroupsWithState (HoeffdingTree)</a:t>
            </a:r>
          </a:p>
        </p:txBody>
      </p:sp>
      <p:sp>
        <p:nvSpPr>
          <p:cNvPr id="68" name="Rectangle: Rounded Corners 67">
            <a:extLst>
              <a:ext uri="{FF2B5EF4-FFF2-40B4-BE49-F238E27FC236}">
                <a16:creationId xmlns:a16="http://schemas.microsoft.com/office/drawing/2014/main" id="{16F87652-8260-40F3-9C34-0756135CD4C4}"/>
              </a:ext>
            </a:extLst>
          </p:cNvPr>
          <p:cNvSpPr/>
          <p:nvPr/>
        </p:nvSpPr>
        <p:spPr>
          <a:xfrm>
            <a:off x="4098030" y="2673619"/>
            <a:ext cx="2292956" cy="44545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TextBox 68">
            <a:extLst>
              <a:ext uri="{FF2B5EF4-FFF2-40B4-BE49-F238E27FC236}">
                <a16:creationId xmlns:a16="http://schemas.microsoft.com/office/drawing/2014/main" id="{FD2FA55A-BB45-42AC-AEAA-3A47EBB23CB7}"/>
              </a:ext>
            </a:extLst>
          </p:cNvPr>
          <p:cNvSpPr txBox="1"/>
          <p:nvPr/>
        </p:nvSpPr>
        <p:spPr>
          <a:xfrm>
            <a:off x="4257249" y="2705420"/>
            <a:ext cx="2104447" cy="307777"/>
          </a:xfrm>
          <a:prstGeom prst="rect">
            <a:avLst/>
          </a:prstGeom>
          <a:noFill/>
        </p:spPr>
        <p:txBody>
          <a:bodyPr wrap="square" rtlCol="0">
            <a:spAutoFit/>
          </a:bodyPr>
          <a:lstStyle/>
          <a:p>
            <a:r>
              <a:rPr lang="en-US" sz="1400" i="1" dirty="0">
                <a:solidFill>
                  <a:srgbClr val="4472C4"/>
                </a:solidFill>
              </a:rPr>
              <a:t>.PoissonDistribution(6.0)</a:t>
            </a:r>
          </a:p>
        </p:txBody>
      </p:sp>
      <p:sp>
        <p:nvSpPr>
          <p:cNvPr id="70" name="Rectangle: Rounded Corners 69">
            <a:extLst>
              <a:ext uri="{FF2B5EF4-FFF2-40B4-BE49-F238E27FC236}">
                <a16:creationId xmlns:a16="http://schemas.microsoft.com/office/drawing/2014/main" id="{CB40A25D-8F9E-4B1A-9A61-A1BE99262340}"/>
              </a:ext>
            </a:extLst>
          </p:cNvPr>
          <p:cNvSpPr/>
          <p:nvPr/>
        </p:nvSpPr>
        <p:spPr>
          <a:xfrm>
            <a:off x="4098030" y="3164044"/>
            <a:ext cx="2292956" cy="33766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1" name="TextBox 70">
            <a:extLst>
              <a:ext uri="{FF2B5EF4-FFF2-40B4-BE49-F238E27FC236}">
                <a16:creationId xmlns:a16="http://schemas.microsoft.com/office/drawing/2014/main" id="{CAFBDCD9-31BF-46D2-8D77-B2A61E0B0AFA}"/>
              </a:ext>
            </a:extLst>
          </p:cNvPr>
          <p:cNvSpPr txBox="1"/>
          <p:nvPr/>
        </p:nvSpPr>
        <p:spPr>
          <a:xfrm>
            <a:off x="4171184" y="3171792"/>
            <a:ext cx="2104447" cy="307777"/>
          </a:xfrm>
          <a:prstGeom prst="rect">
            <a:avLst/>
          </a:prstGeom>
          <a:noFill/>
        </p:spPr>
        <p:txBody>
          <a:bodyPr wrap="square" rtlCol="0">
            <a:spAutoFit/>
          </a:bodyPr>
          <a:lstStyle/>
          <a:p>
            <a:pPr algn="ctr"/>
            <a:r>
              <a:rPr lang="en-US" sz="1400" i="1" dirty="0">
                <a:solidFill>
                  <a:srgbClr val="4472C4"/>
                </a:solidFill>
              </a:rPr>
              <a:t>State</a:t>
            </a:r>
          </a:p>
        </p:txBody>
      </p:sp>
      <p:sp>
        <p:nvSpPr>
          <p:cNvPr id="72" name="Rectangle: Rounded Corners 71">
            <a:extLst>
              <a:ext uri="{FF2B5EF4-FFF2-40B4-BE49-F238E27FC236}">
                <a16:creationId xmlns:a16="http://schemas.microsoft.com/office/drawing/2014/main" id="{524449AC-8B6D-4387-A34E-2101EA0680E6}"/>
              </a:ext>
            </a:extLst>
          </p:cNvPr>
          <p:cNvSpPr/>
          <p:nvPr/>
        </p:nvSpPr>
        <p:spPr>
          <a:xfrm>
            <a:off x="4089486" y="3547150"/>
            <a:ext cx="1103137" cy="6944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6E5B124C-BFE9-48BC-9E4A-D560F00C97A2}"/>
              </a:ext>
            </a:extLst>
          </p:cNvPr>
          <p:cNvSpPr txBox="1"/>
          <p:nvPr/>
        </p:nvSpPr>
        <p:spPr>
          <a:xfrm>
            <a:off x="4111179" y="3667579"/>
            <a:ext cx="1015433" cy="523220"/>
          </a:xfrm>
          <a:prstGeom prst="rect">
            <a:avLst/>
          </a:prstGeom>
          <a:noFill/>
        </p:spPr>
        <p:txBody>
          <a:bodyPr wrap="square" rtlCol="0">
            <a:spAutoFit/>
          </a:bodyPr>
          <a:lstStyle/>
          <a:p>
            <a:pPr algn="ctr"/>
            <a:r>
              <a:rPr lang="en-US" sz="1400" i="1" dirty="0">
                <a:solidFill>
                  <a:srgbClr val="4472C4"/>
                </a:solidFill>
              </a:rPr>
              <a:t>State does not exist</a:t>
            </a:r>
          </a:p>
        </p:txBody>
      </p:sp>
      <p:sp>
        <p:nvSpPr>
          <p:cNvPr id="74" name="Rectangle: Rounded Corners 73">
            <a:extLst>
              <a:ext uri="{FF2B5EF4-FFF2-40B4-BE49-F238E27FC236}">
                <a16:creationId xmlns:a16="http://schemas.microsoft.com/office/drawing/2014/main" id="{1F74101D-1953-4E03-9F0E-709CB7704189}"/>
              </a:ext>
            </a:extLst>
          </p:cNvPr>
          <p:cNvSpPr/>
          <p:nvPr/>
        </p:nvSpPr>
        <p:spPr>
          <a:xfrm>
            <a:off x="5279306" y="3547150"/>
            <a:ext cx="1103137" cy="69441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1E28A1BA-8B3E-43B8-BA78-F31217B8C3C8}"/>
              </a:ext>
            </a:extLst>
          </p:cNvPr>
          <p:cNvSpPr txBox="1"/>
          <p:nvPr/>
        </p:nvSpPr>
        <p:spPr>
          <a:xfrm>
            <a:off x="5330219" y="3675933"/>
            <a:ext cx="1015433" cy="307777"/>
          </a:xfrm>
          <a:prstGeom prst="rect">
            <a:avLst/>
          </a:prstGeom>
          <a:noFill/>
        </p:spPr>
        <p:txBody>
          <a:bodyPr wrap="square" rtlCol="0">
            <a:spAutoFit/>
          </a:bodyPr>
          <a:lstStyle/>
          <a:p>
            <a:pPr algn="ctr"/>
            <a:r>
              <a:rPr lang="en-US" sz="1400" i="1" dirty="0">
                <a:solidFill>
                  <a:srgbClr val="4472C4"/>
                </a:solidFill>
              </a:rPr>
              <a:t>State exists</a:t>
            </a:r>
          </a:p>
        </p:txBody>
      </p:sp>
      <p:sp>
        <p:nvSpPr>
          <p:cNvPr id="76" name="Rectangle: Rounded Corners 75">
            <a:extLst>
              <a:ext uri="{FF2B5EF4-FFF2-40B4-BE49-F238E27FC236}">
                <a16:creationId xmlns:a16="http://schemas.microsoft.com/office/drawing/2014/main" id="{D89061BA-9B0B-455D-BA6E-12D1C0CA842D}"/>
              </a:ext>
            </a:extLst>
          </p:cNvPr>
          <p:cNvSpPr/>
          <p:nvPr/>
        </p:nvSpPr>
        <p:spPr>
          <a:xfrm>
            <a:off x="4098870" y="4316775"/>
            <a:ext cx="1103137" cy="6944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FBD0F87-7E0C-4570-8750-FD4E52FAEC9B}"/>
              </a:ext>
            </a:extLst>
          </p:cNvPr>
          <p:cNvSpPr txBox="1"/>
          <p:nvPr/>
        </p:nvSpPr>
        <p:spPr>
          <a:xfrm>
            <a:off x="4111179" y="4492561"/>
            <a:ext cx="1015433" cy="307777"/>
          </a:xfrm>
          <a:prstGeom prst="rect">
            <a:avLst/>
          </a:prstGeom>
          <a:noFill/>
        </p:spPr>
        <p:txBody>
          <a:bodyPr wrap="square" rtlCol="0">
            <a:spAutoFit/>
          </a:bodyPr>
          <a:lstStyle/>
          <a:p>
            <a:pPr algn="ctr"/>
            <a:r>
              <a:rPr lang="en-US" sz="1400" i="1" dirty="0">
                <a:solidFill>
                  <a:srgbClr val="4472C4"/>
                </a:solidFill>
              </a:rPr>
              <a:t>Create HT</a:t>
            </a:r>
          </a:p>
        </p:txBody>
      </p:sp>
      <p:sp>
        <p:nvSpPr>
          <p:cNvPr id="78" name="Rectangle: Rounded Corners 77">
            <a:extLst>
              <a:ext uri="{FF2B5EF4-FFF2-40B4-BE49-F238E27FC236}">
                <a16:creationId xmlns:a16="http://schemas.microsoft.com/office/drawing/2014/main" id="{A216696F-64D6-467A-B34C-93243B811F25}"/>
              </a:ext>
            </a:extLst>
          </p:cNvPr>
          <p:cNvSpPr/>
          <p:nvPr/>
        </p:nvSpPr>
        <p:spPr>
          <a:xfrm>
            <a:off x="5279306" y="4309927"/>
            <a:ext cx="1103137" cy="69441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499A1F55-2637-49E9-9D5C-E49B592F7995}"/>
              </a:ext>
            </a:extLst>
          </p:cNvPr>
          <p:cNvSpPr txBox="1"/>
          <p:nvPr/>
        </p:nvSpPr>
        <p:spPr>
          <a:xfrm>
            <a:off x="5242495" y="4485273"/>
            <a:ext cx="1146189" cy="307777"/>
          </a:xfrm>
          <a:prstGeom prst="rect">
            <a:avLst/>
          </a:prstGeom>
          <a:noFill/>
        </p:spPr>
        <p:txBody>
          <a:bodyPr wrap="square" rtlCol="0">
            <a:spAutoFit/>
          </a:bodyPr>
          <a:lstStyle/>
          <a:p>
            <a:pPr algn="ctr"/>
            <a:r>
              <a:rPr lang="en-US" sz="1400" i="1" dirty="0">
                <a:solidFill>
                  <a:srgbClr val="4472C4"/>
                </a:solidFill>
              </a:rPr>
              <a:t>Train/Test HT</a:t>
            </a:r>
          </a:p>
        </p:txBody>
      </p:sp>
      <p:sp>
        <p:nvSpPr>
          <p:cNvPr id="82" name="Arrow: Right 81">
            <a:extLst>
              <a:ext uri="{FF2B5EF4-FFF2-40B4-BE49-F238E27FC236}">
                <a16:creationId xmlns:a16="http://schemas.microsoft.com/office/drawing/2014/main" id="{50443757-3613-4484-BAC0-DE84B2E1FB37}"/>
              </a:ext>
            </a:extLst>
          </p:cNvPr>
          <p:cNvSpPr/>
          <p:nvPr/>
        </p:nvSpPr>
        <p:spPr>
          <a:xfrm>
            <a:off x="3754851" y="3325680"/>
            <a:ext cx="212937" cy="8964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DA876900-E153-4457-9EE1-6828EDF82749}"/>
              </a:ext>
            </a:extLst>
          </p:cNvPr>
          <p:cNvSpPr/>
          <p:nvPr/>
        </p:nvSpPr>
        <p:spPr>
          <a:xfrm>
            <a:off x="4098870" y="5055559"/>
            <a:ext cx="1103137" cy="6944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653AAF0B-D8F4-4086-B6CB-A56B874A3636}"/>
              </a:ext>
            </a:extLst>
          </p:cNvPr>
          <p:cNvSpPr txBox="1"/>
          <p:nvPr/>
        </p:nvSpPr>
        <p:spPr>
          <a:xfrm>
            <a:off x="4062059" y="5230905"/>
            <a:ext cx="1146189" cy="307777"/>
          </a:xfrm>
          <a:prstGeom prst="rect">
            <a:avLst/>
          </a:prstGeom>
          <a:noFill/>
        </p:spPr>
        <p:txBody>
          <a:bodyPr wrap="square" rtlCol="0">
            <a:spAutoFit/>
          </a:bodyPr>
          <a:lstStyle/>
          <a:p>
            <a:pPr algn="ctr"/>
            <a:r>
              <a:rPr lang="en-US" sz="1400" i="1" dirty="0">
                <a:solidFill>
                  <a:srgbClr val="4472C4"/>
                </a:solidFill>
              </a:rPr>
              <a:t>Train/Test HT</a:t>
            </a:r>
          </a:p>
        </p:txBody>
      </p:sp>
      <p:sp>
        <p:nvSpPr>
          <p:cNvPr id="89" name="Rectangle 88">
            <a:extLst>
              <a:ext uri="{FF2B5EF4-FFF2-40B4-BE49-F238E27FC236}">
                <a16:creationId xmlns:a16="http://schemas.microsoft.com/office/drawing/2014/main" id="{47ABCD71-030D-45AB-8350-951B3F013A72}"/>
              </a:ext>
            </a:extLst>
          </p:cNvPr>
          <p:cNvSpPr/>
          <p:nvPr/>
        </p:nvSpPr>
        <p:spPr>
          <a:xfrm>
            <a:off x="1741658" y="1187369"/>
            <a:ext cx="6271664" cy="49404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a:extLst>
              <a:ext uri="{FF2B5EF4-FFF2-40B4-BE49-F238E27FC236}">
                <a16:creationId xmlns:a16="http://schemas.microsoft.com/office/drawing/2014/main" id="{1C497A40-B975-4888-A6EB-812EE609BE2E}"/>
              </a:ext>
            </a:extLst>
          </p:cNvPr>
          <p:cNvSpPr/>
          <p:nvPr/>
        </p:nvSpPr>
        <p:spPr>
          <a:xfrm>
            <a:off x="6751360" y="3144966"/>
            <a:ext cx="1175248" cy="43090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4" name="TextBox 93">
            <a:extLst>
              <a:ext uri="{FF2B5EF4-FFF2-40B4-BE49-F238E27FC236}">
                <a16:creationId xmlns:a16="http://schemas.microsoft.com/office/drawing/2014/main" id="{7BA9D56A-B929-4583-8E7E-B1B024EF1F5B}"/>
              </a:ext>
            </a:extLst>
          </p:cNvPr>
          <p:cNvSpPr txBox="1"/>
          <p:nvPr/>
        </p:nvSpPr>
        <p:spPr>
          <a:xfrm>
            <a:off x="6886068" y="3194992"/>
            <a:ext cx="883582" cy="307777"/>
          </a:xfrm>
          <a:prstGeom prst="rect">
            <a:avLst/>
          </a:prstGeom>
          <a:noFill/>
        </p:spPr>
        <p:txBody>
          <a:bodyPr wrap="square" rtlCol="0">
            <a:spAutoFit/>
          </a:bodyPr>
          <a:lstStyle/>
          <a:p>
            <a:r>
              <a:rPr lang="en-US" sz="1400" i="1" dirty="0">
                <a:solidFill>
                  <a:srgbClr val="4472C4"/>
                </a:solidFill>
              </a:rPr>
              <a:t>.flatMap</a:t>
            </a:r>
          </a:p>
        </p:txBody>
      </p:sp>
      <p:sp>
        <p:nvSpPr>
          <p:cNvPr id="95" name="Arrow: Right 94">
            <a:extLst>
              <a:ext uri="{FF2B5EF4-FFF2-40B4-BE49-F238E27FC236}">
                <a16:creationId xmlns:a16="http://schemas.microsoft.com/office/drawing/2014/main" id="{B571C4A6-EA90-4DBB-AE45-ED1D00AA80AD}"/>
              </a:ext>
            </a:extLst>
          </p:cNvPr>
          <p:cNvSpPr/>
          <p:nvPr/>
        </p:nvSpPr>
        <p:spPr>
          <a:xfrm>
            <a:off x="6518242" y="3320931"/>
            <a:ext cx="212937" cy="8964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6" name="Arrow: Right 95">
            <a:extLst>
              <a:ext uri="{FF2B5EF4-FFF2-40B4-BE49-F238E27FC236}">
                <a16:creationId xmlns:a16="http://schemas.microsoft.com/office/drawing/2014/main" id="{5598483B-40AD-4768-B237-5D336E485B4F}"/>
              </a:ext>
            </a:extLst>
          </p:cNvPr>
          <p:cNvSpPr/>
          <p:nvPr/>
        </p:nvSpPr>
        <p:spPr>
          <a:xfrm>
            <a:off x="8068615" y="3373641"/>
            <a:ext cx="954216"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2BA211AB-3AC7-44AF-A8C5-E5ECDEA92D6F}"/>
              </a:ext>
            </a:extLst>
          </p:cNvPr>
          <p:cNvSpPr txBox="1"/>
          <p:nvPr/>
        </p:nvSpPr>
        <p:spPr>
          <a:xfrm>
            <a:off x="7934034" y="2743560"/>
            <a:ext cx="1249631" cy="646331"/>
          </a:xfrm>
          <a:prstGeom prst="rect">
            <a:avLst/>
          </a:prstGeom>
          <a:noFill/>
        </p:spPr>
        <p:txBody>
          <a:bodyPr wrap="square" rtlCol="0">
            <a:spAutoFit/>
          </a:bodyPr>
          <a:lstStyle/>
          <a:p>
            <a:r>
              <a:rPr lang="en-US" sz="1200" i="1" dirty="0"/>
              <a:t>Training sample*</a:t>
            </a:r>
          </a:p>
          <a:p>
            <a:r>
              <a:rPr lang="en-US" sz="1200" i="1" dirty="0"/>
              <a:t>Testing sample*</a:t>
            </a:r>
          </a:p>
          <a:p>
            <a:r>
              <a:rPr lang="en-US" sz="1200" i="1" dirty="0"/>
              <a:t>Predict sample*</a:t>
            </a:r>
          </a:p>
        </p:txBody>
      </p:sp>
      <p:sp>
        <p:nvSpPr>
          <p:cNvPr id="99" name="TextBox 98">
            <a:extLst>
              <a:ext uri="{FF2B5EF4-FFF2-40B4-BE49-F238E27FC236}">
                <a16:creationId xmlns:a16="http://schemas.microsoft.com/office/drawing/2014/main" id="{2C4EB846-13E5-4639-A35B-221CC24DFE6D}"/>
              </a:ext>
            </a:extLst>
          </p:cNvPr>
          <p:cNvSpPr txBox="1"/>
          <p:nvPr/>
        </p:nvSpPr>
        <p:spPr>
          <a:xfrm>
            <a:off x="7989713" y="6358932"/>
            <a:ext cx="5574946" cy="276999"/>
          </a:xfrm>
          <a:prstGeom prst="rect">
            <a:avLst/>
          </a:prstGeom>
          <a:noFill/>
        </p:spPr>
        <p:txBody>
          <a:bodyPr wrap="square">
            <a:spAutoFit/>
          </a:bodyPr>
          <a:lstStyle/>
          <a:p>
            <a:r>
              <a:rPr lang="en-US" sz="1200" i="1" dirty="0"/>
              <a:t>*&lt;key_tuple, prediction, </a:t>
            </a:r>
            <a:r>
              <a:rPr lang="en-US" sz="1200" i="1" dirty="0" err="1"/>
              <a:t>true_label</a:t>
            </a:r>
            <a:r>
              <a:rPr lang="en-US" sz="1200" i="1" dirty="0"/>
              <a:t>, purpose_id, idHT, </a:t>
            </a:r>
            <a:r>
              <a:rPr lang="en-US" sz="1200" i="1" dirty="0" err="1"/>
              <a:t>weightHT</a:t>
            </a:r>
            <a:r>
              <a:rPr lang="en-US" sz="1200" i="1" dirty="0"/>
              <a:t>&gt;</a:t>
            </a:r>
            <a:endParaRPr lang="en-US" sz="1200" dirty="0"/>
          </a:p>
        </p:txBody>
      </p:sp>
      <p:sp>
        <p:nvSpPr>
          <p:cNvPr id="100" name="Arrow: Right 99">
            <a:extLst>
              <a:ext uri="{FF2B5EF4-FFF2-40B4-BE49-F238E27FC236}">
                <a16:creationId xmlns:a16="http://schemas.microsoft.com/office/drawing/2014/main" id="{9582FD5A-1B4F-4AB8-A44A-0D201B7325DD}"/>
              </a:ext>
            </a:extLst>
          </p:cNvPr>
          <p:cNvSpPr/>
          <p:nvPr/>
        </p:nvSpPr>
        <p:spPr>
          <a:xfrm>
            <a:off x="1341453" y="3209092"/>
            <a:ext cx="360348"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1" name="Arrow: Right 100">
            <a:extLst>
              <a:ext uri="{FF2B5EF4-FFF2-40B4-BE49-F238E27FC236}">
                <a16:creationId xmlns:a16="http://schemas.microsoft.com/office/drawing/2014/main" id="{1654D859-DFD5-494F-95E7-E1E670423A74}"/>
              </a:ext>
            </a:extLst>
          </p:cNvPr>
          <p:cNvSpPr/>
          <p:nvPr/>
        </p:nvSpPr>
        <p:spPr>
          <a:xfrm>
            <a:off x="1341453" y="3667579"/>
            <a:ext cx="360348"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FA2E5E25-A3DE-4876-9F94-B23CBD668D96}"/>
              </a:ext>
            </a:extLst>
          </p:cNvPr>
          <p:cNvSpPr/>
          <p:nvPr/>
        </p:nvSpPr>
        <p:spPr>
          <a:xfrm>
            <a:off x="9078124" y="1187369"/>
            <a:ext cx="2958023" cy="42001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8C355B88-D127-4F73-BC85-0E909AB7D7CC}"/>
              </a:ext>
            </a:extLst>
          </p:cNvPr>
          <p:cNvSpPr/>
          <p:nvPr/>
        </p:nvSpPr>
        <p:spPr>
          <a:xfrm>
            <a:off x="9178339" y="1619826"/>
            <a:ext cx="2757781" cy="3689487"/>
          </a:xfrm>
          <a:prstGeom prst="round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A2889CBF-6A22-44A5-B15D-67205B203C6F}"/>
              </a:ext>
            </a:extLst>
          </p:cNvPr>
          <p:cNvSpPr txBox="1"/>
          <p:nvPr/>
        </p:nvSpPr>
        <p:spPr>
          <a:xfrm>
            <a:off x="9747517" y="1588240"/>
            <a:ext cx="1800884" cy="400110"/>
          </a:xfrm>
          <a:prstGeom prst="rect">
            <a:avLst/>
          </a:prstGeom>
          <a:noFill/>
        </p:spPr>
        <p:txBody>
          <a:bodyPr wrap="square" rtlCol="0">
            <a:spAutoFit/>
          </a:bodyPr>
          <a:lstStyle/>
          <a:p>
            <a:r>
              <a:rPr lang="en-US" sz="2000" b="1" i="1" u="sng" dirty="0">
                <a:solidFill>
                  <a:srgbClr val="F8C71A"/>
                </a:solidFill>
              </a:rPr>
              <a:t>AGGREGATION</a:t>
            </a:r>
            <a:endParaRPr lang="en-US" sz="1200" b="1" i="1" u="sng" dirty="0">
              <a:solidFill>
                <a:srgbClr val="F8C71A"/>
              </a:solidFill>
            </a:endParaRPr>
          </a:p>
        </p:txBody>
      </p:sp>
      <p:sp>
        <p:nvSpPr>
          <p:cNvPr id="105" name="Rectangle: Rounded Corners 104">
            <a:extLst>
              <a:ext uri="{FF2B5EF4-FFF2-40B4-BE49-F238E27FC236}">
                <a16:creationId xmlns:a16="http://schemas.microsoft.com/office/drawing/2014/main" id="{29959F58-FCD7-4220-919B-077381A4DDF4}"/>
              </a:ext>
            </a:extLst>
          </p:cNvPr>
          <p:cNvSpPr/>
          <p:nvPr/>
        </p:nvSpPr>
        <p:spPr>
          <a:xfrm>
            <a:off x="9302953" y="3084684"/>
            <a:ext cx="1072414" cy="6085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C4660A68-3859-45AB-986D-1A44751DA51D}"/>
              </a:ext>
            </a:extLst>
          </p:cNvPr>
          <p:cNvSpPr txBox="1"/>
          <p:nvPr/>
        </p:nvSpPr>
        <p:spPr>
          <a:xfrm>
            <a:off x="9340045" y="3119252"/>
            <a:ext cx="963047" cy="523220"/>
          </a:xfrm>
          <a:prstGeom prst="rect">
            <a:avLst/>
          </a:prstGeom>
          <a:noFill/>
        </p:spPr>
        <p:txBody>
          <a:bodyPr wrap="square" rtlCol="0">
            <a:spAutoFit/>
          </a:bodyPr>
          <a:lstStyle/>
          <a:p>
            <a:pPr algn="ctr"/>
            <a:r>
              <a:rPr lang="en-US" sz="1400" i="1" dirty="0">
                <a:solidFill>
                  <a:srgbClr val="4472C4"/>
                </a:solidFill>
              </a:rPr>
              <a:t>Query 1</a:t>
            </a:r>
          </a:p>
          <a:p>
            <a:pPr algn="ctr"/>
            <a:r>
              <a:rPr lang="en-US" sz="1400" i="1" dirty="0">
                <a:solidFill>
                  <a:srgbClr val="4472C4"/>
                </a:solidFill>
              </a:rPr>
              <a:t>Prediction</a:t>
            </a:r>
          </a:p>
        </p:txBody>
      </p:sp>
      <p:sp>
        <p:nvSpPr>
          <p:cNvPr id="107" name="Rectangle: Rounded Corners 106">
            <a:extLst>
              <a:ext uri="{FF2B5EF4-FFF2-40B4-BE49-F238E27FC236}">
                <a16:creationId xmlns:a16="http://schemas.microsoft.com/office/drawing/2014/main" id="{687F6667-14A3-4344-BE80-F113B57AF8F2}"/>
              </a:ext>
            </a:extLst>
          </p:cNvPr>
          <p:cNvSpPr/>
          <p:nvPr/>
        </p:nvSpPr>
        <p:spPr>
          <a:xfrm>
            <a:off x="10580195" y="3084684"/>
            <a:ext cx="1151096" cy="60856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9FD4D8AF-3BE3-478F-8F33-DA955B683FEF}"/>
              </a:ext>
            </a:extLst>
          </p:cNvPr>
          <p:cNvSpPr txBox="1"/>
          <p:nvPr/>
        </p:nvSpPr>
        <p:spPr>
          <a:xfrm>
            <a:off x="10673451" y="3129597"/>
            <a:ext cx="963047" cy="523220"/>
          </a:xfrm>
          <a:prstGeom prst="rect">
            <a:avLst/>
          </a:prstGeom>
          <a:noFill/>
        </p:spPr>
        <p:txBody>
          <a:bodyPr wrap="square" rtlCol="0">
            <a:spAutoFit/>
          </a:bodyPr>
          <a:lstStyle/>
          <a:p>
            <a:pPr algn="ctr"/>
            <a:r>
              <a:rPr lang="en-US" sz="1400" i="1" dirty="0">
                <a:solidFill>
                  <a:srgbClr val="4472C4"/>
                </a:solidFill>
              </a:rPr>
              <a:t>Query 2</a:t>
            </a:r>
          </a:p>
          <a:p>
            <a:pPr algn="ctr"/>
            <a:r>
              <a:rPr lang="en-US" sz="1400" i="1" dirty="0">
                <a:solidFill>
                  <a:srgbClr val="4472C4"/>
                </a:solidFill>
              </a:rPr>
              <a:t>Testing</a:t>
            </a:r>
          </a:p>
        </p:txBody>
      </p:sp>
      <p:sp>
        <p:nvSpPr>
          <p:cNvPr id="109" name="Rectangle: Rounded Corners 108">
            <a:extLst>
              <a:ext uri="{FF2B5EF4-FFF2-40B4-BE49-F238E27FC236}">
                <a16:creationId xmlns:a16="http://schemas.microsoft.com/office/drawing/2014/main" id="{2C4A4B24-8909-41FB-899D-62AE0C01A2D9}"/>
              </a:ext>
            </a:extLst>
          </p:cNvPr>
          <p:cNvSpPr/>
          <p:nvPr/>
        </p:nvSpPr>
        <p:spPr>
          <a:xfrm>
            <a:off x="9311608" y="3794385"/>
            <a:ext cx="1072414" cy="6085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42B1E866-8297-4F84-8700-B97340F254BE}"/>
              </a:ext>
            </a:extLst>
          </p:cNvPr>
          <p:cNvSpPr txBox="1"/>
          <p:nvPr/>
        </p:nvSpPr>
        <p:spPr>
          <a:xfrm>
            <a:off x="9306206" y="3831660"/>
            <a:ext cx="1072414" cy="523220"/>
          </a:xfrm>
          <a:prstGeom prst="rect">
            <a:avLst/>
          </a:prstGeom>
          <a:noFill/>
        </p:spPr>
        <p:txBody>
          <a:bodyPr wrap="square" rtlCol="0">
            <a:spAutoFit/>
          </a:bodyPr>
          <a:lstStyle/>
          <a:p>
            <a:pPr algn="ctr"/>
            <a:r>
              <a:rPr lang="en-US" sz="1400" i="1" dirty="0">
                <a:solidFill>
                  <a:srgbClr val="4472C4"/>
                </a:solidFill>
              </a:rPr>
              <a:t>1. Weighted Voting</a:t>
            </a:r>
          </a:p>
        </p:txBody>
      </p:sp>
      <p:sp>
        <p:nvSpPr>
          <p:cNvPr id="113" name="Rectangle: Rounded Corners 112">
            <a:extLst>
              <a:ext uri="{FF2B5EF4-FFF2-40B4-BE49-F238E27FC236}">
                <a16:creationId xmlns:a16="http://schemas.microsoft.com/office/drawing/2014/main" id="{5E33AA29-2415-4496-AF83-8F3420606D32}"/>
              </a:ext>
            </a:extLst>
          </p:cNvPr>
          <p:cNvSpPr/>
          <p:nvPr/>
        </p:nvSpPr>
        <p:spPr>
          <a:xfrm>
            <a:off x="9320778" y="4502105"/>
            <a:ext cx="1072414" cy="6085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3D231B51-DEB8-4326-9FCC-9732F6F61FC0}"/>
              </a:ext>
            </a:extLst>
          </p:cNvPr>
          <p:cNvSpPr txBox="1"/>
          <p:nvPr/>
        </p:nvSpPr>
        <p:spPr>
          <a:xfrm>
            <a:off x="9381901" y="4633761"/>
            <a:ext cx="1118079" cy="307777"/>
          </a:xfrm>
          <a:prstGeom prst="rect">
            <a:avLst/>
          </a:prstGeom>
          <a:noFill/>
        </p:spPr>
        <p:txBody>
          <a:bodyPr wrap="square" rtlCol="0">
            <a:spAutoFit/>
          </a:bodyPr>
          <a:lstStyle/>
          <a:p>
            <a:r>
              <a:rPr lang="en-US" sz="1400" i="1" dirty="0">
                <a:solidFill>
                  <a:srgbClr val="4472C4"/>
                </a:solidFill>
              </a:rPr>
              <a:t>2. Result</a:t>
            </a:r>
          </a:p>
        </p:txBody>
      </p:sp>
      <p:sp>
        <p:nvSpPr>
          <p:cNvPr id="115" name="Rectangle: Rounded Corners 114">
            <a:extLst>
              <a:ext uri="{FF2B5EF4-FFF2-40B4-BE49-F238E27FC236}">
                <a16:creationId xmlns:a16="http://schemas.microsoft.com/office/drawing/2014/main" id="{1482DD05-EDCD-4A46-9104-8688C1F7BD5C}"/>
              </a:ext>
            </a:extLst>
          </p:cNvPr>
          <p:cNvSpPr/>
          <p:nvPr/>
        </p:nvSpPr>
        <p:spPr>
          <a:xfrm>
            <a:off x="10599899" y="3801010"/>
            <a:ext cx="1151096" cy="60856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D3864BEE-C283-4CEA-948C-5680CF306DAB}"/>
              </a:ext>
            </a:extLst>
          </p:cNvPr>
          <p:cNvSpPr/>
          <p:nvPr/>
        </p:nvSpPr>
        <p:spPr>
          <a:xfrm>
            <a:off x="10678581" y="4543582"/>
            <a:ext cx="1072414" cy="60856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A21BA0FA-5B30-48DF-B637-FA4CC5A2A873}"/>
              </a:ext>
            </a:extLst>
          </p:cNvPr>
          <p:cNvSpPr txBox="1"/>
          <p:nvPr/>
        </p:nvSpPr>
        <p:spPr>
          <a:xfrm>
            <a:off x="10655964" y="4587447"/>
            <a:ext cx="1095031" cy="523220"/>
          </a:xfrm>
          <a:prstGeom prst="rect">
            <a:avLst/>
          </a:prstGeom>
          <a:noFill/>
        </p:spPr>
        <p:txBody>
          <a:bodyPr wrap="square" rtlCol="0">
            <a:spAutoFit/>
          </a:bodyPr>
          <a:lstStyle/>
          <a:p>
            <a:pPr algn="ctr"/>
            <a:r>
              <a:rPr lang="en-US" sz="1400" i="1" dirty="0">
                <a:solidFill>
                  <a:srgbClr val="4472C4"/>
                </a:solidFill>
              </a:rPr>
              <a:t>2. Confusion Matrix</a:t>
            </a:r>
          </a:p>
        </p:txBody>
      </p:sp>
      <p:sp>
        <p:nvSpPr>
          <p:cNvPr id="119" name="TextBox 118">
            <a:extLst>
              <a:ext uri="{FF2B5EF4-FFF2-40B4-BE49-F238E27FC236}">
                <a16:creationId xmlns:a16="http://schemas.microsoft.com/office/drawing/2014/main" id="{9CA7854E-43C3-4928-B89B-BDCE78E3E15A}"/>
              </a:ext>
            </a:extLst>
          </p:cNvPr>
          <p:cNvSpPr txBox="1"/>
          <p:nvPr/>
        </p:nvSpPr>
        <p:spPr>
          <a:xfrm>
            <a:off x="10484049" y="3923047"/>
            <a:ext cx="1339635" cy="307777"/>
          </a:xfrm>
          <a:prstGeom prst="rect">
            <a:avLst/>
          </a:prstGeom>
          <a:noFill/>
        </p:spPr>
        <p:txBody>
          <a:bodyPr wrap="square" rtlCol="0">
            <a:spAutoFit/>
          </a:bodyPr>
          <a:lstStyle/>
          <a:p>
            <a:pPr algn="ctr"/>
            <a:r>
              <a:rPr lang="en-US" sz="1400" i="1" dirty="0">
                <a:solidFill>
                  <a:srgbClr val="4472C4"/>
                </a:solidFill>
              </a:rPr>
              <a:t>1. Accumulator</a:t>
            </a:r>
          </a:p>
        </p:txBody>
      </p:sp>
      <p:sp>
        <p:nvSpPr>
          <p:cNvPr id="120" name="TextBox 119">
            <a:extLst>
              <a:ext uri="{FF2B5EF4-FFF2-40B4-BE49-F238E27FC236}">
                <a16:creationId xmlns:a16="http://schemas.microsoft.com/office/drawing/2014/main" id="{A4673CFF-05CF-4455-91B2-E466C5ED68C5}"/>
              </a:ext>
            </a:extLst>
          </p:cNvPr>
          <p:cNvSpPr txBox="1"/>
          <p:nvPr/>
        </p:nvSpPr>
        <p:spPr>
          <a:xfrm>
            <a:off x="11081899" y="1150639"/>
            <a:ext cx="1148108" cy="523220"/>
          </a:xfrm>
          <a:prstGeom prst="rect">
            <a:avLst/>
          </a:prstGeom>
          <a:noFill/>
        </p:spPr>
        <p:txBody>
          <a:bodyPr wrap="square" rtlCol="0">
            <a:spAutoFit/>
          </a:bodyPr>
          <a:lstStyle/>
          <a:p>
            <a:r>
              <a:rPr lang="en-US" sz="2800" i="1" dirty="0">
                <a:solidFill>
                  <a:srgbClr val="4472C4"/>
                </a:solidFill>
              </a:rPr>
              <a:t>Job2</a:t>
            </a:r>
            <a:endParaRPr lang="en-US" sz="2000" i="1" dirty="0">
              <a:solidFill>
                <a:srgbClr val="4472C4"/>
              </a:solidFill>
            </a:endParaRPr>
          </a:p>
        </p:txBody>
      </p:sp>
      <p:sp>
        <p:nvSpPr>
          <p:cNvPr id="121" name="Arrow: Right 120">
            <a:extLst>
              <a:ext uri="{FF2B5EF4-FFF2-40B4-BE49-F238E27FC236}">
                <a16:creationId xmlns:a16="http://schemas.microsoft.com/office/drawing/2014/main" id="{A1C0A31A-70CE-49B7-92E1-85E7DBE89601}"/>
              </a:ext>
            </a:extLst>
          </p:cNvPr>
          <p:cNvSpPr/>
          <p:nvPr/>
        </p:nvSpPr>
        <p:spPr>
          <a:xfrm rot="5400000" flipV="1">
            <a:off x="9637676" y="5287509"/>
            <a:ext cx="365652" cy="8965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3" name="TextBox 122">
            <a:extLst>
              <a:ext uri="{FF2B5EF4-FFF2-40B4-BE49-F238E27FC236}">
                <a16:creationId xmlns:a16="http://schemas.microsoft.com/office/drawing/2014/main" id="{F8126E02-439A-4110-810B-48C71669AF88}"/>
              </a:ext>
            </a:extLst>
          </p:cNvPr>
          <p:cNvSpPr txBox="1"/>
          <p:nvPr/>
        </p:nvSpPr>
        <p:spPr>
          <a:xfrm>
            <a:off x="9238579" y="5509589"/>
            <a:ext cx="1331596" cy="276999"/>
          </a:xfrm>
          <a:prstGeom prst="rect">
            <a:avLst/>
          </a:prstGeom>
          <a:noFill/>
        </p:spPr>
        <p:txBody>
          <a:bodyPr wrap="square" rtlCol="0">
            <a:spAutoFit/>
          </a:bodyPr>
          <a:lstStyle/>
          <a:p>
            <a:r>
              <a:rPr lang="en-US" sz="1200" i="1" dirty="0"/>
              <a:t>Fraud, No Fraud</a:t>
            </a:r>
          </a:p>
        </p:txBody>
      </p:sp>
      <p:sp>
        <p:nvSpPr>
          <p:cNvPr id="124" name="TextBox 123">
            <a:extLst>
              <a:ext uri="{FF2B5EF4-FFF2-40B4-BE49-F238E27FC236}">
                <a16:creationId xmlns:a16="http://schemas.microsoft.com/office/drawing/2014/main" id="{3BC68FBB-B880-4CA9-A416-74882E62D4BE}"/>
              </a:ext>
            </a:extLst>
          </p:cNvPr>
          <p:cNvSpPr txBox="1"/>
          <p:nvPr/>
        </p:nvSpPr>
        <p:spPr>
          <a:xfrm>
            <a:off x="10657155" y="5521562"/>
            <a:ext cx="1331596" cy="276999"/>
          </a:xfrm>
          <a:prstGeom prst="rect">
            <a:avLst/>
          </a:prstGeom>
          <a:noFill/>
        </p:spPr>
        <p:txBody>
          <a:bodyPr wrap="square" rtlCol="0">
            <a:spAutoFit/>
          </a:bodyPr>
          <a:lstStyle/>
          <a:p>
            <a:r>
              <a:rPr lang="en-US" sz="1200" i="1" dirty="0"/>
              <a:t>Monitor Model</a:t>
            </a:r>
          </a:p>
        </p:txBody>
      </p:sp>
      <p:sp>
        <p:nvSpPr>
          <p:cNvPr id="80" name="Rectangle: Rounded Corners 79">
            <a:extLst>
              <a:ext uri="{FF2B5EF4-FFF2-40B4-BE49-F238E27FC236}">
                <a16:creationId xmlns:a16="http://schemas.microsoft.com/office/drawing/2014/main" id="{5C9BBBF0-43CA-4E88-97B7-9796B67997AD}"/>
              </a:ext>
            </a:extLst>
          </p:cNvPr>
          <p:cNvSpPr/>
          <p:nvPr/>
        </p:nvSpPr>
        <p:spPr>
          <a:xfrm>
            <a:off x="9293783" y="2028610"/>
            <a:ext cx="2512076" cy="30777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1" name="TextBox 80">
            <a:extLst>
              <a:ext uri="{FF2B5EF4-FFF2-40B4-BE49-F238E27FC236}">
                <a16:creationId xmlns:a16="http://schemas.microsoft.com/office/drawing/2014/main" id="{90D4F3C8-63D9-425B-823F-40F5DEF7F022}"/>
              </a:ext>
            </a:extLst>
          </p:cNvPr>
          <p:cNvSpPr txBox="1"/>
          <p:nvPr/>
        </p:nvSpPr>
        <p:spPr>
          <a:xfrm>
            <a:off x="9302953" y="2028609"/>
            <a:ext cx="2595753" cy="307777"/>
          </a:xfrm>
          <a:prstGeom prst="rect">
            <a:avLst/>
          </a:prstGeom>
          <a:noFill/>
        </p:spPr>
        <p:txBody>
          <a:bodyPr wrap="square" rtlCol="0">
            <a:spAutoFit/>
          </a:bodyPr>
          <a:lstStyle/>
          <a:p>
            <a:r>
              <a:rPr lang="en-US" sz="1400" i="1" dirty="0">
                <a:solidFill>
                  <a:srgbClr val="4472C4"/>
                </a:solidFill>
              </a:rPr>
              <a:t>.GroupBy(key_tuple, purpose_id)</a:t>
            </a:r>
          </a:p>
        </p:txBody>
      </p:sp>
      <p:sp>
        <p:nvSpPr>
          <p:cNvPr id="83" name="Rectangle: Rounded Corners 82">
            <a:extLst>
              <a:ext uri="{FF2B5EF4-FFF2-40B4-BE49-F238E27FC236}">
                <a16:creationId xmlns:a16="http://schemas.microsoft.com/office/drawing/2014/main" id="{1EBF8C64-BE78-4CAA-8455-9621EFBD3C33}"/>
              </a:ext>
            </a:extLst>
          </p:cNvPr>
          <p:cNvSpPr/>
          <p:nvPr/>
        </p:nvSpPr>
        <p:spPr>
          <a:xfrm>
            <a:off x="9284528" y="2413260"/>
            <a:ext cx="1072414" cy="60856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7FD16CE5-3BBD-420F-9FB1-34E133FD1244}"/>
              </a:ext>
            </a:extLst>
          </p:cNvPr>
          <p:cNvSpPr txBox="1"/>
          <p:nvPr/>
        </p:nvSpPr>
        <p:spPr>
          <a:xfrm>
            <a:off x="9246328" y="2478857"/>
            <a:ext cx="1178361" cy="461665"/>
          </a:xfrm>
          <a:prstGeom prst="rect">
            <a:avLst/>
          </a:prstGeom>
          <a:noFill/>
        </p:spPr>
        <p:txBody>
          <a:bodyPr wrap="square" rtlCol="0">
            <a:spAutoFit/>
          </a:bodyPr>
          <a:lstStyle/>
          <a:p>
            <a:pPr algn="ctr"/>
            <a:r>
              <a:rPr lang="en-US" sz="1200" i="1" dirty="0">
                <a:solidFill>
                  <a:srgbClr val="4472C4"/>
                </a:solidFill>
              </a:rPr>
              <a:t>.filter (predict samples)</a:t>
            </a:r>
          </a:p>
        </p:txBody>
      </p:sp>
      <p:sp>
        <p:nvSpPr>
          <p:cNvPr id="87" name="Rectangle: Rounded Corners 86">
            <a:extLst>
              <a:ext uri="{FF2B5EF4-FFF2-40B4-BE49-F238E27FC236}">
                <a16:creationId xmlns:a16="http://schemas.microsoft.com/office/drawing/2014/main" id="{5A9B6FEB-210D-4B50-AB9F-3D5D327BDB03}"/>
              </a:ext>
            </a:extLst>
          </p:cNvPr>
          <p:cNvSpPr/>
          <p:nvPr/>
        </p:nvSpPr>
        <p:spPr>
          <a:xfrm>
            <a:off x="10582074" y="2416987"/>
            <a:ext cx="1124338" cy="60856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1" name="TextBox 90">
            <a:extLst>
              <a:ext uri="{FF2B5EF4-FFF2-40B4-BE49-F238E27FC236}">
                <a16:creationId xmlns:a16="http://schemas.microsoft.com/office/drawing/2014/main" id="{5071E27F-E516-4FA7-9940-9A694A1F022D}"/>
              </a:ext>
            </a:extLst>
          </p:cNvPr>
          <p:cNvSpPr txBox="1"/>
          <p:nvPr/>
        </p:nvSpPr>
        <p:spPr>
          <a:xfrm>
            <a:off x="10564685" y="2478857"/>
            <a:ext cx="1178361" cy="461665"/>
          </a:xfrm>
          <a:prstGeom prst="rect">
            <a:avLst/>
          </a:prstGeom>
          <a:noFill/>
        </p:spPr>
        <p:txBody>
          <a:bodyPr wrap="square" rtlCol="0">
            <a:spAutoFit/>
          </a:bodyPr>
          <a:lstStyle/>
          <a:p>
            <a:pPr algn="ctr"/>
            <a:r>
              <a:rPr lang="en-US" sz="1200" i="1" dirty="0">
                <a:solidFill>
                  <a:srgbClr val="4472C4"/>
                </a:solidFill>
              </a:rPr>
              <a:t>.filter (testing samples)</a:t>
            </a:r>
          </a:p>
        </p:txBody>
      </p:sp>
      <p:sp>
        <p:nvSpPr>
          <p:cNvPr id="92" name="Arrow: Right 91">
            <a:extLst>
              <a:ext uri="{FF2B5EF4-FFF2-40B4-BE49-F238E27FC236}">
                <a16:creationId xmlns:a16="http://schemas.microsoft.com/office/drawing/2014/main" id="{B4BA0634-CDA1-4DC8-B4E5-13F56AC03225}"/>
              </a:ext>
            </a:extLst>
          </p:cNvPr>
          <p:cNvSpPr/>
          <p:nvPr/>
        </p:nvSpPr>
        <p:spPr>
          <a:xfrm rot="5400000" flipV="1">
            <a:off x="10998040" y="5323623"/>
            <a:ext cx="365652" cy="8965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799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grpId="0" nodeType="withEffect">
                                  <p:stCondLst>
                                    <p:cond delay="0"/>
                                  </p:stCondLst>
                                  <p:childTnLst>
                                    <p:animClr clrSpc="hsl" dir="cw">
                                      <p:cBhvr override="childStyle">
                                        <p:cTn id="6" dur="500" fill="hold"/>
                                        <p:tgtEl>
                                          <p:spTgt spid="105"/>
                                        </p:tgtEl>
                                        <p:attrNameLst>
                                          <p:attrName>style.color</p:attrName>
                                        </p:attrNameLst>
                                      </p:cBhvr>
                                      <p:by>
                                        <p:hsl h="0" s="-12549" l="-25098"/>
                                      </p:by>
                                    </p:animClr>
                                    <p:animClr clrSpc="hsl" dir="cw">
                                      <p:cBhvr>
                                        <p:cTn id="7" dur="500" fill="hold"/>
                                        <p:tgtEl>
                                          <p:spTgt spid="105"/>
                                        </p:tgtEl>
                                        <p:attrNameLst>
                                          <p:attrName>fillcolor</p:attrName>
                                        </p:attrNameLst>
                                      </p:cBhvr>
                                      <p:by>
                                        <p:hsl h="0" s="-12549" l="-25098"/>
                                      </p:by>
                                    </p:animClr>
                                    <p:animClr clrSpc="hsl" dir="cw">
                                      <p:cBhvr>
                                        <p:cTn id="8" dur="500" fill="hold"/>
                                        <p:tgtEl>
                                          <p:spTgt spid="105"/>
                                        </p:tgtEl>
                                        <p:attrNameLst>
                                          <p:attrName>stroke.color</p:attrName>
                                        </p:attrNameLst>
                                      </p:cBhvr>
                                      <p:by>
                                        <p:hsl h="0" s="-12549" l="-25098"/>
                                      </p:by>
                                    </p:animClr>
                                    <p:set>
                                      <p:cBhvr>
                                        <p:cTn id="9" dur="500" fill="hold"/>
                                        <p:tgtEl>
                                          <p:spTgt spid="105"/>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109"/>
                                        </p:tgtEl>
                                        <p:attrNameLst>
                                          <p:attrName>style.color</p:attrName>
                                        </p:attrNameLst>
                                      </p:cBhvr>
                                      <p:by>
                                        <p:hsl h="0" s="-12549" l="-25098"/>
                                      </p:by>
                                    </p:animClr>
                                    <p:animClr clrSpc="hsl" dir="cw">
                                      <p:cBhvr>
                                        <p:cTn id="12" dur="500" fill="hold"/>
                                        <p:tgtEl>
                                          <p:spTgt spid="109"/>
                                        </p:tgtEl>
                                        <p:attrNameLst>
                                          <p:attrName>fillcolor</p:attrName>
                                        </p:attrNameLst>
                                      </p:cBhvr>
                                      <p:by>
                                        <p:hsl h="0" s="-12549" l="-25098"/>
                                      </p:by>
                                    </p:animClr>
                                    <p:animClr clrSpc="hsl" dir="cw">
                                      <p:cBhvr>
                                        <p:cTn id="13" dur="500" fill="hold"/>
                                        <p:tgtEl>
                                          <p:spTgt spid="109"/>
                                        </p:tgtEl>
                                        <p:attrNameLst>
                                          <p:attrName>stroke.color</p:attrName>
                                        </p:attrNameLst>
                                      </p:cBhvr>
                                      <p:by>
                                        <p:hsl h="0" s="-12549" l="-25098"/>
                                      </p:by>
                                    </p:animClr>
                                    <p:set>
                                      <p:cBhvr>
                                        <p:cTn id="14" dur="500" fill="hold"/>
                                        <p:tgtEl>
                                          <p:spTgt spid="109"/>
                                        </p:tgtEl>
                                        <p:attrNameLst>
                                          <p:attrName>fill.type</p:attrName>
                                        </p:attrNameLst>
                                      </p:cBhvr>
                                      <p:to>
                                        <p:strVal val="solid"/>
                                      </p:to>
                                    </p:set>
                                  </p:childTnLst>
                                </p:cTn>
                              </p:par>
                              <p:par>
                                <p:cTn id="15" presetID="24" presetClass="emph" presetSubtype="0" fill="hold" grpId="0" nodeType="withEffect">
                                  <p:stCondLst>
                                    <p:cond delay="0"/>
                                  </p:stCondLst>
                                  <p:childTnLst>
                                    <p:animClr clrSpc="hsl" dir="cw">
                                      <p:cBhvr override="childStyle">
                                        <p:cTn id="16" dur="500" fill="hold"/>
                                        <p:tgtEl>
                                          <p:spTgt spid="113"/>
                                        </p:tgtEl>
                                        <p:attrNameLst>
                                          <p:attrName>style.color</p:attrName>
                                        </p:attrNameLst>
                                      </p:cBhvr>
                                      <p:by>
                                        <p:hsl h="0" s="-12549" l="-25098"/>
                                      </p:by>
                                    </p:animClr>
                                    <p:animClr clrSpc="hsl" dir="cw">
                                      <p:cBhvr>
                                        <p:cTn id="17" dur="500" fill="hold"/>
                                        <p:tgtEl>
                                          <p:spTgt spid="113"/>
                                        </p:tgtEl>
                                        <p:attrNameLst>
                                          <p:attrName>fillcolor</p:attrName>
                                        </p:attrNameLst>
                                      </p:cBhvr>
                                      <p:by>
                                        <p:hsl h="0" s="-12549" l="-25098"/>
                                      </p:by>
                                    </p:animClr>
                                    <p:animClr clrSpc="hsl" dir="cw">
                                      <p:cBhvr>
                                        <p:cTn id="18" dur="500" fill="hold"/>
                                        <p:tgtEl>
                                          <p:spTgt spid="113"/>
                                        </p:tgtEl>
                                        <p:attrNameLst>
                                          <p:attrName>stroke.color</p:attrName>
                                        </p:attrNameLst>
                                      </p:cBhvr>
                                      <p:by>
                                        <p:hsl h="0" s="-12549" l="-25098"/>
                                      </p:by>
                                    </p:animClr>
                                    <p:set>
                                      <p:cBhvr>
                                        <p:cTn id="19" dur="500" fill="hold"/>
                                        <p:tgtEl>
                                          <p:spTgt spid="113"/>
                                        </p:tgtEl>
                                        <p:attrNameLst>
                                          <p:attrName>fill.type</p:attrName>
                                        </p:attrNameLst>
                                      </p:cBhvr>
                                      <p:to>
                                        <p:strVal val="solid"/>
                                      </p:to>
                                    </p:set>
                                  </p:childTnLst>
                                </p:cTn>
                              </p:par>
                              <p:par>
                                <p:cTn id="20" presetID="24" presetClass="emph" presetSubtype="0" fill="hold" grpId="0" nodeType="withEffect">
                                  <p:stCondLst>
                                    <p:cond delay="0"/>
                                  </p:stCondLst>
                                  <p:childTnLst>
                                    <p:animClr clrSpc="hsl" dir="cw">
                                      <p:cBhvr override="childStyle">
                                        <p:cTn id="21" dur="500" fill="hold"/>
                                        <p:tgtEl>
                                          <p:spTgt spid="117"/>
                                        </p:tgtEl>
                                        <p:attrNameLst>
                                          <p:attrName>style.color</p:attrName>
                                        </p:attrNameLst>
                                      </p:cBhvr>
                                      <p:by>
                                        <p:hsl h="0" s="-12549" l="-25098"/>
                                      </p:by>
                                    </p:animClr>
                                    <p:animClr clrSpc="hsl" dir="cw">
                                      <p:cBhvr>
                                        <p:cTn id="22" dur="500" fill="hold"/>
                                        <p:tgtEl>
                                          <p:spTgt spid="117"/>
                                        </p:tgtEl>
                                        <p:attrNameLst>
                                          <p:attrName>fillcolor</p:attrName>
                                        </p:attrNameLst>
                                      </p:cBhvr>
                                      <p:by>
                                        <p:hsl h="0" s="-12549" l="-25098"/>
                                      </p:by>
                                    </p:animClr>
                                    <p:animClr clrSpc="hsl" dir="cw">
                                      <p:cBhvr>
                                        <p:cTn id="23" dur="500" fill="hold"/>
                                        <p:tgtEl>
                                          <p:spTgt spid="117"/>
                                        </p:tgtEl>
                                        <p:attrNameLst>
                                          <p:attrName>stroke.color</p:attrName>
                                        </p:attrNameLst>
                                      </p:cBhvr>
                                      <p:by>
                                        <p:hsl h="0" s="-12549" l="-25098"/>
                                      </p:by>
                                    </p:animClr>
                                    <p:set>
                                      <p:cBhvr>
                                        <p:cTn id="24" dur="500" fill="hold"/>
                                        <p:tgtEl>
                                          <p:spTgt spid="117"/>
                                        </p:tgtEl>
                                        <p:attrNameLst>
                                          <p:attrName>fill.type</p:attrName>
                                        </p:attrNameLst>
                                      </p:cBhvr>
                                      <p:to>
                                        <p:strVal val="solid"/>
                                      </p:to>
                                    </p:set>
                                  </p:childTnLst>
                                </p:cTn>
                              </p:par>
                              <p:par>
                                <p:cTn id="25" presetID="24" presetClass="emph" presetSubtype="0" fill="hold" grpId="0" nodeType="withEffect">
                                  <p:stCondLst>
                                    <p:cond delay="0"/>
                                  </p:stCondLst>
                                  <p:childTnLst>
                                    <p:animClr clrSpc="hsl" dir="cw">
                                      <p:cBhvr override="childStyle">
                                        <p:cTn id="26" dur="500" fill="hold"/>
                                        <p:tgtEl>
                                          <p:spTgt spid="115"/>
                                        </p:tgtEl>
                                        <p:attrNameLst>
                                          <p:attrName>style.color</p:attrName>
                                        </p:attrNameLst>
                                      </p:cBhvr>
                                      <p:by>
                                        <p:hsl h="0" s="-12549" l="-25098"/>
                                      </p:by>
                                    </p:animClr>
                                    <p:animClr clrSpc="hsl" dir="cw">
                                      <p:cBhvr>
                                        <p:cTn id="27" dur="500" fill="hold"/>
                                        <p:tgtEl>
                                          <p:spTgt spid="115"/>
                                        </p:tgtEl>
                                        <p:attrNameLst>
                                          <p:attrName>fillcolor</p:attrName>
                                        </p:attrNameLst>
                                      </p:cBhvr>
                                      <p:by>
                                        <p:hsl h="0" s="-12549" l="-25098"/>
                                      </p:by>
                                    </p:animClr>
                                    <p:animClr clrSpc="hsl" dir="cw">
                                      <p:cBhvr>
                                        <p:cTn id="28" dur="500" fill="hold"/>
                                        <p:tgtEl>
                                          <p:spTgt spid="115"/>
                                        </p:tgtEl>
                                        <p:attrNameLst>
                                          <p:attrName>stroke.color</p:attrName>
                                        </p:attrNameLst>
                                      </p:cBhvr>
                                      <p:by>
                                        <p:hsl h="0" s="-12549" l="-25098"/>
                                      </p:by>
                                    </p:animClr>
                                    <p:set>
                                      <p:cBhvr>
                                        <p:cTn id="29" dur="500" fill="hold"/>
                                        <p:tgtEl>
                                          <p:spTgt spid="115"/>
                                        </p:tgtEl>
                                        <p:attrNameLst>
                                          <p:attrName>fill.type</p:attrName>
                                        </p:attrNameLst>
                                      </p:cBhvr>
                                      <p:to>
                                        <p:strVal val="solid"/>
                                      </p:to>
                                    </p:set>
                                  </p:childTnLst>
                                </p:cTn>
                              </p:par>
                              <p:par>
                                <p:cTn id="30" presetID="24" presetClass="emph" presetSubtype="0" fill="hold" grpId="0" nodeType="withEffect">
                                  <p:stCondLst>
                                    <p:cond delay="0"/>
                                  </p:stCondLst>
                                  <p:childTnLst>
                                    <p:animClr clrSpc="hsl" dir="cw">
                                      <p:cBhvr override="childStyle">
                                        <p:cTn id="31" dur="500" fill="hold"/>
                                        <p:tgtEl>
                                          <p:spTgt spid="107"/>
                                        </p:tgtEl>
                                        <p:attrNameLst>
                                          <p:attrName>style.color</p:attrName>
                                        </p:attrNameLst>
                                      </p:cBhvr>
                                      <p:by>
                                        <p:hsl h="0" s="-12549" l="-25098"/>
                                      </p:by>
                                    </p:animClr>
                                    <p:animClr clrSpc="hsl" dir="cw">
                                      <p:cBhvr>
                                        <p:cTn id="32" dur="500" fill="hold"/>
                                        <p:tgtEl>
                                          <p:spTgt spid="107"/>
                                        </p:tgtEl>
                                        <p:attrNameLst>
                                          <p:attrName>fillcolor</p:attrName>
                                        </p:attrNameLst>
                                      </p:cBhvr>
                                      <p:by>
                                        <p:hsl h="0" s="-12549" l="-25098"/>
                                      </p:by>
                                    </p:animClr>
                                    <p:animClr clrSpc="hsl" dir="cw">
                                      <p:cBhvr>
                                        <p:cTn id="33" dur="500" fill="hold"/>
                                        <p:tgtEl>
                                          <p:spTgt spid="107"/>
                                        </p:tgtEl>
                                        <p:attrNameLst>
                                          <p:attrName>stroke.color</p:attrName>
                                        </p:attrNameLst>
                                      </p:cBhvr>
                                      <p:by>
                                        <p:hsl h="0" s="-12549" l="-25098"/>
                                      </p:by>
                                    </p:animClr>
                                    <p:set>
                                      <p:cBhvr>
                                        <p:cTn id="34" dur="500" fill="hold"/>
                                        <p:tgtEl>
                                          <p:spTgt spid="107"/>
                                        </p:tgtEl>
                                        <p:attrNameLst>
                                          <p:attrName>fill.type</p:attrName>
                                        </p:attrNameLst>
                                      </p:cBhvr>
                                      <p:to>
                                        <p:strVal val="solid"/>
                                      </p:to>
                                    </p:set>
                                  </p:childTnLst>
                                </p:cTn>
                              </p:par>
                              <p:par>
                                <p:cTn id="35" presetID="24" presetClass="emph" presetSubtype="0" fill="hold" grpId="0" nodeType="withEffect">
                                  <p:stCondLst>
                                    <p:cond delay="0"/>
                                  </p:stCondLst>
                                  <p:childTnLst>
                                    <p:animClr clrSpc="hsl" dir="cw">
                                      <p:cBhvr override="childStyle">
                                        <p:cTn id="36" dur="500" fill="hold"/>
                                        <p:tgtEl>
                                          <p:spTgt spid="106"/>
                                        </p:tgtEl>
                                        <p:attrNameLst>
                                          <p:attrName>style.color</p:attrName>
                                        </p:attrNameLst>
                                      </p:cBhvr>
                                      <p:by>
                                        <p:hsl h="0" s="-12549" l="-25098"/>
                                      </p:by>
                                    </p:animClr>
                                    <p:animClr clrSpc="hsl" dir="cw">
                                      <p:cBhvr>
                                        <p:cTn id="37" dur="500" fill="hold"/>
                                        <p:tgtEl>
                                          <p:spTgt spid="106"/>
                                        </p:tgtEl>
                                        <p:attrNameLst>
                                          <p:attrName>fillcolor</p:attrName>
                                        </p:attrNameLst>
                                      </p:cBhvr>
                                      <p:by>
                                        <p:hsl h="0" s="-12549" l="-25098"/>
                                      </p:by>
                                    </p:animClr>
                                    <p:animClr clrSpc="hsl" dir="cw">
                                      <p:cBhvr>
                                        <p:cTn id="38" dur="500" fill="hold"/>
                                        <p:tgtEl>
                                          <p:spTgt spid="106"/>
                                        </p:tgtEl>
                                        <p:attrNameLst>
                                          <p:attrName>stroke.color</p:attrName>
                                        </p:attrNameLst>
                                      </p:cBhvr>
                                      <p:by>
                                        <p:hsl h="0" s="-12549" l="-25098"/>
                                      </p:by>
                                    </p:animClr>
                                    <p:set>
                                      <p:cBhvr>
                                        <p:cTn id="39" dur="500" fill="hold"/>
                                        <p:tgtEl>
                                          <p:spTgt spid="106"/>
                                        </p:tgtEl>
                                        <p:attrNameLst>
                                          <p:attrName>fill.type</p:attrName>
                                        </p:attrNameLst>
                                      </p:cBhvr>
                                      <p:to>
                                        <p:strVal val="solid"/>
                                      </p:to>
                                    </p:set>
                                  </p:childTnLst>
                                </p:cTn>
                              </p:par>
                              <p:par>
                                <p:cTn id="40" presetID="24" presetClass="emph" presetSubtype="0" fill="hold" grpId="0" nodeType="withEffect">
                                  <p:stCondLst>
                                    <p:cond delay="0"/>
                                  </p:stCondLst>
                                  <p:childTnLst>
                                    <p:animClr clrSpc="hsl" dir="cw">
                                      <p:cBhvr override="childStyle">
                                        <p:cTn id="41" dur="500" fill="hold"/>
                                        <p:tgtEl>
                                          <p:spTgt spid="108"/>
                                        </p:tgtEl>
                                        <p:attrNameLst>
                                          <p:attrName>style.color</p:attrName>
                                        </p:attrNameLst>
                                      </p:cBhvr>
                                      <p:by>
                                        <p:hsl h="0" s="-12549" l="-25098"/>
                                      </p:by>
                                    </p:animClr>
                                    <p:animClr clrSpc="hsl" dir="cw">
                                      <p:cBhvr>
                                        <p:cTn id="42" dur="500" fill="hold"/>
                                        <p:tgtEl>
                                          <p:spTgt spid="108"/>
                                        </p:tgtEl>
                                        <p:attrNameLst>
                                          <p:attrName>fillcolor</p:attrName>
                                        </p:attrNameLst>
                                      </p:cBhvr>
                                      <p:by>
                                        <p:hsl h="0" s="-12549" l="-25098"/>
                                      </p:by>
                                    </p:animClr>
                                    <p:animClr clrSpc="hsl" dir="cw">
                                      <p:cBhvr>
                                        <p:cTn id="43" dur="500" fill="hold"/>
                                        <p:tgtEl>
                                          <p:spTgt spid="108"/>
                                        </p:tgtEl>
                                        <p:attrNameLst>
                                          <p:attrName>stroke.color</p:attrName>
                                        </p:attrNameLst>
                                      </p:cBhvr>
                                      <p:by>
                                        <p:hsl h="0" s="-12549" l="-25098"/>
                                      </p:by>
                                    </p:animClr>
                                    <p:set>
                                      <p:cBhvr>
                                        <p:cTn id="44" dur="500" fill="hold"/>
                                        <p:tgtEl>
                                          <p:spTgt spid="108"/>
                                        </p:tgtEl>
                                        <p:attrNameLst>
                                          <p:attrName>fill.type</p:attrName>
                                        </p:attrNameLst>
                                      </p:cBhvr>
                                      <p:to>
                                        <p:strVal val="solid"/>
                                      </p:to>
                                    </p:set>
                                  </p:childTnLst>
                                </p:cTn>
                              </p:par>
                              <p:par>
                                <p:cTn id="45" presetID="24" presetClass="emph" presetSubtype="0" fill="hold" grpId="0" nodeType="withEffect">
                                  <p:stCondLst>
                                    <p:cond delay="0"/>
                                  </p:stCondLst>
                                  <p:childTnLst>
                                    <p:animClr clrSpc="hsl" dir="cw">
                                      <p:cBhvr override="childStyle">
                                        <p:cTn id="46" dur="500" fill="hold"/>
                                        <p:tgtEl>
                                          <p:spTgt spid="110"/>
                                        </p:tgtEl>
                                        <p:attrNameLst>
                                          <p:attrName>style.color</p:attrName>
                                        </p:attrNameLst>
                                      </p:cBhvr>
                                      <p:by>
                                        <p:hsl h="0" s="-12549" l="-25098"/>
                                      </p:by>
                                    </p:animClr>
                                    <p:animClr clrSpc="hsl" dir="cw">
                                      <p:cBhvr>
                                        <p:cTn id="47" dur="500" fill="hold"/>
                                        <p:tgtEl>
                                          <p:spTgt spid="110"/>
                                        </p:tgtEl>
                                        <p:attrNameLst>
                                          <p:attrName>fillcolor</p:attrName>
                                        </p:attrNameLst>
                                      </p:cBhvr>
                                      <p:by>
                                        <p:hsl h="0" s="-12549" l="-25098"/>
                                      </p:by>
                                    </p:animClr>
                                    <p:animClr clrSpc="hsl" dir="cw">
                                      <p:cBhvr>
                                        <p:cTn id="48" dur="500" fill="hold"/>
                                        <p:tgtEl>
                                          <p:spTgt spid="110"/>
                                        </p:tgtEl>
                                        <p:attrNameLst>
                                          <p:attrName>stroke.color</p:attrName>
                                        </p:attrNameLst>
                                      </p:cBhvr>
                                      <p:by>
                                        <p:hsl h="0" s="-12549" l="-25098"/>
                                      </p:by>
                                    </p:animClr>
                                    <p:set>
                                      <p:cBhvr>
                                        <p:cTn id="49" dur="500" fill="hold"/>
                                        <p:tgtEl>
                                          <p:spTgt spid="110"/>
                                        </p:tgtEl>
                                        <p:attrNameLst>
                                          <p:attrName>fill.type</p:attrName>
                                        </p:attrNameLst>
                                      </p:cBhvr>
                                      <p:to>
                                        <p:strVal val="solid"/>
                                      </p:to>
                                    </p:set>
                                  </p:childTnLst>
                                </p:cTn>
                              </p:par>
                              <p:par>
                                <p:cTn id="50" presetID="24" presetClass="emph" presetSubtype="0" fill="hold" grpId="0" nodeType="withEffect">
                                  <p:stCondLst>
                                    <p:cond delay="0"/>
                                  </p:stCondLst>
                                  <p:childTnLst>
                                    <p:animClr clrSpc="hsl" dir="cw">
                                      <p:cBhvr override="childStyle">
                                        <p:cTn id="51" dur="500" fill="hold"/>
                                        <p:tgtEl>
                                          <p:spTgt spid="119"/>
                                        </p:tgtEl>
                                        <p:attrNameLst>
                                          <p:attrName>style.color</p:attrName>
                                        </p:attrNameLst>
                                      </p:cBhvr>
                                      <p:by>
                                        <p:hsl h="0" s="-12549" l="-25098"/>
                                      </p:by>
                                    </p:animClr>
                                    <p:animClr clrSpc="hsl" dir="cw">
                                      <p:cBhvr>
                                        <p:cTn id="52" dur="500" fill="hold"/>
                                        <p:tgtEl>
                                          <p:spTgt spid="119"/>
                                        </p:tgtEl>
                                        <p:attrNameLst>
                                          <p:attrName>fillcolor</p:attrName>
                                        </p:attrNameLst>
                                      </p:cBhvr>
                                      <p:by>
                                        <p:hsl h="0" s="-12549" l="-25098"/>
                                      </p:by>
                                    </p:animClr>
                                    <p:animClr clrSpc="hsl" dir="cw">
                                      <p:cBhvr>
                                        <p:cTn id="53" dur="500" fill="hold"/>
                                        <p:tgtEl>
                                          <p:spTgt spid="119"/>
                                        </p:tgtEl>
                                        <p:attrNameLst>
                                          <p:attrName>stroke.color</p:attrName>
                                        </p:attrNameLst>
                                      </p:cBhvr>
                                      <p:by>
                                        <p:hsl h="0" s="-12549" l="-25098"/>
                                      </p:by>
                                    </p:animClr>
                                    <p:set>
                                      <p:cBhvr>
                                        <p:cTn id="54" dur="500" fill="hold"/>
                                        <p:tgtEl>
                                          <p:spTgt spid="119"/>
                                        </p:tgtEl>
                                        <p:attrNameLst>
                                          <p:attrName>fill.type</p:attrName>
                                        </p:attrNameLst>
                                      </p:cBhvr>
                                      <p:to>
                                        <p:strVal val="solid"/>
                                      </p:to>
                                    </p:set>
                                  </p:childTnLst>
                                </p:cTn>
                              </p:par>
                              <p:par>
                                <p:cTn id="55" presetID="24" presetClass="emph" presetSubtype="0" fill="hold" grpId="0" nodeType="withEffect">
                                  <p:stCondLst>
                                    <p:cond delay="0"/>
                                  </p:stCondLst>
                                  <p:childTnLst>
                                    <p:animClr clrSpc="hsl" dir="cw">
                                      <p:cBhvr override="childStyle">
                                        <p:cTn id="56" dur="500" fill="hold"/>
                                        <p:tgtEl>
                                          <p:spTgt spid="114"/>
                                        </p:tgtEl>
                                        <p:attrNameLst>
                                          <p:attrName>style.color</p:attrName>
                                        </p:attrNameLst>
                                      </p:cBhvr>
                                      <p:by>
                                        <p:hsl h="0" s="-12549" l="-25098"/>
                                      </p:by>
                                    </p:animClr>
                                    <p:animClr clrSpc="hsl" dir="cw">
                                      <p:cBhvr>
                                        <p:cTn id="57" dur="500" fill="hold"/>
                                        <p:tgtEl>
                                          <p:spTgt spid="114"/>
                                        </p:tgtEl>
                                        <p:attrNameLst>
                                          <p:attrName>fillcolor</p:attrName>
                                        </p:attrNameLst>
                                      </p:cBhvr>
                                      <p:by>
                                        <p:hsl h="0" s="-12549" l="-25098"/>
                                      </p:by>
                                    </p:animClr>
                                    <p:animClr clrSpc="hsl" dir="cw">
                                      <p:cBhvr>
                                        <p:cTn id="58" dur="500" fill="hold"/>
                                        <p:tgtEl>
                                          <p:spTgt spid="114"/>
                                        </p:tgtEl>
                                        <p:attrNameLst>
                                          <p:attrName>stroke.color</p:attrName>
                                        </p:attrNameLst>
                                      </p:cBhvr>
                                      <p:by>
                                        <p:hsl h="0" s="-12549" l="-25098"/>
                                      </p:by>
                                    </p:animClr>
                                    <p:set>
                                      <p:cBhvr>
                                        <p:cTn id="59" dur="500" fill="hold"/>
                                        <p:tgtEl>
                                          <p:spTgt spid="114"/>
                                        </p:tgtEl>
                                        <p:attrNameLst>
                                          <p:attrName>fill.type</p:attrName>
                                        </p:attrNameLst>
                                      </p:cBhvr>
                                      <p:to>
                                        <p:strVal val="solid"/>
                                      </p:to>
                                    </p:set>
                                  </p:childTnLst>
                                </p:cTn>
                              </p:par>
                              <p:par>
                                <p:cTn id="60" presetID="24" presetClass="emph" presetSubtype="0" fill="hold" grpId="0" nodeType="withEffect">
                                  <p:stCondLst>
                                    <p:cond delay="0"/>
                                  </p:stCondLst>
                                  <p:childTnLst>
                                    <p:animClr clrSpc="hsl" dir="cw">
                                      <p:cBhvr override="childStyle">
                                        <p:cTn id="61" dur="500" fill="hold"/>
                                        <p:tgtEl>
                                          <p:spTgt spid="118"/>
                                        </p:tgtEl>
                                        <p:attrNameLst>
                                          <p:attrName>style.color</p:attrName>
                                        </p:attrNameLst>
                                      </p:cBhvr>
                                      <p:by>
                                        <p:hsl h="0" s="-12549" l="-25098"/>
                                      </p:by>
                                    </p:animClr>
                                    <p:animClr clrSpc="hsl" dir="cw">
                                      <p:cBhvr>
                                        <p:cTn id="62" dur="500" fill="hold"/>
                                        <p:tgtEl>
                                          <p:spTgt spid="118"/>
                                        </p:tgtEl>
                                        <p:attrNameLst>
                                          <p:attrName>fillcolor</p:attrName>
                                        </p:attrNameLst>
                                      </p:cBhvr>
                                      <p:by>
                                        <p:hsl h="0" s="-12549" l="-25098"/>
                                      </p:by>
                                    </p:animClr>
                                    <p:animClr clrSpc="hsl" dir="cw">
                                      <p:cBhvr>
                                        <p:cTn id="63" dur="500" fill="hold"/>
                                        <p:tgtEl>
                                          <p:spTgt spid="118"/>
                                        </p:tgtEl>
                                        <p:attrNameLst>
                                          <p:attrName>stroke.color</p:attrName>
                                        </p:attrNameLst>
                                      </p:cBhvr>
                                      <p:by>
                                        <p:hsl h="0" s="-12549" l="-25098"/>
                                      </p:by>
                                    </p:animClr>
                                    <p:set>
                                      <p:cBhvr>
                                        <p:cTn id="64" dur="500" fill="hold"/>
                                        <p:tgtEl>
                                          <p:spTgt spid="1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107" grpId="0" animBg="1"/>
      <p:bldP spid="108" grpId="0"/>
      <p:bldP spid="109" grpId="0" animBg="1"/>
      <p:bldP spid="110" grpId="0"/>
      <p:bldP spid="113" grpId="0" animBg="1"/>
      <p:bldP spid="114" grpId="0"/>
      <p:bldP spid="115" grpId="0" animBg="1"/>
      <p:bldP spid="117" grpId="0" animBg="1"/>
      <p:bldP spid="118" grpId="0"/>
      <p:bldP spid="1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254AFE-8082-47B5-9846-31B3C505BD79}"/>
              </a:ext>
            </a:extLst>
          </p:cNvPr>
          <p:cNvSpPr>
            <a:spLocks noGrp="1"/>
          </p:cNvSpPr>
          <p:nvPr>
            <p:ph type="sldNum" idx="12"/>
          </p:nvPr>
        </p:nvSpPr>
        <p:spPr/>
        <p:txBody>
          <a:bodyPr/>
          <a:lstStyle/>
          <a:p>
            <a:fld id="{00000000-1234-1234-1234-123412341234}" type="slidenum">
              <a:rPr lang="en" sz="1000"/>
              <a:pPr/>
              <a:t>15</a:t>
            </a:fld>
            <a:endParaRPr lang="en" sz="1000" dirty="0"/>
          </a:p>
        </p:txBody>
      </p:sp>
      <p:cxnSp>
        <p:nvCxnSpPr>
          <p:cNvPr id="6" name="Straight Connector 5">
            <a:extLst>
              <a:ext uri="{FF2B5EF4-FFF2-40B4-BE49-F238E27FC236}">
                <a16:creationId xmlns:a16="http://schemas.microsoft.com/office/drawing/2014/main" id="{D9D5D763-B694-4FBB-9B69-5D3F53D8CE85}"/>
              </a:ext>
            </a:extLst>
          </p:cNvPr>
          <p:cNvCxnSpPr/>
          <p:nvPr/>
        </p:nvCxnSpPr>
        <p:spPr>
          <a:xfrm>
            <a:off x="5637492" y="1205207"/>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B900BAA-94BC-4C70-87EA-09E94EF34A55}"/>
              </a:ext>
            </a:extLst>
          </p:cNvPr>
          <p:cNvSpPr txBox="1"/>
          <p:nvPr/>
        </p:nvSpPr>
        <p:spPr>
          <a:xfrm>
            <a:off x="2674162" y="408834"/>
            <a:ext cx="6523122" cy="646331"/>
          </a:xfrm>
          <a:prstGeom prst="rect">
            <a:avLst/>
          </a:prstGeom>
          <a:noFill/>
        </p:spPr>
        <p:txBody>
          <a:bodyPr wrap="square" rtlCol="0">
            <a:spAutoFit/>
          </a:bodyPr>
          <a:lstStyle/>
          <a:p>
            <a:pPr algn="ctr"/>
            <a:r>
              <a:rPr lang="en-US" sz="3600" b="1" spc="400" dirty="0">
                <a:solidFill>
                  <a:srgbClr val="44546A"/>
                </a:solidFill>
                <a:latin typeface="Lato Black" charset="0"/>
                <a:ea typeface="Lato Black" charset="0"/>
                <a:cs typeface="Lato Black" charset="0"/>
              </a:rPr>
              <a:t>Job2</a:t>
            </a:r>
          </a:p>
        </p:txBody>
      </p:sp>
      <p:cxnSp>
        <p:nvCxnSpPr>
          <p:cNvPr id="12" name="Google Shape;252;p37">
            <a:extLst>
              <a:ext uri="{FF2B5EF4-FFF2-40B4-BE49-F238E27FC236}">
                <a16:creationId xmlns:a16="http://schemas.microsoft.com/office/drawing/2014/main" id="{C8200EFD-63B5-44A7-AC8D-EE33C586374C}"/>
              </a:ext>
            </a:extLst>
          </p:cNvPr>
          <p:cNvCxnSpPr>
            <a:cxnSpLocks/>
          </p:cNvCxnSpPr>
          <p:nvPr/>
        </p:nvCxnSpPr>
        <p:spPr>
          <a:xfrm flipH="1" flipV="1">
            <a:off x="3221" y="2027007"/>
            <a:ext cx="9875792" cy="1"/>
          </a:xfrm>
          <a:prstGeom prst="straightConnector1">
            <a:avLst/>
          </a:prstGeom>
          <a:noFill/>
          <a:ln w="9525" cap="flat" cmpd="sng">
            <a:solidFill>
              <a:schemeClr val="dk2"/>
            </a:solidFill>
            <a:prstDash val="solid"/>
            <a:round/>
            <a:headEnd type="none" w="med" len="med"/>
            <a:tailEnd type="none" w="med" len="med"/>
          </a:ln>
        </p:spPr>
      </p:cxnSp>
      <p:sp>
        <p:nvSpPr>
          <p:cNvPr id="13" name="Google Shape;258;p37">
            <a:extLst>
              <a:ext uri="{FF2B5EF4-FFF2-40B4-BE49-F238E27FC236}">
                <a16:creationId xmlns:a16="http://schemas.microsoft.com/office/drawing/2014/main" id="{F51D8E56-A070-481D-87B8-B799205A7FC3}"/>
              </a:ext>
            </a:extLst>
          </p:cNvPr>
          <p:cNvSpPr/>
          <p:nvPr/>
        </p:nvSpPr>
        <p:spPr>
          <a:xfrm>
            <a:off x="682162" y="1803613"/>
            <a:ext cx="3062751" cy="530013"/>
          </a:xfrm>
          <a:prstGeom prst="snip2DiagRect">
            <a:avLst>
              <a:gd name="adj1" fmla="val 0"/>
              <a:gd name="adj2" fmla="val 16667"/>
            </a:avLst>
          </a:prstGeom>
          <a:solidFill>
            <a:schemeClr val="accent1">
              <a:lumMod val="60000"/>
              <a:lumOff val="40000"/>
            </a:schemeClr>
          </a:solidFill>
          <a:ln>
            <a:noFill/>
          </a:ln>
        </p:spPr>
        <p:txBody>
          <a:bodyPr spcFirstLastPara="1" wrap="square" lIns="121869" tIns="121869" rIns="121869" bIns="121869" anchor="ctr" anchorCtr="0">
            <a:noAutofit/>
          </a:bodyPr>
          <a:lstStyle/>
          <a:p>
            <a:pPr algn="ctr"/>
            <a:r>
              <a:rPr lang="en-US" sz="2200" b="1" dirty="0">
                <a:solidFill>
                  <a:schemeClr val="bg1"/>
                </a:solidFill>
                <a:latin typeface="Lato Black"/>
              </a:rPr>
              <a:t>Scope</a:t>
            </a:r>
            <a:endParaRPr sz="2200" b="1" dirty="0">
              <a:solidFill>
                <a:schemeClr val="bg1"/>
              </a:solidFill>
              <a:latin typeface="Lato Black"/>
            </a:endParaRPr>
          </a:p>
        </p:txBody>
      </p:sp>
      <p:sp>
        <p:nvSpPr>
          <p:cNvPr id="14" name="Google Shape;372;p41">
            <a:extLst>
              <a:ext uri="{FF2B5EF4-FFF2-40B4-BE49-F238E27FC236}">
                <a16:creationId xmlns:a16="http://schemas.microsoft.com/office/drawing/2014/main" id="{F53D74A8-7FED-46CA-B1FA-B20F627288FC}"/>
              </a:ext>
            </a:extLst>
          </p:cNvPr>
          <p:cNvSpPr/>
          <p:nvPr/>
        </p:nvSpPr>
        <p:spPr>
          <a:xfrm rot="-5400000" flipH="1">
            <a:off x="6590876" y="94202"/>
            <a:ext cx="565078" cy="3893470"/>
          </a:xfrm>
          <a:prstGeom prst="snip1Rect">
            <a:avLst>
              <a:gd name="adj" fmla="val 16667"/>
            </a:avLst>
          </a:prstGeom>
          <a:solidFill>
            <a:schemeClr val="accent1">
              <a:lumMod val="60000"/>
              <a:lumOff val="40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bg1"/>
              </a:buClr>
            </a:pPr>
            <a:endParaRPr lang="en-US" sz="1200" b="1" dirty="0">
              <a:solidFill>
                <a:schemeClr val="bg1"/>
              </a:solidFill>
              <a:latin typeface="Lato Black"/>
            </a:endParaRPr>
          </a:p>
          <a:p>
            <a:pPr marL="171450" indent="-171450">
              <a:buClr>
                <a:schemeClr val="bg1"/>
              </a:buClr>
              <a:buFontTx/>
              <a:buChar char="‒"/>
            </a:pPr>
            <a:r>
              <a:rPr lang="en-US" sz="1200" b="1" dirty="0">
                <a:solidFill>
                  <a:schemeClr val="bg1"/>
                </a:solidFill>
                <a:latin typeface="Lato Black"/>
              </a:rPr>
              <a:t>Weighted Voting</a:t>
            </a:r>
          </a:p>
          <a:p>
            <a:pPr marL="171450" indent="-171450">
              <a:buClr>
                <a:schemeClr val="bg1"/>
              </a:buClr>
              <a:buFontTx/>
              <a:buChar char="‒"/>
            </a:pPr>
            <a:r>
              <a:rPr lang="en-US" sz="1200" b="1" dirty="0">
                <a:solidFill>
                  <a:schemeClr val="bg1"/>
                </a:solidFill>
                <a:latin typeface="Lato Black"/>
              </a:rPr>
              <a:t>Performance Metrics</a:t>
            </a:r>
          </a:p>
          <a:p>
            <a:pPr marL="171450" indent="-171450">
              <a:buClr>
                <a:schemeClr val="bg1"/>
              </a:buClr>
              <a:buFontTx/>
              <a:buChar char="‒"/>
            </a:pPr>
            <a:endParaRPr lang="en-US" sz="700" dirty="0"/>
          </a:p>
        </p:txBody>
      </p:sp>
      <p:cxnSp>
        <p:nvCxnSpPr>
          <p:cNvPr id="15" name="Google Shape;252;p37">
            <a:extLst>
              <a:ext uri="{FF2B5EF4-FFF2-40B4-BE49-F238E27FC236}">
                <a16:creationId xmlns:a16="http://schemas.microsoft.com/office/drawing/2014/main" id="{7D99C771-F2A7-490D-BA32-01EB91200D1F}"/>
              </a:ext>
            </a:extLst>
          </p:cNvPr>
          <p:cNvCxnSpPr>
            <a:cxnSpLocks/>
          </p:cNvCxnSpPr>
          <p:nvPr/>
        </p:nvCxnSpPr>
        <p:spPr>
          <a:xfrm flipH="1">
            <a:off x="-15597" y="3918209"/>
            <a:ext cx="11515724" cy="0"/>
          </a:xfrm>
          <a:prstGeom prst="straightConnector1">
            <a:avLst/>
          </a:prstGeom>
          <a:noFill/>
          <a:ln w="9525" cap="flat" cmpd="sng">
            <a:solidFill>
              <a:schemeClr val="dk2"/>
            </a:solidFill>
            <a:prstDash val="solid"/>
            <a:round/>
            <a:headEnd type="none" w="med" len="med"/>
            <a:tailEnd type="none" w="med" len="med"/>
          </a:ln>
        </p:spPr>
      </p:cxnSp>
      <p:cxnSp>
        <p:nvCxnSpPr>
          <p:cNvPr id="18" name="Google Shape;252;p37">
            <a:extLst>
              <a:ext uri="{FF2B5EF4-FFF2-40B4-BE49-F238E27FC236}">
                <a16:creationId xmlns:a16="http://schemas.microsoft.com/office/drawing/2014/main" id="{E93AA842-CB39-48EE-AF71-92A4762F153C}"/>
              </a:ext>
            </a:extLst>
          </p:cNvPr>
          <p:cNvCxnSpPr>
            <a:cxnSpLocks/>
          </p:cNvCxnSpPr>
          <p:nvPr/>
        </p:nvCxnSpPr>
        <p:spPr>
          <a:xfrm flipH="1">
            <a:off x="0" y="4858714"/>
            <a:ext cx="11818892" cy="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252;p37">
            <a:extLst>
              <a:ext uri="{FF2B5EF4-FFF2-40B4-BE49-F238E27FC236}">
                <a16:creationId xmlns:a16="http://schemas.microsoft.com/office/drawing/2014/main" id="{51C63111-53F0-4E84-BBD5-5A356A205FCB}"/>
              </a:ext>
            </a:extLst>
          </p:cNvPr>
          <p:cNvCxnSpPr>
            <a:cxnSpLocks/>
          </p:cNvCxnSpPr>
          <p:nvPr/>
        </p:nvCxnSpPr>
        <p:spPr>
          <a:xfrm flipH="1">
            <a:off x="-15597" y="3048000"/>
            <a:ext cx="11306175" cy="0"/>
          </a:xfrm>
          <a:prstGeom prst="straightConnector1">
            <a:avLst/>
          </a:prstGeom>
          <a:noFill/>
          <a:ln w="9525" cap="flat" cmpd="sng">
            <a:solidFill>
              <a:schemeClr val="dk2"/>
            </a:solidFill>
            <a:prstDash val="solid"/>
            <a:round/>
            <a:headEnd type="none" w="med" len="med"/>
            <a:tailEnd type="none" w="med" len="med"/>
          </a:ln>
        </p:spPr>
      </p:cxnSp>
      <p:sp>
        <p:nvSpPr>
          <p:cNvPr id="22" name="Google Shape;260;p37">
            <a:extLst>
              <a:ext uri="{FF2B5EF4-FFF2-40B4-BE49-F238E27FC236}">
                <a16:creationId xmlns:a16="http://schemas.microsoft.com/office/drawing/2014/main" id="{5489D5AF-CE4A-4725-8175-F9F7D5C1A428}"/>
              </a:ext>
            </a:extLst>
          </p:cNvPr>
          <p:cNvSpPr/>
          <p:nvPr/>
        </p:nvSpPr>
        <p:spPr>
          <a:xfrm>
            <a:off x="1518755" y="2716393"/>
            <a:ext cx="2706495" cy="618239"/>
          </a:xfrm>
          <a:prstGeom prst="snip2DiagRect">
            <a:avLst>
              <a:gd name="adj1" fmla="val 0"/>
              <a:gd name="adj2" fmla="val 16667"/>
            </a:avLst>
          </a:prstGeom>
          <a:solidFill>
            <a:schemeClr val="accent1">
              <a:lumMod val="75000"/>
            </a:schemeClr>
          </a:solidFill>
          <a:ln>
            <a:noFill/>
          </a:ln>
        </p:spPr>
        <p:txBody>
          <a:bodyPr spcFirstLastPara="1" wrap="square" lIns="121869" tIns="121869" rIns="121869" bIns="121869" anchor="ctr" anchorCtr="0">
            <a:noAutofit/>
          </a:bodyPr>
          <a:lstStyle/>
          <a:p>
            <a:pPr algn="ctr"/>
            <a:r>
              <a:rPr lang="en-US" sz="2200" b="1" dirty="0" err="1">
                <a:solidFill>
                  <a:schemeClr val="bg1"/>
                </a:solidFill>
                <a:latin typeface="Lato Black"/>
              </a:rPr>
              <a:t>GroupBy</a:t>
            </a:r>
            <a:endParaRPr sz="2200" b="1" dirty="0">
              <a:solidFill>
                <a:schemeClr val="bg1"/>
              </a:solidFill>
              <a:latin typeface="Lato Black"/>
            </a:endParaRPr>
          </a:p>
        </p:txBody>
      </p:sp>
      <p:sp>
        <p:nvSpPr>
          <p:cNvPr id="24" name="Google Shape;372;p41">
            <a:extLst>
              <a:ext uri="{FF2B5EF4-FFF2-40B4-BE49-F238E27FC236}">
                <a16:creationId xmlns:a16="http://schemas.microsoft.com/office/drawing/2014/main" id="{BF53A4CF-2605-4956-A906-60C06F827BD0}"/>
              </a:ext>
            </a:extLst>
          </p:cNvPr>
          <p:cNvSpPr/>
          <p:nvPr/>
        </p:nvSpPr>
        <p:spPr>
          <a:xfrm rot="-5400000" flipH="1">
            <a:off x="7046559" y="921359"/>
            <a:ext cx="784220" cy="4153613"/>
          </a:xfrm>
          <a:prstGeom prst="snip1Rect">
            <a:avLst>
              <a:gd name="adj" fmla="val 16667"/>
            </a:avLst>
          </a:prstGeom>
          <a:solidFill>
            <a:schemeClr val="accent1">
              <a:lumMod val="75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buClr>
                <a:schemeClr val="bg1"/>
              </a:buClr>
            </a:pPr>
            <a:endParaRPr lang="en-US" sz="1200" b="1" dirty="0">
              <a:solidFill>
                <a:schemeClr val="bg1"/>
              </a:solidFill>
              <a:latin typeface="Lato Black"/>
            </a:endParaRPr>
          </a:p>
          <a:p>
            <a:pPr marL="142875" indent="-142875">
              <a:buClr>
                <a:schemeClr val="bg1"/>
              </a:buClr>
              <a:buFontTx/>
              <a:buChar char="‒"/>
            </a:pPr>
            <a:endParaRPr lang="en-US" sz="1200" b="1" dirty="0">
              <a:solidFill>
                <a:schemeClr val="bg1"/>
              </a:solidFill>
              <a:latin typeface="Lato Black"/>
            </a:endParaRPr>
          </a:p>
          <a:p>
            <a:pPr marL="142875" indent="-142875">
              <a:buClr>
                <a:schemeClr val="bg1"/>
              </a:buClr>
              <a:buFontTx/>
              <a:buChar char="‒"/>
            </a:pPr>
            <a:r>
              <a:rPr lang="en-US" sz="1200" b="1" dirty="0">
                <a:solidFill>
                  <a:schemeClr val="bg1"/>
                </a:solidFill>
                <a:latin typeface="Lato Black"/>
              </a:rPr>
              <a:t>GroupBy </a:t>
            </a:r>
            <a:r>
              <a:rPr lang="en-US" sz="1200" b="1" dirty="0" err="1">
                <a:solidFill>
                  <a:schemeClr val="bg1"/>
                </a:solidFill>
                <a:latin typeface="Lato Black"/>
              </a:rPr>
              <a:t>keyTuple</a:t>
            </a:r>
            <a:endParaRPr lang="en-US" sz="1200" b="1" dirty="0">
              <a:solidFill>
                <a:schemeClr val="bg1"/>
              </a:solidFill>
              <a:latin typeface="Lato Black"/>
            </a:endParaRPr>
          </a:p>
          <a:p>
            <a:pPr marL="142875" indent="-142875">
              <a:buClr>
                <a:schemeClr val="bg1"/>
              </a:buClr>
              <a:buFontTx/>
              <a:buChar char="‒"/>
            </a:pPr>
            <a:r>
              <a:rPr lang="en-US" sz="1200" b="1" dirty="0">
                <a:solidFill>
                  <a:schemeClr val="bg1"/>
                </a:solidFill>
                <a:latin typeface="Lato Black"/>
              </a:rPr>
              <a:t>Predicting tuples</a:t>
            </a:r>
          </a:p>
          <a:p>
            <a:pPr marL="142875" indent="-142875">
              <a:buClr>
                <a:schemeClr val="bg1"/>
              </a:buClr>
              <a:buFontTx/>
              <a:buChar char="‒"/>
            </a:pPr>
            <a:r>
              <a:rPr lang="en-US" sz="1200" b="1" dirty="0" err="1">
                <a:solidFill>
                  <a:schemeClr val="bg1"/>
                </a:solidFill>
                <a:latin typeface="Lato Black"/>
              </a:rPr>
              <a:t>Weigthed</a:t>
            </a:r>
            <a:r>
              <a:rPr lang="en-US" sz="1200" b="1" dirty="0">
                <a:solidFill>
                  <a:schemeClr val="bg1"/>
                </a:solidFill>
                <a:latin typeface="Lato Black"/>
              </a:rPr>
              <a:t> Voting</a:t>
            </a:r>
          </a:p>
          <a:p>
            <a:pPr marL="142875" indent="-142875">
              <a:buClr>
                <a:schemeClr val="bg1"/>
              </a:buClr>
              <a:buFontTx/>
              <a:buChar char="‒"/>
            </a:pPr>
            <a:endParaRPr lang="en-US" sz="1200" b="1" dirty="0">
              <a:solidFill>
                <a:schemeClr val="bg1"/>
              </a:solidFill>
              <a:latin typeface="Lato Black"/>
            </a:endParaRPr>
          </a:p>
          <a:p>
            <a:pPr marL="142875" indent="-142875">
              <a:buClr>
                <a:schemeClr val="bg1"/>
              </a:buClr>
              <a:buFontTx/>
              <a:buChar char="‒"/>
            </a:pPr>
            <a:endParaRPr sz="700" dirty="0"/>
          </a:p>
        </p:txBody>
      </p:sp>
      <p:sp>
        <p:nvSpPr>
          <p:cNvPr id="26" name="Google Shape;258;p37">
            <a:extLst>
              <a:ext uri="{FF2B5EF4-FFF2-40B4-BE49-F238E27FC236}">
                <a16:creationId xmlns:a16="http://schemas.microsoft.com/office/drawing/2014/main" id="{8C076F2E-CC17-4CE5-9425-EDB0FCD13790}"/>
              </a:ext>
            </a:extLst>
          </p:cNvPr>
          <p:cNvSpPr/>
          <p:nvPr/>
        </p:nvSpPr>
        <p:spPr>
          <a:xfrm>
            <a:off x="2040291" y="3726865"/>
            <a:ext cx="3062751" cy="530013"/>
          </a:xfrm>
          <a:prstGeom prst="snip2DiagRect">
            <a:avLst>
              <a:gd name="adj1" fmla="val 0"/>
              <a:gd name="adj2" fmla="val 16667"/>
            </a:avLst>
          </a:prstGeom>
          <a:solidFill>
            <a:schemeClr val="accent1">
              <a:lumMod val="60000"/>
              <a:lumOff val="40000"/>
            </a:schemeClr>
          </a:solidFill>
          <a:ln>
            <a:noFill/>
          </a:ln>
        </p:spPr>
        <p:txBody>
          <a:bodyPr spcFirstLastPara="1" wrap="square" lIns="121869" tIns="121869" rIns="121869" bIns="121869" anchor="ctr" anchorCtr="0">
            <a:noAutofit/>
          </a:bodyPr>
          <a:lstStyle/>
          <a:p>
            <a:pPr algn="ctr"/>
            <a:r>
              <a:rPr lang="en-US" sz="2200" b="1" dirty="0">
                <a:solidFill>
                  <a:schemeClr val="bg1"/>
                </a:solidFill>
                <a:latin typeface="Lato Black"/>
              </a:rPr>
              <a:t>Filtering</a:t>
            </a:r>
            <a:endParaRPr sz="2200" b="1" dirty="0">
              <a:solidFill>
                <a:schemeClr val="bg1"/>
              </a:solidFill>
              <a:latin typeface="Lato Black"/>
            </a:endParaRPr>
          </a:p>
        </p:txBody>
      </p:sp>
      <p:sp>
        <p:nvSpPr>
          <p:cNvPr id="27" name="Google Shape;372;p41">
            <a:extLst>
              <a:ext uri="{FF2B5EF4-FFF2-40B4-BE49-F238E27FC236}">
                <a16:creationId xmlns:a16="http://schemas.microsoft.com/office/drawing/2014/main" id="{06C22410-4418-4FA4-89B1-D39386DDD68C}"/>
              </a:ext>
            </a:extLst>
          </p:cNvPr>
          <p:cNvSpPr/>
          <p:nvPr/>
        </p:nvSpPr>
        <p:spPr>
          <a:xfrm rot="-5400000" flipH="1">
            <a:off x="7744535" y="2054301"/>
            <a:ext cx="617707" cy="3914775"/>
          </a:xfrm>
          <a:prstGeom prst="snip1Rect">
            <a:avLst>
              <a:gd name="adj" fmla="val 16667"/>
            </a:avLst>
          </a:prstGeom>
          <a:solidFill>
            <a:schemeClr val="accent1">
              <a:lumMod val="60000"/>
              <a:lumOff val="40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bg1"/>
              </a:buClr>
            </a:pPr>
            <a:endParaRPr lang="en-US" sz="1200" b="1" dirty="0">
              <a:solidFill>
                <a:schemeClr val="bg1"/>
              </a:solidFill>
              <a:latin typeface="Lato Black"/>
            </a:endParaRPr>
          </a:p>
          <a:p>
            <a:pPr marL="171450" indent="-171450">
              <a:buClr>
                <a:schemeClr val="bg1"/>
              </a:buClr>
              <a:buFontTx/>
              <a:buChar char="‒"/>
            </a:pPr>
            <a:r>
              <a:rPr lang="en-US" sz="1200" b="1" dirty="0">
                <a:solidFill>
                  <a:schemeClr val="bg1"/>
                </a:solidFill>
                <a:latin typeface="Lato Black"/>
              </a:rPr>
              <a:t>Separation between predicted and testing tuples</a:t>
            </a:r>
            <a:endParaRPr lang="el-GR" sz="1200" b="1" dirty="0">
              <a:solidFill>
                <a:schemeClr val="bg1"/>
              </a:solidFill>
              <a:latin typeface="Lato Black"/>
            </a:endParaRPr>
          </a:p>
          <a:p>
            <a:pPr marL="171450" indent="-171450">
              <a:buClr>
                <a:schemeClr val="bg1"/>
              </a:buClr>
              <a:buFontTx/>
              <a:buChar char="‒"/>
            </a:pPr>
            <a:endParaRPr lang="en-US" sz="1200" b="1" dirty="0">
              <a:solidFill>
                <a:schemeClr val="bg1"/>
              </a:solidFill>
              <a:latin typeface="Lato Black"/>
            </a:endParaRPr>
          </a:p>
          <a:p>
            <a:pPr marL="171450" indent="-171450">
              <a:buClr>
                <a:schemeClr val="bg1"/>
              </a:buClr>
              <a:buFontTx/>
              <a:buChar char="‒"/>
            </a:pPr>
            <a:endParaRPr lang="en-US" sz="700" dirty="0"/>
          </a:p>
        </p:txBody>
      </p:sp>
      <p:sp>
        <p:nvSpPr>
          <p:cNvPr id="28" name="Google Shape;260;p37">
            <a:extLst>
              <a:ext uri="{FF2B5EF4-FFF2-40B4-BE49-F238E27FC236}">
                <a16:creationId xmlns:a16="http://schemas.microsoft.com/office/drawing/2014/main" id="{2D660FA4-EC04-423C-AB37-A0550EA64F9F}"/>
              </a:ext>
            </a:extLst>
          </p:cNvPr>
          <p:cNvSpPr/>
          <p:nvPr/>
        </p:nvSpPr>
        <p:spPr>
          <a:xfrm>
            <a:off x="2674162" y="4626622"/>
            <a:ext cx="2706495" cy="618239"/>
          </a:xfrm>
          <a:prstGeom prst="snip2DiagRect">
            <a:avLst>
              <a:gd name="adj1" fmla="val 0"/>
              <a:gd name="adj2" fmla="val 16667"/>
            </a:avLst>
          </a:prstGeom>
          <a:solidFill>
            <a:schemeClr val="accent1">
              <a:lumMod val="75000"/>
            </a:schemeClr>
          </a:solidFill>
          <a:ln>
            <a:noFill/>
          </a:ln>
        </p:spPr>
        <p:txBody>
          <a:bodyPr spcFirstLastPara="1" wrap="square" lIns="121869" tIns="121869" rIns="121869" bIns="121869" anchor="ctr" anchorCtr="0">
            <a:noAutofit/>
          </a:bodyPr>
          <a:lstStyle/>
          <a:p>
            <a:pPr algn="ctr"/>
            <a:r>
              <a:rPr lang="en-US" sz="2200" b="1" dirty="0">
                <a:solidFill>
                  <a:schemeClr val="bg1"/>
                </a:solidFill>
                <a:latin typeface="Lato Black"/>
              </a:rPr>
              <a:t>Query1 result</a:t>
            </a:r>
            <a:endParaRPr sz="2200" b="1" dirty="0">
              <a:solidFill>
                <a:schemeClr val="bg1"/>
              </a:solidFill>
              <a:latin typeface="Lato Black"/>
            </a:endParaRPr>
          </a:p>
        </p:txBody>
      </p:sp>
      <p:sp>
        <p:nvSpPr>
          <p:cNvPr id="29" name="Google Shape;372;p41">
            <a:extLst>
              <a:ext uri="{FF2B5EF4-FFF2-40B4-BE49-F238E27FC236}">
                <a16:creationId xmlns:a16="http://schemas.microsoft.com/office/drawing/2014/main" id="{3124256C-CEC3-49C7-AEBE-F8D5FD801A83}"/>
              </a:ext>
            </a:extLst>
          </p:cNvPr>
          <p:cNvSpPr/>
          <p:nvPr/>
        </p:nvSpPr>
        <p:spPr>
          <a:xfrm rot="-5400000" flipH="1">
            <a:off x="8299632" y="2877541"/>
            <a:ext cx="671563" cy="4153613"/>
          </a:xfrm>
          <a:prstGeom prst="snip1Rect">
            <a:avLst>
              <a:gd name="adj" fmla="val 16667"/>
            </a:avLst>
          </a:prstGeom>
          <a:solidFill>
            <a:schemeClr val="accent1">
              <a:lumMod val="75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buClr>
                <a:schemeClr val="bg1"/>
              </a:buClr>
            </a:pPr>
            <a:endParaRPr lang="en-US" sz="1200" b="1" dirty="0">
              <a:solidFill>
                <a:schemeClr val="bg1"/>
              </a:solidFill>
              <a:latin typeface="Lato Black"/>
            </a:endParaRPr>
          </a:p>
          <a:p>
            <a:pPr marL="142875" indent="-142875">
              <a:buClr>
                <a:schemeClr val="bg1"/>
              </a:buClr>
              <a:buFontTx/>
              <a:buChar char="‒"/>
            </a:pPr>
            <a:r>
              <a:rPr lang="en-US" sz="1200" b="1" dirty="0">
                <a:solidFill>
                  <a:schemeClr val="bg1"/>
                </a:solidFill>
                <a:latin typeface="Lato Black"/>
              </a:rPr>
              <a:t>Predicting tuples</a:t>
            </a:r>
          </a:p>
          <a:p>
            <a:pPr marL="142875" indent="-142875">
              <a:buClr>
                <a:schemeClr val="bg1"/>
              </a:buClr>
              <a:buFontTx/>
              <a:buChar char="‒"/>
            </a:pPr>
            <a:r>
              <a:rPr lang="en-US" sz="1200" b="1" dirty="0">
                <a:solidFill>
                  <a:schemeClr val="bg1"/>
                </a:solidFill>
                <a:latin typeface="Lato Black"/>
              </a:rPr>
              <a:t>Predicted label</a:t>
            </a:r>
          </a:p>
          <a:p>
            <a:pPr marL="142875" indent="-142875">
              <a:buClr>
                <a:schemeClr val="bg1"/>
              </a:buClr>
              <a:buFontTx/>
              <a:buChar char="‒"/>
            </a:pPr>
            <a:endParaRPr sz="700" dirty="0"/>
          </a:p>
        </p:txBody>
      </p:sp>
      <p:cxnSp>
        <p:nvCxnSpPr>
          <p:cNvPr id="30" name="Google Shape;252;p37">
            <a:extLst>
              <a:ext uri="{FF2B5EF4-FFF2-40B4-BE49-F238E27FC236}">
                <a16:creationId xmlns:a16="http://schemas.microsoft.com/office/drawing/2014/main" id="{8834057C-B4EC-4955-B905-B9A56F31C6B0}"/>
              </a:ext>
            </a:extLst>
          </p:cNvPr>
          <p:cNvCxnSpPr>
            <a:cxnSpLocks/>
          </p:cNvCxnSpPr>
          <p:nvPr/>
        </p:nvCxnSpPr>
        <p:spPr>
          <a:xfrm flipH="1">
            <a:off x="0" y="5787891"/>
            <a:ext cx="12058650" cy="0"/>
          </a:xfrm>
          <a:prstGeom prst="straightConnector1">
            <a:avLst/>
          </a:prstGeom>
          <a:noFill/>
          <a:ln w="9525" cap="flat" cmpd="sng">
            <a:solidFill>
              <a:schemeClr val="dk2"/>
            </a:solidFill>
            <a:prstDash val="solid"/>
            <a:round/>
            <a:headEnd type="none" w="med" len="med"/>
            <a:tailEnd type="none" w="med" len="med"/>
          </a:ln>
        </p:spPr>
      </p:cxnSp>
      <p:sp>
        <p:nvSpPr>
          <p:cNvPr id="32" name="Google Shape;258;p37">
            <a:extLst>
              <a:ext uri="{FF2B5EF4-FFF2-40B4-BE49-F238E27FC236}">
                <a16:creationId xmlns:a16="http://schemas.microsoft.com/office/drawing/2014/main" id="{72C43F1C-9189-4291-82F0-FCFC31D5DBCA}"/>
              </a:ext>
            </a:extLst>
          </p:cNvPr>
          <p:cNvSpPr/>
          <p:nvPr/>
        </p:nvSpPr>
        <p:spPr>
          <a:xfrm>
            <a:off x="3349008" y="5567487"/>
            <a:ext cx="3062751" cy="530013"/>
          </a:xfrm>
          <a:prstGeom prst="snip2DiagRect">
            <a:avLst>
              <a:gd name="adj1" fmla="val 0"/>
              <a:gd name="adj2" fmla="val 16667"/>
            </a:avLst>
          </a:prstGeom>
          <a:solidFill>
            <a:schemeClr val="accent1">
              <a:lumMod val="60000"/>
              <a:lumOff val="40000"/>
            </a:schemeClr>
          </a:solidFill>
          <a:ln>
            <a:noFill/>
          </a:ln>
        </p:spPr>
        <p:txBody>
          <a:bodyPr spcFirstLastPara="1" wrap="square" lIns="121869" tIns="121869" rIns="121869" bIns="121869" anchor="ctr" anchorCtr="0">
            <a:noAutofit/>
          </a:bodyPr>
          <a:lstStyle/>
          <a:p>
            <a:pPr algn="ctr"/>
            <a:r>
              <a:rPr lang="en-US" sz="2200" b="1" dirty="0">
                <a:solidFill>
                  <a:schemeClr val="bg1"/>
                </a:solidFill>
                <a:latin typeface="Lato Black"/>
              </a:rPr>
              <a:t>Query2 result</a:t>
            </a:r>
            <a:endParaRPr sz="2200" b="1" dirty="0">
              <a:solidFill>
                <a:schemeClr val="bg1"/>
              </a:solidFill>
              <a:latin typeface="Lato Black"/>
            </a:endParaRPr>
          </a:p>
        </p:txBody>
      </p:sp>
      <p:sp>
        <p:nvSpPr>
          <p:cNvPr id="33" name="Google Shape;372;p41">
            <a:extLst>
              <a:ext uri="{FF2B5EF4-FFF2-40B4-BE49-F238E27FC236}">
                <a16:creationId xmlns:a16="http://schemas.microsoft.com/office/drawing/2014/main" id="{3836E910-6CED-42E1-AC94-8D128E92D4F0}"/>
              </a:ext>
            </a:extLst>
          </p:cNvPr>
          <p:cNvSpPr/>
          <p:nvPr/>
        </p:nvSpPr>
        <p:spPr>
          <a:xfrm rot="-5400000" flipH="1">
            <a:off x="8952665" y="3903291"/>
            <a:ext cx="565078" cy="3893470"/>
          </a:xfrm>
          <a:prstGeom prst="snip1Rect">
            <a:avLst>
              <a:gd name="adj" fmla="val 16667"/>
            </a:avLst>
          </a:prstGeom>
          <a:solidFill>
            <a:schemeClr val="accent1">
              <a:lumMod val="60000"/>
              <a:lumOff val="40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bg1"/>
              </a:buClr>
            </a:pPr>
            <a:endParaRPr lang="en-US" sz="1200" b="1" dirty="0">
              <a:solidFill>
                <a:schemeClr val="bg1"/>
              </a:solidFill>
              <a:latin typeface="Lato Black"/>
            </a:endParaRPr>
          </a:p>
          <a:p>
            <a:pPr marL="171450" indent="-171450">
              <a:buClr>
                <a:schemeClr val="bg1"/>
              </a:buClr>
              <a:buFontTx/>
              <a:buChar char="‒"/>
            </a:pPr>
            <a:r>
              <a:rPr lang="en-US" sz="1200" b="1" dirty="0">
                <a:solidFill>
                  <a:schemeClr val="bg1"/>
                </a:solidFill>
                <a:latin typeface="Lato Black"/>
              </a:rPr>
              <a:t>Performance Metrics</a:t>
            </a:r>
          </a:p>
          <a:p>
            <a:pPr marL="171450" indent="-171450">
              <a:buClr>
                <a:schemeClr val="bg1"/>
              </a:buClr>
              <a:buFontTx/>
              <a:buChar char="‒"/>
            </a:pPr>
            <a:r>
              <a:rPr lang="en-US" sz="1200" b="1" dirty="0">
                <a:solidFill>
                  <a:schemeClr val="bg1"/>
                </a:solidFill>
                <a:latin typeface="Lato Black"/>
              </a:rPr>
              <a:t>Accumulator</a:t>
            </a:r>
          </a:p>
          <a:p>
            <a:pPr marL="171450" indent="-171450">
              <a:buClr>
                <a:schemeClr val="bg1"/>
              </a:buClr>
              <a:buFontTx/>
              <a:buChar char="‒"/>
            </a:pPr>
            <a:endParaRPr lang="en-US" sz="700" dirty="0"/>
          </a:p>
        </p:txBody>
      </p:sp>
      <p:sp>
        <p:nvSpPr>
          <p:cNvPr id="23" name="TextBox 22">
            <a:extLst>
              <a:ext uri="{FF2B5EF4-FFF2-40B4-BE49-F238E27FC236}">
                <a16:creationId xmlns:a16="http://schemas.microsoft.com/office/drawing/2014/main" id="{647F928F-9519-4424-92FE-84D68E983A3D}"/>
              </a:ext>
            </a:extLst>
          </p:cNvPr>
          <p:cNvSpPr txBox="1"/>
          <p:nvPr/>
        </p:nvSpPr>
        <p:spPr>
          <a:xfrm>
            <a:off x="489968" y="1127412"/>
            <a:ext cx="1965538" cy="523220"/>
          </a:xfrm>
          <a:prstGeom prst="rect">
            <a:avLst/>
          </a:prstGeom>
          <a:noFill/>
        </p:spPr>
        <p:txBody>
          <a:bodyPr wrap="none" rtlCol="0" anchor="ctr" anchorCtr="0">
            <a:spAutoFit/>
          </a:bodyPr>
          <a:lstStyle/>
          <a:p>
            <a:r>
              <a:rPr lang="en-US" sz="2800" b="1" i="1" dirty="0">
                <a:solidFill>
                  <a:srgbClr val="0070C0"/>
                </a:solidFill>
                <a:latin typeface="Lato Black"/>
                <a:ea typeface="Poppins SemiBold" charset="0"/>
                <a:cs typeface="Poppins SemiBold" charset="0"/>
              </a:rPr>
              <a:t>ANALYSIS</a:t>
            </a:r>
            <a:r>
              <a:rPr lang="en-US" sz="2800" b="1" dirty="0">
                <a:solidFill>
                  <a:srgbClr val="0070C0"/>
                </a:solidFill>
                <a:latin typeface="Lato Black"/>
                <a:ea typeface="Poppins SemiBold" charset="0"/>
                <a:cs typeface="Poppins SemiBold" charset="0"/>
              </a:rPr>
              <a:t> </a:t>
            </a:r>
          </a:p>
        </p:txBody>
      </p:sp>
    </p:spTree>
    <p:extLst>
      <p:ext uri="{BB962C8B-B14F-4D97-AF65-F5344CB8AC3E}">
        <p14:creationId xmlns:p14="http://schemas.microsoft.com/office/powerpoint/2010/main" val="490490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69DE30D-EA7D-4E7F-981A-6318B73A2384}"/>
              </a:ext>
            </a:extLst>
          </p:cNvPr>
          <p:cNvSpPr txBox="1">
            <a:spLocks/>
          </p:cNvSpPr>
          <p:nvPr/>
        </p:nvSpPr>
        <p:spPr>
          <a:xfrm>
            <a:off x="346787" y="226381"/>
            <a:ext cx="5817637" cy="866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The life of a Tuple</a:t>
            </a:r>
          </a:p>
        </p:txBody>
      </p:sp>
      <p:graphicFrame>
        <p:nvGraphicFramePr>
          <p:cNvPr id="7" name="Table 7">
            <a:extLst>
              <a:ext uri="{FF2B5EF4-FFF2-40B4-BE49-F238E27FC236}">
                <a16:creationId xmlns:a16="http://schemas.microsoft.com/office/drawing/2014/main" id="{10BE67DC-8A01-4637-97FC-10D3F8D0CC9E}"/>
              </a:ext>
            </a:extLst>
          </p:cNvPr>
          <p:cNvGraphicFramePr>
            <a:graphicFrameLocks noGrp="1"/>
          </p:cNvGraphicFramePr>
          <p:nvPr>
            <p:extLst>
              <p:ext uri="{D42A27DB-BD31-4B8C-83A1-F6EECF244321}">
                <p14:modId xmlns:p14="http://schemas.microsoft.com/office/powerpoint/2010/main" val="249023729"/>
              </p:ext>
            </p:extLst>
          </p:nvPr>
        </p:nvGraphicFramePr>
        <p:xfrm>
          <a:off x="2579600" y="1147752"/>
          <a:ext cx="3819065" cy="698700"/>
        </p:xfrm>
        <a:graphic>
          <a:graphicData uri="http://schemas.openxmlformats.org/drawingml/2006/table">
            <a:tbl>
              <a:tblPr bandRow="1">
                <a:tableStyleId>{69CF1AB2-1976-4502-BF36-3FF5EA218861}</a:tableStyleId>
              </a:tblPr>
              <a:tblGrid>
                <a:gridCol w="572072">
                  <a:extLst>
                    <a:ext uri="{9D8B030D-6E8A-4147-A177-3AD203B41FA5}">
                      <a16:colId xmlns:a16="http://schemas.microsoft.com/office/drawing/2014/main" val="4119206972"/>
                    </a:ext>
                  </a:extLst>
                </a:gridCol>
                <a:gridCol w="514980">
                  <a:extLst>
                    <a:ext uri="{9D8B030D-6E8A-4147-A177-3AD203B41FA5}">
                      <a16:colId xmlns:a16="http://schemas.microsoft.com/office/drawing/2014/main" val="3353304984"/>
                    </a:ext>
                  </a:extLst>
                </a:gridCol>
                <a:gridCol w="549894">
                  <a:extLst>
                    <a:ext uri="{9D8B030D-6E8A-4147-A177-3AD203B41FA5}">
                      <a16:colId xmlns:a16="http://schemas.microsoft.com/office/drawing/2014/main" val="2729349117"/>
                    </a:ext>
                  </a:extLst>
                </a:gridCol>
                <a:gridCol w="541893">
                  <a:extLst>
                    <a:ext uri="{9D8B030D-6E8A-4147-A177-3AD203B41FA5}">
                      <a16:colId xmlns:a16="http://schemas.microsoft.com/office/drawing/2014/main" val="760229610"/>
                    </a:ext>
                  </a:extLst>
                </a:gridCol>
                <a:gridCol w="776107">
                  <a:extLst>
                    <a:ext uri="{9D8B030D-6E8A-4147-A177-3AD203B41FA5}">
                      <a16:colId xmlns:a16="http://schemas.microsoft.com/office/drawing/2014/main" val="3751068736"/>
                    </a:ext>
                  </a:extLst>
                </a:gridCol>
                <a:gridCol w="864119">
                  <a:extLst>
                    <a:ext uri="{9D8B030D-6E8A-4147-A177-3AD203B41FA5}">
                      <a16:colId xmlns:a16="http://schemas.microsoft.com/office/drawing/2014/main" val="1260214848"/>
                    </a:ext>
                  </a:extLst>
                </a:gridCol>
              </a:tblGrid>
              <a:tr h="349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Attr1</a:t>
                      </a:r>
                    </a:p>
                  </a:txBody>
                  <a:tcPr/>
                </a:tc>
                <a:tc>
                  <a:txBody>
                    <a:bodyPr/>
                    <a:lstStyle/>
                    <a:p>
                      <a:r>
                        <a:rPr lang="en-US" sz="1200" dirty="0"/>
                        <a:t>Attr2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Attr3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Label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keyTuple</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purposeId</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2633819"/>
                  </a:ext>
                </a:extLst>
              </a:tr>
              <a:tr h="349350">
                <a:tc>
                  <a:txBody>
                    <a:bodyPr/>
                    <a:lstStyle/>
                    <a:p>
                      <a:pPr algn="ctr"/>
                      <a:r>
                        <a:rPr lang="en-US" sz="1200" dirty="0"/>
                        <a:t>-2</a:t>
                      </a:r>
                    </a:p>
                  </a:txBody>
                  <a:tcPr/>
                </a:tc>
                <a:tc>
                  <a:txBody>
                    <a:bodyPr/>
                    <a:lstStyle/>
                    <a:p>
                      <a:pPr algn="ctr"/>
                      <a:r>
                        <a:rPr lang="en-US" sz="1200" dirty="0"/>
                        <a:t>-6</a:t>
                      </a:r>
                    </a:p>
                  </a:txBody>
                  <a:tcPr/>
                </a:tc>
                <a:tc>
                  <a:txBody>
                    <a:bodyPr/>
                    <a:lstStyle/>
                    <a:p>
                      <a:pPr algn="ctr"/>
                      <a:r>
                        <a:rPr lang="en-US" sz="1200" dirty="0"/>
                        <a:t>2</a:t>
                      </a:r>
                    </a:p>
                  </a:txBody>
                  <a:tcPr/>
                </a:tc>
                <a:tc>
                  <a:txBody>
                    <a:bodyPr/>
                    <a:lstStyle/>
                    <a:p>
                      <a:pPr algn="ctr"/>
                      <a:r>
                        <a:rPr lang="en-US" sz="1200" dirty="0"/>
                        <a:t>1</a:t>
                      </a:r>
                    </a:p>
                  </a:txBody>
                  <a:tcPr/>
                </a:tc>
                <a:tc>
                  <a:txBody>
                    <a:bodyPr/>
                    <a:lstStyle/>
                    <a:p>
                      <a:pPr algn="ctr"/>
                      <a:r>
                        <a:rPr lang="en-US" sz="1200" dirty="0"/>
                        <a:t>2</a:t>
                      </a:r>
                    </a:p>
                  </a:txBody>
                  <a:tcPr/>
                </a:tc>
                <a:tc>
                  <a:txBody>
                    <a:bodyPr/>
                    <a:lstStyle/>
                    <a:p>
                      <a:pPr algn="ctr"/>
                      <a:r>
                        <a:rPr lang="en-US" sz="1200" dirty="0"/>
                        <a:t>testing</a:t>
                      </a:r>
                    </a:p>
                  </a:txBody>
                  <a:tcPr/>
                </a:tc>
                <a:extLst>
                  <a:ext uri="{0D108BD9-81ED-4DB2-BD59-A6C34878D82A}">
                    <a16:rowId xmlns:a16="http://schemas.microsoft.com/office/drawing/2014/main" val="2152403669"/>
                  </a:ext>
                </a:extLst>
              </a:tr>
            </a:tbl>
          </a:graphicData>
        </a:graphic>
      </p:graphicFrame>
      <p:sp>
        <p:nvSpPr>
          <p:cNvPr id="9" name="Rectangle: Rounded Corners 8">
            <a:extLst>
              <a:ext uri="{FF2B5EF4-FFF2-40B4-BE49-F238E27FC236}">
                <a16:creationId xmlns:a16="http://schemas.microsoft.com/office/drawing/2014/main" id="{ABF3734F-9DBB-4599-B614-0B2752093D05}"/>
              </a:ext>
            </a:extLst>
          </p:cNvPr>
          <p:cNvSpPr/>
          <p:nvPr/>
        </p:nvSpPr>
        <p:spPr>
          <a:xfrm>
            <a:off x="1321305" y="1092897"/>
            <a:ext cx="1181878" cy="5038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Producer Sink</a:t>
            </a:r>
          </a:p>
        </p:txBody>
      </p:sp>
      <p:sp>
        <p:nvSpPr>
          <p:cNvPr id="11" name="Arrow: Right 10">
            <a:extLst>
              <a:ext uri="{FF2B5EF4-FFF2-40B4-BE49-F238E27FC236}">
                <a16:creationId xmlns:a16="http://schemas.microsoft.com/office/drawing/2014/main" id="{84F9702F-A58F-4A19-BE6D-47A32715832E}"/>
              </a:ext>
            </a:extLst>
          </p:cNvPr>
          <p:cNvSpPr/>
          <p:nvPr/>
        </p:nvSpPr>
        <p:spPr>
          <a:xfrm rot="5400000">
            <a:off x="1719411" y="1707486"/>
            <a:ext cx="385665" cy="503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3AA7D2D-DC60-4E07-9478-A21EC3C0FB5E}"/>
              </a:ext>
            </a:extLst>
          </p:cNvPr>
          <p:cNvSpPr/>
          <p:nvPr/>
        </p:nvSpPr>
        <p:spPr>
          <a:xfrm>
            <a:off x="601614" y="2225899"/>
            <a:ext cx="11411966" cy="4011345"/>
          </a:xfrm>
          <a:prstGeom prst="roundRect">
            <a:avLst/>
          </a:prstGeom>
          <a:noFill/>
          <a:ln w="9525" cap="flat" cmpd="sng" algn="ctr">
            <a:solidFill>
              <a:schemeClr val="accent4"/>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3" name="TextBox 12">
            <a:extLst>
              <a:ext uri="{FF2B5EF4-FFF2-40B4-BE49-F238E27FC236}">
                <a16:creationId xmlns:a16="http://schemas.microsoft.com/office/drawing/2014/main" id="{6ACB7E3F-F64A-4A31-9071-9B0341AF4C28}"/>
              </a:ext>
            </a:extLst>
          </p:cNvPr>
          <p:cNvSpPr txBox="1"/>
          <p:nvPr/>
        </p:nvSpPr>
        <p:spPr>
          <a:xfrm>
            <a:off x="928435" y="2238015"/>
            <a:ext cx="731881" cy="369332"/>
          </a:xfrm>
          <a:prstGeom prst="rect">
            <a:avLst/>
          </a:prstGeom>
          <a:noFill/>
        </p:spPr>
        <p:txBody>
          <a:bodyPr wrap="square" rtlCol="0">
            <a:spAutoFit/>
          </a:bodyPr>
          <a:lstStyle/>
          <a:p>
            <a:r>
              <a:rPr lang="en-US" dirty="0">
                <a:solidFill>
                  <a:srgbClr val="FFC000"/>
                </a:solidFill>
              </a:rPr>
              <a:t>Job1</a:t>
            </a:r>
          </a:p>
        </p:txBody>
      </p:sp>
      <p:sp>
        <p:nvSpPr>
          <p:cNvPr id="15" name="Rectangle: Rounded Corners 14">
            <a:extLst>
              <a:ext uri="{FF2B5EF4-FFF2-40B4-BE49-F238E27FC236}">
                <a16:creationId xmlns:a16="http://schemas.microsoft.com/office/drawing/2014/main" id="{F396A963-9768-4151-B271-069B17F09185}"/>
              </a:ext>
            </a:extLst>
          </p:cNvPr>
          <p:cNvSpPr/>
          <p:nvPr/>
        </p:nvSpPr>
        <p:spPr>
          <a:xfrm>
            <a:off x="1329572" y="2752267"/>
            <a:ext cx="1181878" cy="50385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FlatMap</a:t>
            </a:r>
            <a:endParaRPr lang="en-US" dirty="0"/>
          </a:p>
        </p:txBody>
      </p:sp>
      <p:sp>
        <p:nvSpPr>
          <p:cNvPr id="17" name="Arrow: Right 16">
            <a:extLst>
              <a:ext uri="{FF2B5EF4-FFF2-40B4-BE49-F238E27FC236}">
                <a16:creationId xmlns:a16="http://schemas.microsoft.com/office/drawing/2014/main" id="{6BD8F18E-F9B8-4B21-8F6D-7605327111AE}"/>
              </a:ext>
            </a:extLst>
          </p:cNvPr>
          <p:cNvSpPr/>
          <p:nvPr/>
        </p:nvSpPr>
        <p:spPr>
          <a:xfrm rot="5400000">
            <a:off x="1719410" y="2213226"/>
            <a:ext cx="385665" cy="50385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19" name="Table 7">
            <a:extLst>
              <a:ext uri="{FF2B5EF4-FFF2-40B4-BE49-F238E27FC236}">
                <a16:creationId xmlns:a16="http://schemas.microsoft.com/office/drawing/2014/main" id="{6A680C4A-63C4-41B4-B9F0-E28122AABA6F}"/>
              </a:ext>
            </a:extLst>
          </p:cNvPr>
          <p:cNvGraphicFramePr>
            <a:graphicFrameLocks noGrp="1"/>
          </p:cNvGraphicFramePr>
          <p:nvPr>
            <p:extLst>
              <p:ext uri="{D42A27DB-BD31-4B8C-83A1-F6EECF244321}">
                <p14:modId xmlns:p14="http://schemas.microsoft.com/office/powerpoint/2010/main" val="2491882647"/>
              </p:ext>
            </p:extLst>
          </p:nvPr>
        </p:nvGraphicFramePr>
        <p:xfrm>
          <a:off x="2579600" y="2382795"/>
          <a:ext cx="4172892" cy="1841335"/>
        </p:xfrm>
        <a:graphic>
          <a:graphicData uri="http://schemas.openxmlformats.org/drawingml/2006/table">
            <a:tbl>
              <a:tblPr bandRow="1">
                <a:tableStyleId>{69CF1AB2-1976-4502-BF36-3FF5EA218861}</a:tableStyleId>
              </a:tblPr>
              <a:tblGrid>
                <a:gridCol w="507477">
                  <a:extLst>
                    <a:ext uri="{9D8B030D-6E8A-4147-A177-3AD203B41FA5}">
                      <a16:colId xmlns:a16="http://schemas.microsoft.com/office/drawing/2014/main" val="4119206972"/>
                    </a:ext>
                  </a:extLst>
                </a:gridCol>
                <a:gridCol w="515815">
                  <a:extLst>
                    <a:ext uri="{9D8B030D-6E8A-4147-A177-3AD203B41FA5}">
                      <a16:colId xmlns:a16="http://schemas.microsoft.com/office/drawing/2014/main" val="3353304984"/>
                    </a:ext>
                  </a:extLst>
                </a:gridCol>
                <a:gridCol w="531446">
                  <a:extLst>
                    <a:ext uri="{9D8B030D-6E8A-4147-A177-3AD203B41FA5}">
                      <a16:colId xmlns:a16="http://schemas.microsoft.com/office/drawing/2014/main" val="2729349117"/>
                    </a:ext>
                  </a:extLst>
                </a:gridCol>
                <a:gridCol w="523631">
                  <a:extLst>
                    <a:ext uri="{9D8B030D-6E8A-4147-A177-3AD203B41FA5}">
                      <a16:colId xmlns:a16="http://schemas.microsoft.com/office/drawing/2014/main" val="760229610"/>
                    </a:ext>
                  </a:extLst>
                </a:gridCol>
                <a:gridCol w="734646">
                  <a:extLst>
                    <a:ext uri="{9D8B030D-6E8A-4147-A177-3AD203B41FA5}">
                      <a16:colId xmlns:a16="http://schemas.microsoft.com/office/drawing/2014/main" val="3331085284"/>
                    </a:ext>
                  </a:extLst>
                </a:gridCol>
                <a:gridCol w="828431">
                  <a:extLst>
                    <a:ext uri="{9D8B030D-6E8A-4147-A177-3AD203B41FA5}">
                      <a16:colId xmlns:a16="http://schemas.microsoft.com/office/drawing/2014/main" val="2914637174"/>
                    </a:ext>
                  </a:extLst>
                </a:gridCol>
                <a:gridCol w="531446">
                  <a:extLst>
                    <a:ext uri="{9D8B030D-6E8A-4147-A177-3AD203B41FA5}">
                      <a16:colId xmlns:a16="http://schemas.microsoft.com/office/drawing/2014/main" val="2294109713"/>
                    </a:ext>
                  </a:extLst>
                </a:gridCol>
              </a:tblGrid>
              <a:tr h="368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Attr1</a:t>
                      </a:r>
                      <a:endParaRPr lang="en-US" sz="1600" dirty="0"/>
                    </a:p>
                  </a:txBody>
                  <a:tcPr/>
                </a:tc>
                <a:tc>
                  <a:txBody>
                    <a:bodyPr/>
                    <a:lstStyle/>
                    <a:p>
                      <a:r>
                        <a:rPr lang="en-US" sz="1200" dirty="0">
                          <a:latin typeface="+mn-lt"/>
                        </a:rPr>
                        <a:t>Attr2</a:t>
                      </a:r>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Attr3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Label</a:t>
                      </a:r>
                    </a:p>
                  </a:txBody>
                  <a:tcPr/>
                </a:tc>
                <a:tc>
                  <a:txBody>
                    <a:bodyPr/>
                    <a:lstStyle/>
                    <a:p>
                      <a:r>
                        <a:rPr kumimoji="0" lang="en-US" sz="1200" b="0" i="0" u="none" strike="noStrike" kern="1200" cap="none" spc="0" normalizeH="0" baseline="0" noProof="0" dirty="0" err="1">
                          <a:ln>
                            <a:noFill/>
                          </a:ln>
                          <a:solidFill>
                            <a:prstClr val="black"/>
                          </a:solidFill>
                          <a:effectLst/>
                          <a:uLnTx/>
                          <a:uFillTx/>
                          <a:latin typeface="+mn-lt"/>
                          <a:ea typeface="+mn-ea"/>
                          <a:cs typeface="+mn-cs"/>
                        </a:rPr>
                        <a:t>keyTuple</a:t>
                      </a:r>
                      <a:endParaRPr lang="en-US" sz="1200" dirty="0"/>
                    </a:p>
                  </a:txBody>
                  <a:tcPr/>
                </a:tc>
                <a:tc>
                  <a:txBody>
                    <a:bodyPr/>
                    <a:lstStyle/>
                    <a:p>
                      <a:r>
                        <a:rPr lang="en-US" sz="1200" dirty="0" err="1"/>
                        <a:t>purposeId</a:t>
                      </a:r>
                      <a:endParaRPr lang="en-US" sz="1200" dirty="0"/>
                    </a:p>
                  </a:txBody>
                  <a:tcPr/>
                </a:tc>
                <a:tc>
                  <a:txBody>
                    <a:bodyPr/>
                    <a:lstStyle/>
                    <a:p>
                      <a:r>
                        <a:rPr lang="en-US" sz="1200" dirty="0" err="1"/>
                        <a:t>idHT</a:t>
                      </a:r>
                      <a:endParaRPr lang="en-US" sz="1200" dirty="0"/>
                    </a:p>
                  </a:txBody>
                  <a:tcPr/>
                </a:tc>
                <a:extLst>
                  <a:ext uri="{0D108BD9-81ED-4DB2-BD59-A6C34878D82A}">
                    <a16:rowId xmlns:a16="http://schemas.microsoft.com/office/drawing/2014/main" val="3763192038"/>
                  </a:ext>
                </a:extLst>
              </a:tr>
              <a:tr h="368267">
                <a:tc>
                  <a:txBody>
                    <a:bodyPr/>
                    <a:lstStyle/>
                    <a:p>
                      <a:pPr algn="ctr"/>
                      <a:r>
                        <a:rPr lang="en-US" sz="1200" dirty="0"/>
                        <a:t>-2</a:t>
                      </a:r>
                    </a:p>
                  </a:txBody>
                  <a:tcPr/>
                </a:tc>
                <a:tc>
                  <a:txBody>
                    <a:bodyPr/>
                    <a:lstStyle/>
                    <a:p>
                      <a:pPr algn="ctr"/>
                      <a:r>
                        <a:rPr lang="en-US" sz="1200" dirty="0"/>
                        <a:t>-6</a:t>
                      </a:r>
                    </a:p>
                  </a:txBody>
                  <a:tcPr/>
                </a:tc>
                <a:tc>
                  <a:txBody>
                    <a:bodyPr/>
                    <a:lstStyle/>
                    <a:p>
                      <a:pPr algn="ctr"/>
                      <a:r>
                        <a:rPr lang="en-US" sz="1200" dirty="0"/>
                        <a:t>2</a:t>
                      </a:r>
                    </a:p>
                  </a:txBody>
                  <a:tcPr/>
                </a:tc>
                <a:tc>
                  <a:txBody>
                    <a:bodyPr/>
                    <a:lstStyle/>
                    <a:p>
                      <a:pPr algn="ctr"/>
                      <a:r>
                        <a:rPr lang="en-US" sz="1200" dirty="0"/>
                        <a:t>1</a:t>
                      </a:r>
                    </a:p>
                  </a:txBody>
                  <a:tcPr/>
                </a:tc>
                <a:tc>
                  <a:txBody>
                    <a:bodyPr/>
                    <a:lstStyle/>
                    <a:p>
                      <a:pPr algn="ctr"/>
                      <a:r>
                        <a:rPr lang="en-US" sz="1200" dirty="0"/>
                        <a:t>2</a:t>
                      </a:r>
                    </a:p>
                  </a:txBody>
                  <a:tcPr/>
                </a:tc>
                <a:tc>
                  <a:txBody>
                    <a:bodyPr/>
                    <a:lstStyle/>
                    <a:p>
                      <a:pPr algn="ctr"/>
                      <a:r>
                        <a:rPr lang="en-US" sz="1200" dirty="0"/>
                        <a:t>testing</a:t>
                      </a:r>
                    </a:p>
                  </a:txBody>
                  <a:tcPr/>
                </a:tc>
                <a:tc>
                  <a:txBody>
                    <a:bodyPr/>
                    <a:lstStyle/>
                    <a:p>
                      <a:pPr algn="ctr"/>
                      <a:r>
                        <a:rPr lang="en-US" sz="1200" dirty="0"/>
                        <a:t>1</a:t>
                      </a:r>
                    </a:p>
                  </a:txBody>
                  <a:tcPr/>
                </a:tc>
                <a:extLst>
                  <a:ext uri="{0D108BD9-81ED-4DB2-BD59-A6C34878D82A}">
                    <a16:rowId xmlns:a16="http://schemas.microsoft.com/office/drawing/2014/main" val="72633819"/>
                  </a:ext>
                </a:extLst>
              </a:tr>
              <a:tr h="368267">
                <a:tc>
                  <a:txBody>
                    <a:bodyPr/>
                    <a:lstStyle/>
                    <a:p>
                      <a:pPr algn="ctr"/>
                      <a:r>
                        <a:rPr lang="en-US" sz="1200" dirty="0"/>
                        <a:t>-2</a:t>
                      </a:r>
                    </a:p>
                  </a:txBody>
                  <a:tcPr/>
                </a:tc>
                <a:tc>
                  <a:txBody>
                    <a:bodyPr/>
                    <a:lstStyle/>
                    <a:p>
                      <a:pPr algn="ctr"/>
                      <a:r>
                        <a:rPr lang="en-US" sz="1200" dirty="0"/>
                        <a:t>-6</a:t>
                      </a:r>
                    </a:p>
                  </a:txBody>
                  <a:tcPr/>
                </a:tc>
                <a:tc>
                  <a:txBody>
                    <a:bodyPr/>
                    <a:lstStyle/>
                    <a:p>
                      <a:pPr algn="ctr"/>
                      <a:r>
                        <a:rPr lang="en-US" sz="1200" dirty="0"/>
                        <a:t>2</a:t>
                      </a:r>
                    </a:p>
                  </a:txBody>
                  <a:tcPr/>
                </a:tc>
                <a:tc>
                  <a:txBody>
                    <a:bodyPr/>
                    <a:lstStyle/>
                    <a:p>
                      <a:pPr algn="ctr"/>
                      <a:r>
                        <a:rPr lang="en-US" sz="1200" dirty="0"/>
                        <a:t>1</a:t>
                      </a:r>
                    </a:p>
                  </a:txBody>
                  <a:tcPr/>
                </a:tc>
                <a:tc>
                  <a:txBody>
                    <a:bodyPr/>
                    <a:lstStyle/>
                    <a:p>
                      <a:pPr algn="ctr"/>
                      <a:r>
                        <a:rPr lang="en-US" sz="1200" dirty="0"/>
                        <a:t>2</a:t>
                      </a:r>
                    </a:p>
                  </a:txBody>
                  <a:tcPr/>
                </a:tc>
                <a:tc>
                  <a:txBody>
                    <a:bodyPr/>
                    <a:lstStyle/>
                    <a:p>
                      <a:pPr algn="ctr"/>
                      <a:r>
                        <a:rPr lang="en-US" sz="1200" dirty="0"/>
                        <a:t>testing</a:t>
                      </a:r>
                    </a:p>
                  </a:txBody>
                  <a:tcPr/>
                </a:tc>
                <a:tc>
                  <a:txBody>
                    <a:bodyPr/>
                    <a:lstStyle/>
                    <a:p>
                      <a:pPr algn="ctr"/>
                      <a:r>
                        <a:rPr lang="en-US" sz="1200" dirty="0"/>
                        <a:t>2</a:t>
                      </a:r>
                    </a:p>
                  </a:txBody>
                  <a:tcPr/>
                </a:tc>
                <a:extLst>
                  <a:ext uri="{0D108BD9-81ED-4DB2-BD59-A6C34878D82A}">
                    <a16:rowId xmlns:a16="http://schemas.microsoft.com/office/drawing/2014/main" val="770668221"/>
                  </a:ext>
                </a:extLst>
              </a:tr>
              <a:tr h="368267">
                <a:tc>
                  <a:txBody>
                    <a:bodyPr/>
                    <a:lstStyle/>
                    <a:p>
                      <a:pPr algn="ctr"/>
                      <a:r>
                        <a:rPr lang="en-US" sz="1200" dirty="0"/>
                        <a:t>-2</a:t>
                      </a:r>
                    </a:p>
                  </a:txBody>
                  <a:tcPr/>
                </a:tc>
                <a:tc>
                  <a:txBody>
                    <a:bodyPr/>
                    <a:lstStyle/>
                    <a:p>
                      <a:pPr algn="ctr"/>
                      <a:r>
                        <a:rPr lang="en-US" sz="1200" dirty="0"/>
                        <a:t>-6</a:t>
                      </a:r>
                    </a:p>
                  </a:txBody>
                  <a:tcPr/>
                </a:tc>
                <a:tc>
                  <a:txBody>
                    <a:bodyPr/>
                    <a:lstStyle/>
                    <a:p>
                      <a:pPr algn="ctr"/>
                      <a:r>
                        <a:rPr lang="en-US" sz="1200" dirty="0"/>
                        <a:t>2</a:t>
                      </a:r>
                    </a:p>
                  </a:txBody>
                  <a:tcPr/>
                </a:tc>
                <a:tc>
                  <a:txBody>
                    <a:bodyPr/>
                    <a:lstStyle/>
                    <a:p>
                      <a:pPr algn="ctr"/>
                      <a:r>
                        <a:rPr lang="en-US" sz="1200" dirty="0"/>
                        <a:t>1</a:t>
                      </a:r>
                    </a:p>
                  </a:txBody>
                  <a:tcPr/>
                </a:tc>
                <a:tc>
                  <a:txBody>
                    <a:bodyPr/>
                    <a:lstStyle/>
                    <a:p>
                      <a:pPr algn="ctr"/>
                      <a:r>
                        <a:rPr lang="en-US" sz="1200" dirty="0"/>
                        <a:t>…</a:t>
                      </a:r>
                    </a:p>
                  </a:txBody>
                  <a:tcPr/>
                </a:tc>
                <a:tc>
                  <a:txBody>
                    <a:bodyPr/>
                    <a:lstStyle/>
                    <a:p>
                      <a:pPr algn="ctr"/>
                      <a:r>
                        <a:rPr lang="en-US" sz="1200" dirty="0"/>
                        <a:t>…</a:t>
                      </a:r>
                    </a:p>
                  </a:txBody>
                  <a:tcPr/>
                </a:tc>
                <a:tc>
                  <a:txBody>
                    <a:bodyPr/>
                    <a:lstStyle/>
                    <a:p>
                      <a:pPr algn="ctr"/>
                      <a:r>
                        <a:rPr lang="en-US" sz="1200" dirty="0"/>
                        <a:t>…</a:t>
                      </a:r>
                    </a:p>
                  </a:txBody>
                  <a:tcPr/>
                </a:tc>
                <a:extLst>
                  <a:ext uri="{0D108BD9-81ED-4DB2-BD59-A6C34878D82A}">
                    <a16:rowId xmlns:a16="http://schemas.microsoft.com/office/drawing/2014/main" val="1452729028"/>
                  </a:ext>
                </a:extLst>
              </a:tr>
              <a:tr h="368267">
                <a:tc>
                  <a:txBody>
                    <a:bodyPr/>
                    <a:lstStyle/>
                    <a:p>
                      <a:pPr algn="ctr"/>
                      <a:r>
                        <a:rPr lang="en-US" sz="1200" dirty="0"/>
                        <a:t>-2</a:t>
                      </a:r>
                    </a:p>
                  </a:txBody>
                  <a:tcPr/>
                </a:tc>
                <a:tc>
                  <a:txBody>
                    <a:bodyPr/>
                    <a:lstStyle/>
                    <a:p>
                      <a:pPr algn="ctr"/>
                      <a:r>
                        <a:rPr lang="en-US" sz="1200" dirty="0"/>
                        <a:t>-6</a:t>
                      </a:r>
                    </a:p>
                  </a:txBody>
                  <a:tcPr/>
                </a:tc>
                <a:tc>
                  <a:txBody>
                    <a:bodyPr/>
                    <a:lstStyle/>
                    <a:p>
                      <a:pPr algn="ctr"/>
                      <a:r>
                        <a:rPr lang="en-US" sz="1200" dirty="0"/>
                        <a:t>2</a:t>
                      </a:r>
                    </a:p>
                  </a:txBody>
                  <a:tcPr/>
                </a:tc>
                <a:tc>
                  <a:txBody>
                    <a:bodyPr/>
                    <a:lstStyle/>
                    <a:p>
                      <a:pPr algn="ctr"/>
                      <a:r>
                        <a:rPr lang="en-US" sz="1200" dirty="0"/>
                        <a:t>1</a:t>
                      </a:r>
                    </a:p>
                  </a:txBody>
                  <a:tcPr/>
                </a:tc>
                <a:tc>
                  <a:txBody>
                    <a:bodyPr/>
                    <a:lstStyle/>
                    <a:p>
                      <a:pPr algn="ctr"/>
                      <a:r>
                        <a:rPr lang="en-US" sz="1200" dirty="0"/>
                        <a:t>2</a:t>
                      </a:r>
                    </a:p>
                  </a:txBody>
                  <a:tcPr/>
                </a:tc>
                <a:tc>
                  <a:txBody>
                    <a:bodyPr/>
                    <a:lstStyle/>
                    <a:p>
                      <a:pPr algn="ctr"/>
                      <a:r>
                        <a:rPr lang="en-US" sz="1200" dirty="0"/>
                        <a:t>testing</a:t>
                      </a:r>
                    </a:p>
                  </a:txBody>
                  <a:tcPr/>
                </a:tc>
                <a:tc>
                  <a:txBody>
                    <a:bodyPr/>
                    <a:lstStyle/>
                    <a:p>
                      <a:pPr algn="ctr"/>
                      <a:r>
                        <a:rPr lang="en-US" sz="1200" dirty="0"/>
                        <a:t>k</a:t>
                      </a:r>
                    </a:p>
                  </a:txBody>
                  <a:tcPr/>
                </a:tc>
                <a:extLst>
                  <a:ext uri="{0D108BD9-81ED-4DB2-BD59-A6C34878D82A}">
                    <a16:rowId xmlns:a16="http://schemas.microsoft.com/office/drawing/2014/main" val="672262851"/>
                  </a:ext>
                </a:extLst>
              </a:tr>
            </a:tbl>
          </a:graphicData>
        </a:graphic>
      </p:graphicFrame>
      <p:sp>
        <p:nvSpPr>
          <p:cNvPr id="29" name="Arrow: Right 28">
            <a:extLst>
              <a:ext uri="{FF2B5EF4-FFF2-40B4-BE49-F238E27FC236}">
                <a16:creationId xmlns:a16="http://schemas.microsoft.com/office/drawing/2014/main" id="{B4191421-982E-4385-9267-29355C663F33}"/>
              </a:ext>
            </a:extLst>
          </p:cNvPr>
          <p:cNvSpPr/>
          <p:nvPr/>
        </p:nvSpPr>
        <p:spPr>
          <a:xfrm rot="5400000">
            <a:off x="1346050" y="3672934"/>
            <a:ext cx="1148918" cy="50385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1DD9BD86-E789-4DE0-9385-E0D89410CB64}"/>
              </a:ext>
            </a:extLst>
          </p:cNvPr>
          <p:cNvSpPr/>
          <p:nvPr/>
        </p:nvSpPr>
        <p:spPr>
          <a:xfrm>
            <a:off x="621492" y="4643070"/>
            <a:ext cx="4011558" cy="50385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Groupby</a:t>
            </a:r>
            <a:r>
              <a:rPr lang="en-US" dirty="0"/>
              <a:t>(</a:t>
            </a:r>
            <a:r>
              <a:rPr lang="en-US" dirty="0" err="1"/>
              <a:t>idHT</a:t>
            </a:r>
            <a:r>
              <a:rPr lang="en-US" dirty="0"/>
              <a:t>).</a:t>
            </a:r>
            <a:r>
              <a:rPr lang="en-US" dirty="0" err="1"/>
              <a:t>flatMapGroupsWithState</a:t>
            </a:r>
            <a:endParaRPr lang="en-US" dirty="0"/>
          </a:p>
        </p:txBody>
      </p:sp>
      <p:sp>
        <p:nvSpPr>
          <p:cNvPr id="33" name="Arrow: Right 32">
            <a:extLst>
              <a:ext uri="{FF2B5EF4-FFF2-40B4-BE49-F238E27FC236}">
                <a16:creationId xmlns:a16="http://schemas.microsoft.com/office/drawing/2014/main" id="{7CA3FEAB-8179-4567-BBD8-A5B89088B9E8}"/>
              </a:ext>
            </a:extLst>
          </p:cNvPr>
          <p:cNvSpPr/>
          <p:nvPr/>
        </p:nvSpPr>
        <p:spPr>
          <a:xfrm>
            <a:off x="4658138" y="4632386"/>
            <a:ext cx="577627" cy="50385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C8115449-A5D9-4E57-A458-EC486643DE32}"/>
              </a:ext>
            </a:extLst>
          </p:cNvPr>
          <p:cNvSpPr/>
          <p:nvPr/>
        </p:nvSpPr>
        <p:spPr>
          <a:xfrm>
            <a:off x="5304915" y="4632100"/>
            <a:ext cx="1551881" cy="50385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Leverage</a:t>
            </a:r>
          </a:p>
          <a:p>
            <a:pPr algn="ctr"/>
            <a:r>
              <a:rPr lang="en-US" dirty="0"/>
              <a:t>Bagging</a:t>
            </a:r>
          </a:p>
        </p:txBody>
      </p:sp>
      <p:graphicFrame>
        <p:nvGraphicFramePr>
          <p:cNvPr id="38" name="Table 37">
            <a:extLst>
              <a:ext uri="{FF2B5EF4-FFF2-40B4-BE49-F238E27FC236}">
                <a16:creationId xmlns:a16="http://schemas.microsoft.com/office/drawing/2014/main" id="{44B456EA-52FE-4139-8A6F-5F8545036105}"/>
              </a:ext>
            </a:extLst>
          </p:cNvPr>
          <p:cNvGraphicFramePr>
            <a:graphicFrameLocks noGrp="1"/>
          </p:cNvGraphicFramePr>
          <p:nvPr/>
        </p:nvGraphicFramePr>
        <p:xfrm>
          <a:off x="7643704" y="4643093"/>
          <a:ext cx="1984688" cy="553796"/>
        </p:xfrm>
        <a:graphic>
          <a:graphicData uri="http://schemas.openxmlformats.org/drawingml/2006/table">
            <a:tbl>
              <a:tblPr bandRow="1">
                <a:tableStyleId>{69CF1AB2-1976-4502-BF36-3FF5EA218861}</a:tableStyleId>
              </a:tblPr>
              <a:tblGrid>
                <a:gridCol w="328620">
                  <a:extLst>
                    <a:ext uri="{9D8B030D-6E8A-4147-A177-3AD203B41FA5}">
                      <a16:colId xmlns:a16="http://schemas.microsoft.com/office/drawing/2014/main" val="571325026"/>
                    </a:ext>
                  </a:extLst>
                </a:gridCol>
                <a:gridCol w="328620">
                  <a:extLst>
                    <a:ext uri="{9D8B030D-6E8A-4147-A177-3AD203B41FA5}">
                      <a16:colId xmlns:a16="http://schemas.microsoft.com/office/drawing/2014/main" val="964458388"/>
                    </a:ext>
                  </a:extLst>
                </a:gridCol>
                <a:gridCol w="328620">
                  <a:extLst>
                    <a:ext uri="{9D8B030D-6E8A-4147-A177-3AD203B41FA5}">
                      <a16:colId xmlns:a16="http://schemas.microsoft.com/office/drawing/2014/main" val="1925184683"/>
                    </a:ext>
                  </a:extLst>
                </a:gridCol>
                <a:gridCol w="315656">
                  <a:extLst>
                    <a:ext uri="{9D8B030D-6E8A-4147-A177-3AD203B41FA5}">
                      <a16:colId xmlns:a16="http://schemas.microsoft.com/office/drawing/2014/main" val="1677345744"/>
                    </a:ext>
                  </a:extLst>
                </a:gridCol>
                <a:gridCol w="341586">
                  <a:extLst>
                    <a:ext uri="{9D8B030D-6E8A-4147-A177-3AD203B41FA5}">
                      <a16:colId xmlns:a16="http://schemas.microsoft.com/office/drawing/2014/main" val="1910588016"/>
                    </a:ext>
                  </a:extLst>
                </a:gridCol>
                <a:gridCol w="341586">
                  <a:extLst>
                    <a:ext uri="{9D8B030D-6E8A-4147-A177-3AD203B41FA5}">
                      <a16:colId xmlns:a16="http://schemas.microsoft.com/office/drawing/2014/main" val="3697076140"/>
                    </a:ext>
                  </a:extLst>
                </a:gridCol>
              </a:tblGrid>
              <a:tr h="276048">
                <a:tc>
                  <a:txBody>
                    <a:bodyPr/>
                    <a:lstStyle/>
                    <a:p>
                      <a:r>
                        <a:rPr lang="en-US" sz="1200" dirty="0"/>
                        <a:t>-2 </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2</a:t>
                      </a:r>
                    </a:p>
                  </a:txBody>
                  <a:tcPr/>
                </a:tc>
                <a:extLst>
                  <a:ext uri="{0D108BD9-81ED-4DB2-BD59-A6C34878D82A}">
                    <a16:rowId xmlns:a16="http://schemas.microsoft.com/office/drawing/2014/main" val="4287693080"/>
                  </a:ext>
                </a:extLst>
              </a:tr>
              <a:tr h="277748">
                <a:tc>
                  <a:txBody>
                    <a:bodyPr/>
                    <a:lstStyle/>
                    <a:p>
                      <a:r>
                        <a:rPr lang="en-US" sz="1200" dirty="0"/>
                        <a:t>-2</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2</a:t>
                      </a:r>
                    </a:p>
                  </a:txBody>
                  <a:tcPr/>
                </a:tc>
                <a:extLst>
                  <a:ext uri="{0D108BD9-81ED-4DB2-BD59-A6C34878D82A}">
                    <a16:rowId xmlns:a16="http://schemas.microsoft.com/office/drawing/2014/main" val="293069524"/>
                  </a:ext>
                </a:extLst>
              </a:tr>
            </a:tbl>
          </a:graphicData>
        </a:graphic>
      </p:graphicFrame>
      <p:sp>
        <p:nvSpPr>
          <p:cNvPr id="40" name="Arrow: Right 39">
            <a:extLst>
              <a:ext uri="{FF2B5EF4-FFF2-40B4-BE49-F238E27FC236}">
                <a16:creationId xmlns:a16="http://schemas.microsoft.com/office/drawing/2014/main" id="{689146AB-2FB0-4EB8-BE8A-1CCABCEF063D}"/>
              </a:ext>
            </a:extLst>
          </p:cNvPr>
          <p:cNvSpPr/>
          <p:nvPr/>
        </p:nvSpPr>
        <p:spPr>
          <a:xfrm>
            <a:off x="6994005" y="4564622"/>
            <a:ext cx="577627" cy="50385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3" name="Arrow: Right 42">
            <a:extLst>
              <a:ext uri="{FF2B5EF4-FFF2-40B4-BE49-F238E27FC236}">
                <a16:creationId xmlns:a16="http://schemas.microsoft.com/office/drawing/2014/main" id="{43EBDBB9-DFAB-47AC-8CCC-579109F83C6B}"/>
              </a:ext>
            </a:extLst>
          </p:cNvPr>
          <p:cNvSpPr/>
          <p:nvPr/>
        </p:nvSpPr>
        <p:spPr>
          <a:xfrm rot="16200000">
            <a:off x="8347664" y="3958580"/>
            <a:ext cx="577627" cy="50385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45" name="Table 44">
            <a:extLst>
              <a:ext uri="{FF2B5EF4-FFF2-40B4-BE49-F238E27FC236}">
                <a16:creationId xmlns:a16="http://schemas.microsoft.com/office/drawing/2014/main" id="{167FB7EA-9255-4864-8480-4595F158D065}"/>
              </a:ext>
            </a:extLst>
          </p:cNvPr>
          <p:cNvGraphicFramePr>
            <a:graphicFrameLocks noGrp="1"/>
          </p:cNvGraphicFramePr>
          <p:nvPr/>
        </p:nvGraphicFramePr>
        <p:xfrm>
          <a:off x="9673358" y="4632386"/>
          <a:ext cx="2149178" cy="1110992"/>
        </p:xfrm>
        <a:graphic>
          <a:graphicData uri="http://schemas.openxmlformats.org/drawingml/2006/table">
            <a:tbl>
              <a:tblPr bandRow="1">
                <a:tableStyleId>{69CF1AB2-1976-4502-BF36-3FF5EA218861}</a:tableStyleId>
              </a:tblPr>
              <a:tblGrid>
                <a:gridCol w="355856">
                  <a:extLst>
                    <a:ext uri="{9D8B030D-6E8A-4147-A177-3AD203B41FA5}">
                      <a16:colId xmlns:a16="http://schemas.microsoft.com/office/drawing/2014/main" val="571325026"/>
                    </a:ext>
                  </a:extLst>
                </a:gridCol>
                <a:gridCol w="355856">
                  <a:extLst>
                    <a:ext uri="{9D8B030D-6E8A-4147-A177-3AD203B41FA5}">
                      <a16:colId xmlns:a16="http://schemas.microsoft.com/office/drawing/2014/main" val="964458388"/>
                    </a:ext>
                  </a:extLst>
                </a:gridCol>
                <a:gridCol w="355856">
                  <a:extLst>
                    <a:ext uri="{9D8B030D-6E8A-4147-A177-3AD203B41FA5}">
                      <a16:colId xmlns:a16="http://schemas.microsoft.com/office/drawing/2014/main" val="1925184683"/>
                    </a:ext>
                  </a:extLst>
                </a:gridCol>
                <a:gridCol w="341818">
                  <a:extLst>
                    <a:ext uri="{9D8B030D-6E8A-4147-A177-3AD203B41FA5}">
                      <a16:colId xmlns:a16="http://schemas.microsoft.com/office/drawing/2014/main" val="1677345744"/>
                    </a:ext>
                  </a:extLst>
                </a:gridCol>
                <a:gridCol w="369896">
                  <a:extLst>
                    <a:ext uri="{9D8B030D-6E8A-4147-A177-3AD203B41FA5}">
                      <a16:colId xmlns:a16="http://schemas.microsoft.com/office/drawing/2014/main" val="1910588016"/>
                    </a:ext>
                  </a:extLst>
                </a:gridCol>
                <a:gridCol w="369896">
                  <a:extLst>
                    <a:ext uri="{9D8B030D-6E8A-4147-A177-3AD203B41FA5}">
                      <a16:colId xmlns:a16="http://schemas.microsoft.com/office/drawing/2014/main" val="2588517704"/>
                    </a:ext>
                  </a:extLst>
                </a:gridCol>
              </a:tblGrid>
              <a:tr h="277748">
                <a:tc>
                  <a:txBody>
                    <a:bodyPr/>
                    <a:lstStyle/>
                    <a:p>
                      <a:r>
                        <a:rPr lang="en-US" sz="1200" dirty="0"/>
                        <a:t>-2</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2</a:t>
                      </a:r>
                    </a:p>
                  </a:txBody>
                  <a:tcPr/>
                </a:tc>
                <a:extLst>
                  <a:ext uri="{0D108BD9-81ED-4DB2-BD59-A6C34878D82A}">
                    <a16:rowId xmlns:a16="http://schemas.microsoft.com/office/drawing/2014/main" val="4287693080"/>
                  </a:ext>
                </a:extLst>
              </a:tr>
              <a:tr h="277748">
                <a:tc>
                  <a:txBody>
                    <a:bodyPr/>
                    <a:lstStyle/>
                    <a:p>
                      <a:r>
                        <a:rPr lang="en-US" sz="1200" dirty="0"/>
                        <a:t>-2</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2</a:t>
                      </a:r>
                    </a:p>
                  </a:txBody>
                  <a:tcPr/>
                </a:tc>
                <a:extLst>
                  <a:ext uri="{0D108BD9-81ED-4DB2-BD59-A6C34878D82A}">
                    <a16:rowId xmlns:a16="http://schemas.microsoft.com/office/drawing/2014/main" val="293069524"/>
                  </a:ext>
                </a:extLst>
              </a:tr>
              <a:tr h="277748">
                <a:tc>
                  <a:txBody>
                    <a:bodyPr/>
                    <a:lstStyle/>
                    <a:p>
                      <a:r>
                        <a:rPr lang="en-US" sz="1200" dirty="0"/>
                        <a:t>-2</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2</a:t>
                      </a:r>
                    </a:p>
                  </a:txBody>
                  <a:tcPr/>
                </a:tc>
                <a:extLst>
                  <a:ext uri="{0D108BD9-81ED-4DB2-BD59-A6C34878D82A}">
                    <a16:rowId xmlns:a16="http://schemas.microsoft.com/office/drawing/2014/main" val="265668787"/>
                  </a:ext>
                </a:extLst>
              </a:tr>
              <a:tr h="277748">
                <a:tc>
                  <a:txBody>
                    <a:bodyPr/>
                    <a:lstStyle/>
                    <a:p>
                      <a:r>
                        <a:rPr lang="en-US" sz="1200" dirty="0"/>
                        <a:t>-2</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2</a:t>
                      </a:r>
                    </a:p>
                  </a:txBody>
                  <a:tcPr/>
                </a:tc>
                <a:extLst>
                  <a:ext uri="{0D108BD9-81ED-4DB2-BD59-A6C34878D82A}">
                    <a16:rowId xmlns:a16="http://schemas.microsoft.com/office/drawing/2014/main" val="3023113562"/>
                  </a:ext>
                </a:extLst>
              </a:tr>
            </a:tbl>
          </a:graphicData>
        </a:graphic>
      </p:graphicFrame>
      <p:sp>
        <p:nvSpPr>
          <p:cNvPr id="47" name="Arrow: Right 46">
            <a:extLst>
              <a:ext uri="{FF2B5EF4-FFF2-40B4-BE49-F238E27FC236}">
                <a16:creationId xmlns:a16="http://schemas.microsoft.com/office/drawing/2014/main" id="{F9C0AB01-DB53-46BC-A295-4263D89772CE}"/>
              </a:ext>
            </a:extLst>
          </p:cNvPr>
          <p:cNvSpPr/>
          <p:nvPr/>
        </p:nvSpPr>
        <p:spPr>
          <a:xfrm rot="16200000">
            <a:off x="10207172" y="3958580"/>
            <a:ext cx="577627" cy="50385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DA9C4F42-D790-4715-9D50-051872377D91}"/>
              </a:ext>
            </a:extLst>
          </p:cNvPr>
          <p:cNvSpPr/>
          <p:nvPr/>
        </p:nvSpPr>
        <p:spPr>
          <a:xfrm>
            <a:off x="7962704" y="2709179"/>
            <a:ext cx="1444635" cy="1074944"/>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Hoeffding Tree1</a:t>
            </a:r>
          </a:p>
        </p:txBody>
      </p:sp>
      <p:sp>
        <p:nvSpPr>
          <p:cNvPr id="50" name="TextBox 49">
            <a:extLst>
              <a:ext uri="{FF2B5EF4-FFF2-40B4-BE49-F238E27FC236}">
                <a16:creationId xmlns:a16="http://schemas.microsoft.com/office/drawing/2014/main" id="{5656940F-B073-4A14-83B1-E29DB3DC8EB7}"/>
              </a:ext>
            </a:extLst>
          </p:cNvPr>
          <p:cNvSpPr txBox="1"/>
          <p:nvPr/>
        </p:nvSpPr>
        <p:spPr>
          <a:xfrm>
            <a:off x="7932790" y="5196889"/>
            <a:ext cx="1407373" cy="307777"/>
          </a:xfrm>
          <a:prstGeom prst="rect">
            <a:avLst/>
          </a:prstGeom>
          <a:noFill/>
        </p:spPr>
        <p:txBody>
          <a:bodyPr wrap="none" rtlCol="0">
            <a:spAutoFit/>
          </a:bodyPr>
          <a:lstStyle/>
          <a:p>
            <a:r>
              <a:rPr lang="el-GR" sz="1400" dirty="0"/>
              <a:t>2 ←</a:t>
            </a:r>
            <a:r>
              <a:rPr lang="en-US" sz="1400" dirty="0"/>
              <a:t>Poisson(</a:t>
            </a:r>
            <a:r>
              <a:rPr lang="el-GR" sz="1400" dirty="0"/>
              <a:t>λ=6)</a:t>
            </a:r>
            <a:endParaRPr lang="en-US" sz="1400" dirty="0"/>
          </a:p>
        </p:txBody>
      </p:sp>
      <p:sp>
        <p:nvSpPr>
          <p:cNvPr id="54" name="TextBox 53">
            <a:extLst>
              <a:ext uri="{FF2B5EF4-FFF2-40B4-BE49-F238E27FC236}">
                <a16:creationId xmlns:a16="http://schemas.microsoft.com/office/drawing/2014/main" id="{4160D198-1A1D-4D53-854C-0EAA43301502}"/>
              </a:ext>
            </a:extLst>
          </p:cNvPr>
          <p:cNvSpPr txBox="1"/>
          <p:nvPr/>
        </p:nvSpPr>
        <p:spPr>
          <a:xfrm>
            <a:off x="9847082" y="5743378"/>
            <a:ext cx="1407373" cy="307777"/>
          </a:xfrm>
          <a:prstGeom prst="rect">
            <a:avLst/>
          </a:prstGeom>
          <a:noFill/>
        </p:spPr>
        <p:txBody>
          <a:bodyPr wrap="none" rtlCol="0">
            <a:spAutoFit/>
          </a:bodyPr>
          <a:lstStyle/>
          <a:p>
            <a:r>
              <a:rPr lang="el-GR" sz="1400" dirty="0"/>
              <a:t>4 ←</a:t>
            </a:r>
            <a:r>
              <a:rPr lang="en-US" sz="1400" dirty="0"/>
              <a:t>Poisson(</a:t>
            </a:r>
            <a:r>
              <a:rPr lang="el-GR" sz="1400" dirty="0"/>
              <a:t>λ=6)</a:t>
            </a:r>
            <a:endParaRPr lang="en-US" sz="1400" dirty="0"/>
          </a:p>
        </p:txBody>
      </p:sp>
      <p:sp>
        <p:nvSpPr>
          <p:cNvPr id="59" name="Rectangle: Rounded Corners 58">
            <a:extLst>
              <a:ext uri="{FF2B5EF4-FFF2-40B4-BE49-F238E27FC236}">
                <a16:creationId xmlns:a16="http://schemas.microsoft.com/office/drawing/2014/main" id="{9D2E63C8-7F7F-410D-978D-A1CE317B4926}"/>
              </a:ext>
            </a:extLst>
          </p:cNvPr>
          <p:cNvSpPr/>
          <p:nvPr/>
        </p:nvSpPr>
        <p:spPr>
          <a:xfrm>
            <a:off x="9761401" y="2710833"/>
            <a:ext cx="1444635" cy="1074944"/>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Hoeffding Tree2</a:t>
            </a:r>
          </a:p>
        </p:txBody>
      </p:sp>
      <p:sp>
        <p:nvSpPr>
          <p:cNvPr id="61" name="Arrow: Right 60">
            <a:extLst>
              <a:ext uri="{FF2B5EF4-FFF2-40B4-BE49-F238E27FC236}">
                <a16:creationId xmlns:a16="http://schemas.microsoft.com/office/drawing/2014/main" id="{819CA0CE-2032-4ECF-AF82-0D0393ACFEC2}"/>
              </a:ext>
            </a:extLst>
          </p:cNvPr>
          <p:cNvSpPr/>
          <p:nvPr/>
        </p:nvSpPr>
        <p:spPr>
          <a:xfrm rot="16200000">
            <a:off x="9566745" y="1745320"/>
            <a:ext cx="385665" cy="503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AA8E7349-D4C1-4EB3-8409-52EA5FC8DDAA}"/>
              </a:ext>
            </a:extLst>
          </p:cNvPr>
          <p:cNvSpPr/>
          <p:nvPr/>
        </p:nvSpPr>
        <p:spPr>
          <a:xfrm>
            <a:off x="7932789" y="95258"/>
            <a:ext cx="3753875" cy="1709155"/>
          </a:xfrm>
          <a:prstGeom prst="roundRect">
            <a:avLst/>
          </a:prstGeom>
          <a:noFill/>
          <a:ln w="9525" cap="flat" cmpd="sng" algn="ctr">
            <a:solidFill>
              <a:schemeClr val="accent4"/>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65" name="TextBox 64">
            <a:extLst>
              <a:ext uri="{FF2B5EF4-FFF2-40B4-BE49-F238E27FC236}">
                <a16:creationId xmlns:a16="http://schemas.microsoft.com/office/drawing/2014/main" id="{1858B5AB-DC5E-47A1-B1E8-875E54F2FDD7}"/>
              </a:ext>
            </a:extLst>
          </p:cNvPr>
          <p:cNvSpPr txBox="1"/>
          <p:nvPr/>
        </p:nvSpPr>
        <p:spPr>
          <a:xfrm>
            <a:off x="8018610" y="130296"/>
            <a:ext cx="1928278" cy="369332"/>
          </a:xfrm>
          <a:prstGeom prst="rect">
            <a:avLst/>
          </a:prstGeom>
          <a:noFill/>
        </p:spPr>
        <p:txBody>
          <a:bodyPr wrap="square" rtlCol="0">
            <a:spAutoFit/>
          </a:bodyPr>
          <a:lstStyle/>
          <a:p>
            <a:r>
              <a:rPr lang="en-US" dirty="0">
                <a:solidFill>
                  <a:srgbClr val="FFC000"/>
                </a:solidFill>
              </a:rPr>
              <a:t>Job2 - Aggregate</a:t>
            </a:r>
          </a:p>
        </p:txBody>
      </p:sp>
      <p:graphicFrame>
        <p:nvGraphicFramePr>
          <p:cNvPr id="67" name="Table 66">
            <a:extLst>
              <a:ext uri="{FF2B5EF4-FFF2-40B4-BE49-F238E27FC236}">
                <a16:creationId xmlns:a16="http://schemas.microsoft.com/office/drawing/2014/main" id="{D3A36478-B712-4327-9995-D61AE842FD28}"/>
              </a:ext>
            </a:extLst>
          </p:cNvPr>
          <p:cNvGraphicFramePr>
            <a:graphicFrameLocks noGrp="1"/>
          </p:cNvGraphicFramePr>
          <p:nvPr>
            <p:extLst>
              <p:ext uri="{D42A27DB-BD31-4B8C-83A1-F6EECF244321}">
                <p14:modId xmlns:p14="http://schemas.microsoft.com/office/powerpoint/2010/main" val="761155906"/>
              </p:ext>
            </p:extLst>
          </p:nvPr>
        </p:nvGraphicFramePr>
        <p:xfrm>
          <a:off x="8039663" y="497393"/>
          <a:ext cx="3570560" cy="1154638"/>
        </p:xfrm>
        <a:graphic>
          <a:graphicData uri="http://schemas.openxmlformats.org/drawingml/2006/table">
            <a:tbl>
              <a:tblPr bandRow="1">
                <a:tableStyleId>{69CF1AB2-1976-4502-BF36-3FF5EA218861}</a:tableStyleId>
              </a:tblPr>
              <a:tblGrid>
                <a:gridCol w="757022">
                  <a:extLst>
                    <a:ext uri="{9D8B030D-6E8A-4147-A177-3AD203B41FA5}">
                      <a16:colId xmlns:a16="http://schemas.microsoft.com/office/drawing/2014/main" val="571325026"/>
                    </a:ext>
                  </a:extLst>
                </a:gridCol>
                <a:gridCol w="401934">
                  <a:extLst>
                    <a:ext uri="{9D8B030D-6E8A-4147-A177-3AD203B41FA5}">
                      <a16:colId xmlns:a16="http://schemas.microsoft.com/office/drawing/2014/main" val="964458388"/>
                    </a:ext>
                  </a:extLst>
                </a:gridCol>
                <a:gridCol w="486821">
                  <a:extLst>
                    <a:ext uri="{9D8B030D-6E8A-4147-A177-3AD203B41FA5}">
                      <a16:colId xmlns:a16="http://schemas.microsoft.com/office/drawing/2014/main" val="1925184683"/>
                    </a:ext>
                  </a:extLst>
                </a:gridCol>
                <a:gridCol w="477821">
                  <a:extLst>
                    <a:ext uri="{9D8B030D-6E8A-4147-A177-3AD203B41FA5}">
                      <a16:colId xmlns:a16="http://schemas.microsoft.com/office/drawing/2014/main" val="1677345744"/>
                    </a:ext>
                  </a:extLst>
                </a:gridCol>
                <a:gridCol w="622997">
                  <a:extLst>
                    <a:ext uri="{9D8B030D-6E8A-4147-A177-3AD203B41FA5}">
                      <a16:colId xmlns:a16="http://schemas.microsoft.com/office/drawing/2014/main" val="4060401750"/>
                    </a:ext>
                  </a:extLst>
                </a:gridCol>
                <a:gridCol w="823965">
                  <a:extLst>
                    <a:ext uri="{9D8B030D-6E8A-4147-A177-3AD203B41FA5}">
                      <a16:colId xmlns:a16="http://schemas.microsoft.com/office/drawing/2014/main" val="2220093783"/>
                    </a:ext>
                  </a:extLst>
                </a:gridCol>
              </a:tblGrid>
              <a:tr h="605998">
                <a:tc>
                  <a:txBody>
                    <a:bodyPr/>
                    <a:lstStyle/>
                    <a:p>
                      <a:pPr algn="ctr"/>
                      <a:r>
                        <a:rPr kumimoji="0" lang="en-US" sz="1200" b="0" i="0" u="none" strike="noStrike" kern="1200" cap="none" spc="0" normalizeH="0" baseline="0" noProof="0" dirty="0" err="1">
                          <a:ln>
                            <a:noFill/>
                          </a:ln>
                          <a:solidFill>
                            <a:prstClr val="black"/>
                          </a:solidFill>
                          <a:effectLst/>
                          <a:uLnTx/>
                          <a:uFillTx/>
                          <a:latin typeface="+mn-lt"/>
                          <a:ea typeface="+mn-ea"/>
                          <a:cs typeface="+mn-cs"/>
                        </a:rPr>
                        <a:t>keyTuple</a:t>
                      </a:r>
                      <a:endParaRPr lang="en-US" sz="1200" dirty="0"/>
                    </a:p>
                  </a:txBody>
                  <a:tcPr/>
                </a:tc>
                <a:tc>
                  <a:txBody>
                    <a:bodyPr/>
                    <a:lstStyle/>
                    <a:p>
                      <a:pPr algn="ctr"/>
                      <a:r>
                        <a:rPr lang="en-US" sz="1200" dirty="0"/>
                        <a:t>res</a:t>
                      </a:r>
                    </a:p>
                  </a:txBody>
                  <a:tcPr/>
                </a:tc>
                <a:tc>
                  <a:txBody>
                    <a:bodyPr/>
                    <a:lstStyle/>
                    <a:p>
                      <a:pPr algn="ctr"/>
                      <a:r>
                        <a:rPr lang="en-US" sz="1200" dirty="0"/>
                        <a:t>label</a:t>
                      </a:r>
                    </a:p>
                  </a:txBody>
                  <a:tcPr/>
                </a:tc>
                <a:tc>
                  <a:txBody>
                    <a:bodyPr/>
                    <a:lstStyle/>
                    <a:p>
                      <a:pPr algn="ctr"/>
                      <a:r>
                        <a:rPr lang="en-US" sz="1200" dirty="0" err="1"/>
                        <a:t>idHT</a:t>
                      </a:r>
                      <a:endParaRPr lang="en-US" sz="1200" dirty="0"/>
                    </a:p>
                  </a:txBody>
                  <a:tcPr/>
                </a:tc>
                <a:tc>
                  <a:txBody>
                    <a:bodyPr/>
                    <a:lstStyle/>
                    <a:p>
                      <a:pPr algn="ctr"/>
                      <a:r>
                        <a:rPr lang="en-US" sz="1200" dirty="0" err="1"/>
                        <a:t>weightTree</a:t>
                      </a:r>
                      <a:endParaRPr lang="en-US" sz="1200" dirty="0"/>
                    </a:p>
                  </a:txBody>
                  <a:tcPr/>
                </a:tc>
                <a:tc>
                  <a:txBody>
                    <a:bodyPr/>
                    <a:lstStyle/>
                    <a:p>
                      <a:pPr algn="ctr"/>
                      <a:r>
                        <a:rPr lang="en-US" sz="1200" dirty="0" err="1"/>
                        <a:t>purposeId</a:t>
                      </a:r>
                      <a:endParaRPr lang="en-US" sz="1200" dirty="0"/>
                    </a:p>
                  </a:txBody>
                  <a:tcPr/>
                </a:tc>
                <a:extLst>
                  <a:ext uri="{0D108BD9-81ED-4DB2-BD59-A6C34878D82A}">
                    <a16:rowId xmlns:a16="http://schemas.microsoft.com/office/drawing/2014/main" val="1233211287"/>
                  </a:ext>
                </a:extLst>
              </a:tr>
              <a:tr h="262959">
                <a:tc>
                  <a:txBody>
                    <a:bodyPr/>
                    <a:lstStyle/>
                    <a:p>
                      <a:pPr algn="ctr"/>
                      <a:r>
                        <a:rPr lang="en-US" sz="1200" dirty="0"/>
                        <a:t>2</a:t>
                      </a:r>
                    </a:p>
                  </a:txBody>
                  <a:tcPr/>
                </a:tc>
                <a:tc>
                  <a:txBody>
                    <a:bodyPr/>
                    <a:lstStyle/>
                    <a:p>
                      <a:pPr algn="ctr"/>
                      <a:r>
                        <a:rPr lang="en-US" sz="1200" dirty="0"/>
                        <a:t>1</a:t>
                      </a:r>
                    </a:p>
                  </a:txBody>
                  <a:tcPr/>
                </a:tc>
                <a:tc>
                  <a:txBody>
                    <a:bodyPr/>
                    <a:lstStyle/>
                    <a:p>
                      <a:pPr algn="ctr"/>
                      <a:r>
                        <a:rPr lang="en-US" sz="1200" dirty="0"/>
                        <a:t>1</a:t>
                      </a:r>
                    </a:p>
                  </a:txBody>
                  <a:tcPr/>
                </a:tc>
                <a:tc>
                  <a:txBody>
                    <a:bodyPr/>
                    <a:lstStyle/>
                    <a:p>
                      <a:pPr algn="ctr"/>
                      <a:r>
                        <a:rPr lang="en-US" sz="1200" dirty="0"/>
                        <a:t>1</a:t>
                      </a:r>
                    </a:p>
                  </a:txBody>
                  <a:tcPr/>
                </a:tc>
                <a:tc>
                  <a:txBody>
                    <a:bodyPr/>
                    <a:lstStyle/>
                    <a:p>
                      <a:pPr algn="ctr"/>
                      <a:r>
                        <a:rPr lang="en-US" sz="1200" dirty="0"/>
                        <a:t>0,8699</a:t>
                      </a:r>
                    </a:p>
                  </a:txBody>
                  <a:tcPr/>
                </a:tc>
                <a:tc>
                  <a:txBody>
                    <a:bodyPr/>
                    <a:lstStyle/>
                    <a:p>
                      <a:pPr algn="ctr"/>
                      <a:r>
                        <a:rPr lang="en-US" sz="1200" dirty="0"/>
                        <a:t>testing</a:t>
                      </a:r>
                    </a:p>
                  </a:txBody>
                  <a:tcPr/>
                </a:tc>
                <a:extLst>
                  <a:ext uri="{0D108BD9-81ED-4DB2-BD59-A6C34878D82A}">
                    <a16:rowId xmlns:a16="http://schemas.microsoft.com/office/drawing/2014/main" val="4287693080"/>
                  </a:ext>
                </a:extLst>
              </a:tr>
              <a:tr h="262959">
                <a:tc>
                  <a:txBody>
                    <a:bodyPr/>
                    <a:lstStyle/>
                    <a:p>
                      <a:pPr algn="ctr"/>
                      <a:r>
                        <a:rPr lang="en-US" sz="1200" dirty="0"/>
                        <a:t>2</a:t>
                      </a:r>
                    </a:p>
                  </a:txBody>
                  <a:tcPr/>
                </a:tc>
                <a:tc>
                  <a:txBody>
                    <a:bodyPr/>
                    <a:lstStyle/>
                    <a:p>
                      <a:pPr algn="ctr"/>
                      <a:r>
                        <a:rPr lang="en-US" sz="1200" dirty="0"/>
                        <a:t>1</a:t>
                      </a:r>
                    </a:p>
                  </a:txBody>
                  <a:tcPr/>
                </a:tc>
                <a:tc>
                  <a:txBody>
                    <a:bodyPr/>
                    <a:lstStyle/>
                    <a:p>
                      <a:pPr algn="ctr"/>
                      <a:r>
                        <a:rPr lang="en-US" sz="1200" dirty="0"/>
                        <a:t>1</a:t>
                      </a:r>
                    </a:p>
                  </a:txBody>
                  <a:tcPr/>
                </a:tc>
                <a:tc>
                  <a:txBody>
                    <a:bodyPr/>
                    <a:lstStyle/>
                    <a:p>
                      <a:pPr algn="ctr"/>
                      <a:r>
                        <a:rPr lang="en-US" sz="12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0,7699</a:t>
                      </a:r>
                    </a:p>
                  </a:txBody>
                  <a:tcPr/>
                </a:tc>
                <a:tc>
                  <a:txBody>
                    <a:bodyPr/>
                    <a:lstStyle/>
                    <a:p>
                      <a:pPr algn="ctr"/>
                      <a:r>
                        <a:rPr lang="en-US" sz="1200" dirty="0"/>
                        <a:t>testing</a:t>
                      </a:r>
                    </a:p>
                  </a:txBody>
                  <a:tcPr/>
                </a:tc>
                <a:extLst>
                  <a:ext uri="{0D108BD9-81ED-4DB2-BD59-A6C34878D82A}">
                    <a16:rowId xmlns:a16="http://schemas.microsoft.com/office/drawing/2014/main" val="293069524"/>
                  </a:ext>
                </a:extLst>
              </a:tr>
            </a:tbl>
          </a:graphicData>
        </a:graphic>
      </p:graphicFrame>
      <p:sp>
        <p:nvSpPr>
          <p:cNvPr id="69" name="Arrow: Right 68">
            <a:extLst>
              <a:ext uri="{FF2B5EF4-FFF2-40B4-BE49-F238E27FC236}">
                <a16:creationId xmlns:a16="http://schemas.microsoft.com/office/drawing/2014/main" id="{A6E2ED73-E16F-45D1-B0BA-A0FAB30697EF}"/>
              </a:ext>
            </a:extLst>
          </p:cNvPr>
          <p:cNvSpPr/>
          <p:nvPr/>
        </p:nvSpPr>
        <p:spPr>
          <a:xfrm rot="10800000">
            <a:off x="7441650" y="578992"/>
            <a:ext cx="385665" cy="503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A8E209E0-176A-4641-9C42-11475CCE7CB2}"/>
              </a:ext>
            </a:extLst>
          </p:cNvPr>
          <p:cNvSpPr/>
          <p:nvPr/>
        </p:nvSpPr>
        <p:spPr>
          <a:xfrm>
            <a:off x="6160428" y="574309"/>
            <a:ext cx="1181878" cy="5038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 Sink</a:t>
            </a:r>
          </a:p>
        </p:txBody>
      </p:sp>
      <p:sp>
        <p:nvSpPr>
          <p:cNvPr id="32" name="TextBox 31">
            <a:extLst>
              <a:ext uri="{FF2B5EF4-FFF2-40B4-BE49-F238E27FC236}">
                <a16:creationId xmlns:a16="http://schemas.microsoft.com/office/drawing/2014/main" id="{78278AAD-5022-4C86-8279-B5ED10512758}"/>
              </a:ext>
            </a:extLst>
          </p:cNvPr>
          <p:cNvSpPr txBox="1"/>
          <p:nvPr/>
        </p:nvSpPr>
        <p:spPr>
          <a:xfrm>
            <a:off x="6580392" y="3028299"/>
            <a:ext cx="6096000" cy="369332"/>
          </a:xfrm>
          <a:prstGeom prst="rect">
            <a:avLst/>
          </a:prstGeom>
          <a:noFill/>
        </p:spPr>
        <p:txBody>
          <a:bodyPr wrap="square">
            <a:spAutoFit/>
          </a:bodyPr>
          <a:lstStyle/>
          <a:p>
            <a:pPr algn="ctr"/>
            <a:r>
              <a:rPr lang="en-US" sz="1800" dirty="0"/>
              <a:t>…</a:t>
            </a:r>
          </a:p>
        </p:txBody>
      </p:sp>
    </p:spTree>
    <p:extLst>
      <p:ext uri="{BB962C8B-B14F-4D97-AF65-F5344CB8AC3E}">
        <p14:creationId xmlns:p14="http://schemas.microsoft.com/office/powerpoint/2010/main" val="124047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2" name="Google Shape;322;p40"/>
          <p:cNvSpPr txBox="1">
            <a:spLocks noGrp="1"/>
          </p:cNvSpPr>
          <p:nvPr>
            <p:ph type="subTitle" idx="4294967295"/>
          </p:nvPr>
        </p:nvSpPr>
        <p:spPr>
          <a:xfrm>
            <a:off x="733455" y="3552108"/>
            <a:ext cx="2158093" cy="1576152"/>
          </a:xfrm>
          <a:prstGeom prst="rect">
            <a:avLst/>
          </a:prstGeom>
        </p:spPr>
        <p:txBody>
          <a:bodyPr spcFirstLastPara="1" wrap="square" lIns="121869" tIns="121869" rIns="121869" bIns="121869" anchor="t" anchorCtr="0">
            <a:noAutofit/>
          </a:bodyPr>
          <a:lstStyle/>
          <a:p>
            <a:pPr marL="171450" indent="-171450">
              <a:buFont typeface="Wingdings" panose="05000000000000000000" pitchFamily="2" charset="2"/>
              <a:buChar char="§"/>
            </a:pPr>
            <a:r>
              <a:rPr lang="en-US" sz="1200" dirty="0">
                <a:solidFill>
                  <a:schemeClr val="tx1"/>
                </a:solidFill>
              </a:rPr>
              <a:t>Contains 200 entries with 100 in each class and 6 attributes. </a:t>
            </a:r>
          </a:p>
          <a:p>
            <a:pPr marL="171450" indent="-171450">
              <a:buFont typeface="Wingdings" panose="05000000000000000000" pitchFamily="2" charset="2"/>
              <a:buChar char="§"/>
            </a:pPr>
            <a:r>
              <a:rPr lang="en-US" sz="1200" dirty="0">
                <a:solidFill>
                  <a:schemeClr val="tx1"/>
                </a:solidFill>
              </a:rPr>
              <a:t>The goal is to identify genuine and counterfeit banknotes</a:t>
            </a:r>
          </a:p>
          <a:p>
            <a:pPr marL="0" indent="0" algn="ctr">
              <a:buNone/>
            </a:pPr>
            <a:endParaRPr lang="en-US" sz="1200" dirty="0"/>
          </a:p>
        </p:txBody>
      </p:sp>
      <p:sp>
        <p:nvSpPr>
          <p:cNvPr id="323" name="Google Shape;323;p40"/>
          <p:cNvSpPr txBox="1">
            <a:spLocks noGrp="1"/>
          </p:cNvSpPr>
          <p:nvPr>
            <p:ph type="ctrTitle" idx="4294967295"/>
          </p:nvPr>
        </p:nvSpPr>
        <p:spPr>
          <a:xfrm>
            <a:off x="628461" y="3072082"/>
            <a:ext cx="2360315" cy="569913"/>
          </a:xfrm>
          <a:prstGeom prst="rect">
            <a:avLst/>
          </a:prstGeom>
        </p:spPr>
        <p:txBody>
          <a:bodyPr spcFirstLastPara="1" wrap="square" lIns="121869" tIns="121869" rIns="121869" bIns="121869" anchor="b" anchorCtr="0">
            <a:noAutofit/>
          </a:bodyPr>
          <a:lstStyle/>
          <a:p>
            <a:pPr algn="ctr"/>
            <a:r>
              <a:rPr lang="en-US" sz="2000" dirty="0"/>
              <a:t>Swiss banknote counterfeit detection </a:t>
            </a:r>
            <a:endParaRPr sz="2000" dirty="0"/>
          </a:p>
        </p:txBody>
      </p:sp>
      <p:sp>
        <p:nvSpPr>
          <p:cNvPr id="324" name="Google Shape;324;p40"/>
          <p:cNvSpPr txBox="1">
            <a:spLocks noGrp="1"/>
          </p:cNvSpPr>
          <p:nvPr>
            <p:ph type="subTitle" idx="4294967295"/>
          </p:nvPr>
        </p:nvSpPr>
        <p:spPr>
          <a:xfrm>
            <a:off x="5674488" y="3580677"/>
            <a:ext cx="2501772" cy="1672171"/>
          </a:xfrm>
          <a:prstGeom prst="rect">
            <a:avLst/>
          </a:prstGeom>
        </p:spPr>
        <p:txBody>
          <a:bodyPr spcFirstLastPara="1" wrap="square" lIns="121869" tIns="121869" rIns="121869" bIns="121869" anchor="t" anchorCtr="0">
            <a:noAutofit/>
          </a:bodyPr>
          <a:lstStyle/>
          <a:p>
            <a:pPr marL="171450" indent="-171450">
              <a:buFont typeface="Wingdings" panose="05000000000000000000" pitchFamily="2" charset="2"/>
              <a:buChar char="§"/>
            </a:pPr>
            <a:r>
              <a:rPr lang="en-US" sz="1200" dirty="0"/>
              <a:t>Consists of 284.807 online transactions where only 0.172% (492) of all transactions is classified as fraud</a:t>
            </a:r>
          </a:p>
          <a:p>
            <a:pPr marL="171450" indent="-171450">
              <a:buFont typeface="Wingdings" panose="05000000000000000000" pitchFamily="2" charset="2"/>
              <a:buChar char="§"/>
            </a:pPr>
            <a:r>
              <a:rPr lang="en-US" sz="1200" dirty="0"/>
              <a:t>There are 28 features </a:t>
            </a:r>
          </a:p>
          <a:p>
            <a:pPr marL="0" indent="0" algn="ctr">
              <a:buNone/>
            </a:pPr>
            <a:endParaRPr lang="ar-AE" dirty="0"/>
          </a:p>
          <a:p>
            <a:pPr marL="0" indent="0"/>
            <a:endParaRPr dirty="0"/>
          </a:p>
        </p:txBody>
      </p:sp>
      <p:sp>
        <p:nvSpPr>
          <p:cNvPr id="326" name="Google Shape;326;p40"/>
          <p:cNvSpPr txBox="1">
            <a:spLocks noGrp="1"/>
          </p:cNvSpPr>
          <p:nvPr>
            <p:ph type="subTitle" idx="4294967295"/>
          </p:nvPr>
        </p:nvSpPr>
        <p:spPr>
          <a:xfrm>
            <a:off x="3041015" y="3576454"/>
            <a:ext cx="2581234" cy="1306633"/>
          </a:xfrm>
          <a:prstGeom prst="rect">
            <a:avLst/>
          </a:prstGeom>
        </p:spPr>
        <p:txBody>
          <a:bodyPr spcFirstLastPara="1" wrap="square" lIns="121869" tIns="121869" rIns="121869" bIns="121869" anchor="t" anchorCtr="0">
            <a:noAutofit/>
          </a:bodyPr>
          <a:lstStyle/>
          <a:p>
            <a:pPr marL="171450" indent="-171450">
              <a:buFont typeface="Wingdings" panose="05000000000000000000" pitchFamily="2" charset="2"/>
              <a:buChar char="§"/>
            </a:pPr>
            <a:r>
              <a:rPr lang="en-US" sz="1200" dirty="0"/>
              <a:t>Contains 150.000 borrowers with 10 attributed each </a:t>
            </a:r>
          </a:p>
          <a:p>
            <a:pPr marL="171450" indent="-171450">
              <a:buFont typeface="Wingdings" panose="05000000000000000000" pitchFamily="2" charset="2"/>
              <a:buChar char="§"/>
            </a:pPr>
            <a:r>
              <a:rPr lang="en-US" sz="1200" dirty="0"/>
              <a:t>It is used for determining whether or not a loan should be granted</a:t>
            </a:r>
            <a:endParaRPr dirty="0"/>
          </a:p>
        </p:txBody>
      </p:sp>
      <p:cxnSp>
        <p:nvCxnSpPr>
          <p:cNvPr id="333" name="Google Shape;333;p40"/>
          <p:cNvCxnSpPr>
            <a:cxnSpLocks/>
          </p:cNvCxnSpPr>
          <p:nvPr/>
        </p:nvCxnSpPr>
        <p:spPr>
          <a:xfrm flipH="1">
            <a:off x="0" y="2518242"/>
            <a:ext cx="8888489" cy="0"/>
          </a:xfrm>
          <a:prstGeom prst="straightConnector1">
            <a:avLst/>
          </a:prstGeom>
          <a:noFill/>
          <a:ln w="9525" cap="flat" cmpd="sng">
            <a:solidFill>
              <a:schemeClr val="dk2"/>
            </a:solidFill>
            <a:prstDash val="solid"/>
            <a:round/>
            <a:headEnd type="none" w="med" len="med"/>
            <a:tailEnd type="none" w="med" len="med"/>
          </a:ln>
        </p:spPr>
      </p:cxnSp>
      <p:cxnSp>
        <p:nvCxnSpPr>
          <p:cNvPr id="50" name="Straight Connector 49">
            <a:extLst>
              <a:ext uri="{FF2B5EF4-FFF2-40B4-BE49-F238E27FC236}">
                <a16:creationId xmlns:a16="http://schemas.microsoft.com/office/drawing/2014/main" id="{ED6ABD4E-6FDE-4EF6-B094-2CE242446403}"/>
              </a:ext>
            </a:extLst>
          </p:cNvPr>
          <p:cNvCxnSpPr/>
          <p:nvPr/>
        </p:nvCxnSpPr>
        <p:spPr>
          <a:xfrm>
            <a:off x="5843136" y="895263"/>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26ED470-FE74-48C9-BB02-4E37A25FC660}"/>
              </a:ext>
            </a:extLst>
          </p:cNvPr>
          <p:cNvSpPr txBox="1"/>
          <p:nvPr/>
        </p:nvSpPr>
        <p:spPr>
          <a:xfrm>
            <a:off x="4616861" y="191032"/>
            <a:ext cx="3023585" cy="738664"/>
          </a:xfrm>
          <a:prstGeom prst="rect">
            <a:avLst/>
          </a:prstGeom>
          <a:noFill/>
        </p:spPr>
        <p:txBody>
          <a:bodyPr wrap="none" rtlCol="0">
            <a:spAutoFit/>
          </a:bodyPr>
          <a:lstStyle/>
          <a:p>
            <a:pPr algn="ctr" defTabSz="228600"/>
            <a:r>
              <a:rPr lang="en-US" sz="4200" b="1" spc="400" dirty="0">
                <a:solidFill>
                  <a:srgbClr val="44546A"/>
                </a:solidFill>
                <a:latin typeface="Lato Black" charset="0"/>
                <a:ea typeface="Lato Black" charset="0"/>
                <a:cs typeface="Lato Black" charset="0"/>
              </a:rPr>
              <a:t>Data Sets</a:t>
            </a:r>
          </a:p>
        </p:txBody>
      </p:sp>
      <p:sp>
        <p:nvSpPr>
          <p:cNvPr id="33" name="Google Shape;339;p30">
            <a:extLst>
              <a:ext uri="{FF2B5EF4-FFF2-40B4-BE49-F238E27FC236}">
                <a16:creationId xmlns:a16="http://schemas.microsoft.com/office/drawing/2014/main" id="{51D6249E-FA61-4996-A3ED-0EED5840A3A5}"/>
              </a:ext>
            </a:extLst>
          </p:cNvPr>
          <p:cNvSpPr/>
          <p:nvPr/>
        </p:nvSpPr>
        <p:spPr>
          <a:xfrm>
            <a:off x="1523885" y="1966654"/>
            <a:ext cx="498670" cy="49867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121869" tIns="121869" rIns="121869" bIns="121869" anchor="ctr" anchorCtr="0">
            <a:noAutofit/>
          </a:bodyPr>
          <a:lstStyle/>
          <a:p>
            <a:pPr algn="ctr" defTabSz="228600"/>
            <a:r>
              <a:rPr lang="en" sz="1600" b="1" dirty="0">
                <a:solidFill>
                  <a:prstClr val="black"/>
                </a:solidFill>
                <a:latin typeface="Poppins"/>
                <a:ea typeface="Poppins"/>
                <a:cs typeface="Poppins"/>
                <a:sym typeface="Poppins"/>
              </a:rPr>
              <a:t>1</a:t>
            </a:r>
            <a:endParaRPr sz="1600" b="1" dirty="0">
              <a:solidFill>
                <a:prstClr val="black"/>
              </a:solidFill>
              <a:latin typeface="Poppins"/>
              <a:ea typeface="Poppins"/>
              <a:cs typeface="Poppins"/>
              <a:sym typeface="Poppins"/>
            </a:endParaRPr>
          </a:p>
        </p:txBody>
      </p:sp>
      <p:sp>
        <p:nvSpPr>
          <p:cNvPr id="34" name="Google Shape;339;p30">
            <a:extLst>
              <a:ext uri="{FF2B5EF4-FFF2-40B4-BE49-F238E27FC236}">
                <a16:creationId xmlns:a16="http://schemas.microsoft.com/office/drawing/2014/main" id="{65CABDF4-6B32-49CC-8094-81E8B4D69C3D}"/>
              </a:ext>
            </a:extLst>
          </p:cNvPr>
          <p:cNvSpPr/>
          <p:nvPr/>
        </p:nvSpPr>
        <p:spPr>
          <a:xfrm>
            <a:off x="3832962" y="1966654"/>
            <a:ext cx="498670" cy="49867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121869" tIns="121869" rIns="121869" bIns="121869" anchor="ctr" anchorCtr="0">
            <a:noAutofit/>
          </a:bodyPr>
          <a:lstStyle/>
          <a:p>
            <a:pPr algn="ctr" defTabSz="228600"/>
            <a:r>
              <a:rPr lang="en" sz="1600" b="1" dirty="0">
                <a:solidFill>
                  <a:prstClr val="black"/>
                </a:solidFill>
                <a:latin typeface="Poppins"/>
                <a:ea typeface="Poppins"/>
                <a:cs typeface="Poppins"/>
                <a:sym typeface="Poppins"/>
              </a:rPr>
              <a:t>2</a:t>
            </a:r>
            <a:endParaRPr sz="1600" b="1" dirty="0">
              <a:solidFill>
                <a:prstClr val="black"/>
              </a:solidFill>
              <a:latin typeface="Poppins"/>
              <a:ea typeface="Poppins"/>
              <a:cs typeface="Poppins"/>
              <a:sym typeface="Poppins"/>
            </a:endParaRPr>
          </a:p>
        </p:txBody>
      </p:sp>
      <p:sp>
        <p:nvSpPr>
          <p:cNvPr id="35" name="Google Shape;339;p30">
            <a:extLst>
              <a:ext uri="{FF2B5EF4-FFF2-40B4-BE49-F238E27FC236}">
                <a16:creationId xmlns:a16="http://schemas.microsoft.com/office/drawing/2014/main" id="{6F36E316-6121-497F-971E-9EF79D39E8D7}"/>
              </a:ext>
            </a:extLst>
          </p:cNvPr>
          <p:cNvSpPr/>
          <p:nvPr/>
        </p:nvSpPr>
        <p:spPr>
          <a:xfrm>
            <a:off x="6357561" y="1966654"/>
            <a:ext cx="498670" cy="49867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121869" tIns="121869" rIns="121869" bIns="121869" anchor="ctr" anchorCtr="0">
            <a:noAutofit/>
          </a:bodyPr>
          <a:lstStyle/>
          <a:p>
            <a:pPr algn="ctr" defTabSz="228600"/>
            <a:r>
              <a:rPr lang="en" sz="1600" b="1" dirty="0">
                <a:solidFill>
                  <a:prstClr val="black"/>
                </a:solidFill>
                <a:latin typeface="Poppins"/>
                <a:ea typeface="Poppins"/>
                <a:cs typeface="Poppins"/>
                <a:sym typeface="Poppins"/>
              </a:rPr>
              <a:t>3</a:t>
            </a:r>
            <a:endParaRPr sz="1600" b="1" dirty="0">
              <a:solidFill>
                <a:prstClr val="black"/>
              </a:solidFill>
              <a:latin typeface="Poppins"/>
              <a:ea typeface="Poppins"/>
              <a:cs typeface="Poppins"/>
              <a:sym typeface="Poppins"/>
            </a:endParaRPr>
          </a:p>
        </p:txBody>
      </p:sp>
      <p:sp>
        <p:nvSpPr>
          <p:cNvPr id="47" name="Slide Number Placeholder 2">
            <a:extLst>
              <a:ext uri="{FF2B5EF4-FFF2-40B4-BE49-F238E27FC236}">
                <a16:creationId xmlns:a16="http://schemas.microsoft.com/office/drawing/2014/main" id="{65D01FF0-472D-4CC6-A899-7DB81B2FEE70}"/>
              </a:ext>
            </a:extLst>
          </p:cNvPr>
          <p:cNvSpPr>
            <a:spLocks noGrp="1"/>
          </p:cNvSpPr>
          <p:nvPr>
            <p:ph type="sldNum" idx="12"/>
          </p:nvPr>
        </p:nvSpPr>
        <p:spPr>
          <a:xfrm>
            <a:off x="11406450" y="6101934"/>
            <a:ext cx="580649" cy="580800"/>
          </a:xfrm>
        </p:spPr>
        <p:txBody>
          <a:bodyPr/>
          <a:lstStyle/>
          <a:p>
            <a:pPr defTabSz="228600"/>
            <a:fld id="{00000000-1234-1234-1234-123412341234}" type="slidenum">
              <a:rPr lang="en" sz="1000">
                <a:latin typeface="Lato Black"/>
              </a:rPr>
              <a:pPr defTabSz="228600"/>
              <a:t>17</a:t>
            </a:fld>
            <a:endParaRPr lang="en" sz="1000" dirty="0">
              <a:latin typeface="Lato Black"/>
            </a:endParaRPr>
          </a:p>
        </p:txBody>
      </p:sp>
      <p:sp>
        <p:nvSpPr>
          <p:cNvPr id="36" name="Google Shape;323;p40">
            <a:extLst>
              <a:ext uri="{FF2B5EF4-FFF2-40B4-BE49-F238E27FC236}">
                <a16:creationId xmlns:a16="http://schemas.microsoft.com/office/drawing/2014/main" id="{ED41CD78-392B-41C6-85E7-A038097BFAF3}"/>
              </a:ext>
            </a:extLst>
          </p:cNvPr>
          <p:cNvSpPr txBox="1">
            <a:spLocks/>
          </p:cNvSpPr>
          <p:nvPr/>
        </p:nvSpPr>
        <p:spPr>
          <a:xfrm>
            <a:off x="2902140" y="2762392"/>
            <a:ext cx="2360314" cy="569913"/>
          </a:xfrm>
          <a:prstGeom prst="rect">
            <a:avLst/>
          </a:prstGeom>
          <a:noFill/>
          <a:ln>
            <a:noFill/>
          </a:ln>
        </p:spPr>
        <p:txBody>
          <a:bodyPr spcFirstLastPara="1" wrap="square" lIns="121869" tIns="121869" rIns="121869" bIns="1218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pPr algn="ctr"/>
            <a:r>
              <a:rPr lang="en-US" sz="2000" kern="0" dirty="0"/>
              <a:t>Give Me Some Credit </a:t>
            </a:r>
          </a:p>
        </p:txBody>
      </p:sp>
      <p:sp>
        <p:nvSpPr>
          <p:cNvPr id="48" name="Google Shape;323;p40">
            <a:extLst>
              <a:ext uri="{FF2B5EF4-FFF2-40B4-BE49-F238E27FC236}">
                <a16:creationId xmlns:a16="http://schemas.microsoft.com/office/drawing/2014/main" id="{C8871142-E15D-4DB1-9D91-57EC24AC5FE4}"/>
              </a:ext>
            </a:extLst>
          </p:cNvPr>
          <p:cNvSpPr txBox="1">
            <a:spLocks/>
          </p:cNvSpPr>
          <p:nvPr/>
        </p:nvSpPr>
        <p:spPr>
          <a:xfrm>
            <a:off x="5586898" y="2514942"/>
            <a:ext cx="2039995" cy="842096"/>
          </a:xfrm>
          <a:prstGeom prst="rect">
            <a:avLst/>
          </a:prstGeom>
          <a:noFill/>
          <a:ln>
            <a:noFill/>
          </a:ln>
        </p:spPr>
        <p:txBody>
          <a:bodyPr spcFirstLastPara="1" wrap="square" lIns="121869" tIns="121869" rIns="121869" bIns="1218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pPr algn="ctr"/>
            <a:r>
              <a:rPr lang="en-US" sz="2000" kern="0" dirty="0"/>
              <a:t>Credit Card Fraud Detection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8549B1-7AD1-48A8-8380-A886553F8614}"/>
              </a:ext>
            </a:extLst>
          </p:cNvPr>
          <p:cNvSpPr>
            <a:spLocks noGrp="1"/>
          </p:cNvSpPr>
          <p:nvPr>
            <p:ph type="sldNum" idx="12"/>
          </p:nvPr>
        </p:nvSpPr>
        <p:spPr/>
        <p:txBody>
          <a:bodyPr/>
          <a:lstStyle/>
          <a:p>
            <a:pPr defTabSz="228600"/>
            <a:fld id="{00000000-1234-1234-1234-123412341234}" type="slidenum">
              <a:rPr lang="en"/>
              <a:pPr defTabSz="228600"/>
              <a:t>18</a:t>
            </a:fld>
            <a:endParaRPr lang="en"/>
          </a:p>
        </p:txBody>
      </p:sp>
      <p:sp>
        <p:nvSpPr>
          <p:cNvPr id="8" name="TextBox 7">
            <a:extLst>
              <a:ext uri="{FF2B5EF4-FFF2-40B4-BE49-F238E27FC236}">
                <a16:creationId xmlns:a16="http://schemas.microsoft.com/office/drawing/2014/main" id="{5EE7CA66-0B8D-4419-94C8-62CE1C9563A3}"/>
              </a:ext>
            </a:extLst>
          </p:cNvPr>
          <p:cNvSpPr txBox="1"/>
          <p:nvPr/>
        </p:nvSpPr>
        <p:spPr>
          <a:xfrm>
            <a:off x="2611784" y="127743"/>
            <a:ext cx="6676996" cy="1384995"/>
          </a:xfrm>
          <a:prstGeom prst="rect">
            <a:avLst/>
          </a:prstGeom>
          <a:noFill/>
        </p:spPr>
        <p:txBody>
          <a:bodyPr wrap="square" rtlCol="0">
            <a:spAutoFit/>
          </a:bodyPr>
          <a:lstStyle/>
          <a:p>
            <a:pPr algn="ctr" defTabSz="228600"/>
            <a:r>
              <a:rPr lang="en-US" sz="4200" b="1" spc="400" dirty="0">
                <a:solidFill>
                  <a:srgbClr val="44546A"/>
                </a:solidFill>
                <a:latin typeface="Lato Black" charset="0"/>
                <a:ea typeface="Lato Black" charset="0"/>
                <a:cs typeface="Lato Black" charset="0"/>
              </a:rPr>
              <a:t>Experimental </a:t>
            </a:r>
          </a:p>
          <a:p>
            <a:pPr algn="ctr" defTabSz="228600"/>
            <a:r>
              <a:rPr lang="en-US" sz="4200" b="1" spc="400" dirty="0">
                <a:solidFill>
                  <a:srgbClr val="44546A"/>
                </a:solidFill>
                <a:latin typeface="Lato Black" charset="0"/>
                <a:ea typeface="Lato Black" charset="0"/>
                <a:cs typeface="Lato Black" charset="0"/>
              </a:rPr>
              <a:t>Results</a:t>
            </a:r>
          </a:p>
        </p:txBody>
      </p:sp>
      <p:graphicFrame>
        <p:nvGraphicFramePr>
          <p:cNvPr id="5" name="Chart 4">
            <a:extLst>
              <a:ext uri="{FF2B5EF4-FFF2-40B4-BE49-F238E27FC236}">
                <a16:creationId xmlns:a16="http://schemas.microsoft.com/office/drawing/2014/main" id="{BA867218-1127-40DE-8784-55D9E976535E}"/>
              </a:ext>
            </a:extLst>
          </p:cNvPr>
          <p:cNvGraphicFramePr/>
          <p:nvPr>
            <p:extLst>
              <p:ext uri="{D42A27DB-BD31-4B8C-83A1-F6EECF244321}">
                <p14:modId xmlns:p14="http://schemas.microsoft.com/office/powerpoint/2010/main" val="706464530"/>
              </p:ext>
            </p:extLst>
          </p:nvPr>
        </p:nvGraphicFramePr>
        <p:xfrm>
          <a:off x="422275" y="1512738"/>
          <a:ext cx="6540499" cy="469756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E138798-7C44-4BED-BB7E-38EA12C6FAC7}"/>
              </a:ext>
            </a:extLst>
          </p:cNvPr>
          <p:cNvSpPr txBox="1"/>
          <p:nvPr/>
        </p:nvSpPr>
        <p:spPr>
          <a:xfrm>
            <a:off x="7264399" y="2390775"/>
            <a:ext cx="4724234" cy="3170099"/>
          </a:xfrm>
          <a:prstGeom prst="rect">
            <a:avLst/>
          </a:prstGeom>
          <a:noFill/>
        </p:spPr>
        <p:txBody>
          <a:bodyPr wrap="square" rtlCol="0">
            <a:spAutoFit/>
          </a:bodyPr>
          <a:lstStyle/>
          <a:p>
            <a:r>
              <a:rPr lang="en-US" sz="2000" b="1" dirty="0">
                <a:latin typeface="Lato Black"/>
              </a:rPr>
              <a:t>Sensitivity: </a:t>
            </a:r>
            <a:r>
              <a:rPr lang="en-US" sz="2000" dirty="0">
                <a:latin typeface="Lato Black"/>
              </a:rPr>
              <a:t>ability to determine the fraud cases correctly</a:t>
            </a:r>
          </a:p>
          <a:p>
            <a:endParaRPr lang="en-US" sz="2000" dirty="0">
              <a:latin typeface="Lato Black"/>
            </a:endParaRPr>
          </a:p>
          <a:p>
            <a:r>
              <a:rPr lang="en-US" sz="2000" b="1" dirty="0">
                <a:latin typeface="Lato Black"/>
              </a:rPr>
              <a:t>Specificity: </a:t>
            </a:r>
            <a:r>
              <a:rPr lang="en-US" sz="2000" dirty="0">
                <a:latin typeface="Lato Black"/>
              </a:rPr>
              <a:t>ability to determine the non-fraud cases correctly</a:t>
            </a:r>
          </a:p>
          <a:p>
            <a:endParaRPr lang="en-US" sz="2000" dirty="0">
              <a:latin typeface="Lato Black"/>
            </a:endParaRPr>
          </a:p>
          <a:p>
            <a:r>
              <a:rPr lang="en-US" sz="2000" b="1" dirty="0">
                <a:latin typeface="Lato Black"/>
              </a:rPr>
              <a:t>Precision: </a:t>
            </a:r>
            <a:r>
              <a:rPr lang="en-US" sz="2000" dirty="0">
                <a:latin typeface="Lato Black"/>
              </a:rPr>
              <a:t>classifies non-fraud as fraud</a:t>
            </a:r>
          </a:p>
          <a:p>
            <a:endParaRPr lang="en-US" sz="2000" dirty="0">
              <a:latin typeface="Lato Black"/>
            </a:endParaRPr>
          </a:p>
          <a:p>
            <a:r>
              <a:rPr lang="en-US" sz="2000" b="1" dirty="0">
                <a:latin typeface="Lato Black"/>
              </a:rPr>
              <a:t>F1_score: </a:t>
            </a:r>
            <a:r>
              <a:rPr lang="en-US" sz="2000" dirty="0">
                <a:latin typeface="Lato Black"/>
              </a:rPr>
              <a:t>combination of precision and Sensitivity</a:t>
            </a:r>
          </a:p>
        </p:txBody>
      </p:sp>
    </p:spTree>
    <p:extLst>
      <p:ext uri="{BB962C8B-B14F-4D97-AF65-F5344CB8AC3E}">
        <p14:creationId xmlns:p14="http://schemas.microsoft.com/office/powerpoint/2010/main" val="279697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BE7B-9390-4032-A940-451C2B844CD9}"/>
              </a:ext>
            </a:extLst>
          </p:cNvPr>
          <p:cNvSpPr>
            <a:spLocks noGrp="1"/>
          </p:cNvSpPr>
          <p:nvPr>
            <p:ph type="title"/>
          </p:nvPr>
        </p:nvSpPr>
        <p:spPr>
          <a:xfrm>
            <a:off x="4758690" y="3086100"/>
            <a:ext cx="2674620" cy="685800"/>
          </a:xfrm>
        </p:spPr>
        <p:txBody>
          <a:bodyPr/>
          <a:lstStyle/>
          <a:p>
            <a:r>
              <a:rPr lang="en-US" dirty="0">
                <a:solidFill>
                  <a:srgbClr val="4472C4"/>
                </a:solidFill>
                <a:latin typeface="Lato Black"/>
              </a:rPr>
              <a:t>Thank you!</a:t>
            </a:r>
          </a:p>
        </p:txBody>
      </p:sp>
      <p:sp>
        <p:nvSpPr>
          <p:cNvPr id="5" name="Slide Number Placeholder 4">
            <a:extLst>
              <a:ext uri="{FF2B5EF4-FFF2-40B4-BE49-F238E27FC236}">
                <a16:creationId xmlns:a16="http://schemas.microsoft.com/office/drawing/2014/main" id="{B07330FD-1A9E-4A4A-A96E-8ABE79F5899E}"/>
              </a:ext>
            </a:extLst>
          </p:cNvPr>
          <p:cNvSpPr>
            <a:spLocks noGrp="1"/>
          </p:cNvSpPr>
          <p:nvPr>
            <p:ph type="sldNum" idx="12"/>
          </p:nvPr>
        </p:nvSpPr>
        <p:spPr/>
        <p:txBody>
          <a:bodyPr/>
          <a:lstStyle/>
          <a:p>
            <a:fld id="{00000000-1234-1234-1234-123412341234}" type="slidenum">
              <a:rPr lang="en" smtClean="0"/>
              <a:pPr/>
              <a:t>19</a:t>
            </a:fld>
            <a:endParaRPr lang="en"/>
          </a:p>
        </p:txBody>
      </p:sp>
    </p:spTree>
    <p:extLst>
      <p:ext uri="{BB962C8B-B14F-4D97-AF65-F5344CB8AC3E}">
        <p14:creationId xmlns:p14="http://schemas.microsoft.com/office/powerpoint/2010/main" val="154135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588" y="0"/>
            <a:ext cx="4337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3" name="Straight Connector 12"/>
          <p:cNvCxnSpPr/>
          <p:nvPr/>
        </p:nvCxnSpPr>
        <p:spPr>
          <a:xfrm>
            <a:off x="7902350" y="4162835"/>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46614" y="3079177"/>
            <a:ext cx="7491667" cy="738664"/>
          </a:xfrm>
          <a:prstGeom prst="rect">
            <a:avLst/>
          </a:prstGeom>
          <a:noFill/>
        </p:spPr>
        <p:txBody>
          <a:bodyPr wrap="none" rtlCol="0">
            <a:spAutoFit/>
          </a:bodyPr>
          <a:lstStyle/>
          <a:p>
            <a:pPr algn="ctr"/>
            <a:r>
              <a:rPr lang="en-US" sz="4200" b="1" spc="400" dirty="0">
                <a:solidFill>
                  <a:schemeClr val="tx2"/>
                </a:solidFill>
                <a:latin typeface="Lato Black" charset="0"/>
                <a:ea typeface="Lato Black" charset="0"/>
                <a:cs typeface="Lato Black" charset="0"/>
              </a:rPr>
              <a:t>Streaming Classification</a:t>
            </a:r>
          </a:p>
        </p:txBody>
      </p:sp>
      <p:sp>
        <p:nvSpPr>
          <p:cNvPr id="15" name="TextBox 14"/>
          <p:cNvSpPr txBox="1"/>
          <p:nvPr/>
        </p:nvSpPr>
        <p:spPr>
          <a:xfrm>
            <a:off x="7439449" y="4530913"/>
            <a:ext cx="1521763" cy="307777"/>
          </a:xfrm>
          <a:prstGeom prst="rect">
            <a:avLst/>
          </a:prstGeom>
          <a:noFill/>
        </p:spPr>
        <p:txBody>
          <a:bodyPr wrap="none" rtlCol="0" anchor="ctr" anchorCtr="0">
            <a:spAutoFit/>
          </a:bodyPr>
          <a:lstStyle/>
          <a:p>
            <a:pPr algn="ctr"/>
            <a:r>
              <a:rPr lang="en-US" sz="1400" b="1" dirty="0">
                <a:solidFill>
                  <a:schemeClr val="tx2"/>
                </a:solidFill>
                <a:latin typeface="Poppins SemiBold" charset="0"/>
                <a:ea typeface="Poppins SemiBold" charset="0"/>
                <a:cs typeface="Poppins SemiBold" charset="0"/>
              </a:rPr>
              <a:t>THE IMPORTANCE</a:t>
            </a:r>
          </a:p>
        </p:txBody>
      </p:sp>
      <p:sp>
        <p:nvSpPr>
          <p:cNvPr id="19" name="Subtitle 2"/>
          <p:cNvSpPr txBox="1">
            <a:spLocks/>
          </p:cNvSpPr>
          <p:nvPr/>
        </p:nvSpPr>
        <p:spPr>
          <a:xfrm>
            <a:off x="344096" y="3089239"/>
            <a:ext cx="3543692" cy="1417730"/>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28600" indent="-228600" algn="just">
              <a:lnSpc>
                <a:spcPts val="2320"/>
              </a:lnSpc>
              <a:buFont typeface="+mj-lt"/>
              <a:buAutoNum type="arabicPeriod"/>
            </a:pPr>
            <a:r>
              <a:rPr lang="en-US" sz="1600" dirty="0">
                <a:solidFill>
                  <a:schemeClr val="bg1"/>
                </a:solidFill>
                <a:latin typeface="Poppins Light" pitchFamily="2" charset="77"/>
                <a:ea typeface="Poppins Light" charset="0"/>
                <a:cs typeface="Poppins Light" pitchFamily="2" charset="77"/>
              </a:rPr>
              <a:t>Data too large to fit to memory</a:t>
            </a:r>
          </a:p>
          <a:p>
            <a:pPr marL="228600" indent="-228600" algn="just">
              <a:lnSpc>
                <a:spcPts val="2320"/>
              </a:lnSpc>
              <a:buFont typeface="+mj-lt"/>
              <a:buAutoNum type="arabicPeriod"/>
            </a:pPr>
            <a:r>
              <a:rPr lang="en-US" sz="1600" dirty="0">
                <a:solidFill>
                  <a:schemeClr val="bg1"/>
                </a:solidFill>
                <a:latin typeface="Poppins Light" pitchFamily="2" charset="77"/>
                <a:ea typeface="Poppins Light" charset="0"/>
                <a:cs typeface="Poppins Light" pitchFamily="2" charset="77"/>
              </a:rPr>
              <a:t>Detection Problems</a:t>
            </a:r>
          </a:p>
          <a:p>
            <a:pPr marL="228600" indent="-228600" algn="just">
              <a:lnSpc>
                <a:spcPts val="2320"/>
              </a:lnSpc>
              <a:buFont typeface="+mj-lt"/>
              <a:buAutoNum type="arabicPeriod"/>
            </a:pPr>
            <a:r>
              <a:rPr lang="en-US" sz="1600" dirty="0">
                <a:solidFill>
                  <a:schemeClr val="bg1"/>
                </a:solidFill>
                <a:latin typeface="Poppins Light" pitchFamily="2" charset="77"/>
                <a:ea typeface="Poppins Light" charset="0"/>
                <a:cs typeface="Poppins Light" pitchFamily="2" charset="77"/>
              </a:rPr>
              <a:t>Quick Answer for Prediction</a:t>
            </a:r>
          </a:p>
          <a:p>
            <a:pPr marL="228600" indent="-228600" algn="just">
              <a:lnSpc>
                <a:spcPts val="2320"/>
              </a:lnSpc>
              <a:buFont typeface="+mj-lt"/>
              <a:buAutoNum type="arabicPeriod"/>
            </a:pPr>
            <a:r>
              <a:rPr lang="en-US" sz="1600" dirty="0">
                <a:solidFill>
                  <a:schemeClr val="bg1"/>
                </a:solidFill>
                <a:latin typeface="Poppins Light" pitchFamily="2" charset="77"/>
                <a:ea typeface="Poppins Light" charset="0"/>
                <a:cs typeface="Poppins Light" pitchFamily="2" charset="77"/>
              </a:rPr>
              <a:t>Distributed Environment</a:t>
            </a:r>
          </a:p>
        </p:txBody>
      </p:sp>
      <p:sp>
        <p:nvSpPr>
          <p:cNvPr id="20" name="TextBox 19"/>
          <p:cNvSpPr txBox="1"/>
          <p:nvPr/>
        </p:nvSpPr>
        <p:spPr>
          <a:xfrm>
            <a:off x="344096" y="2285544"/>
            <a:ext cx="3182395" cy="646331"/>
          </a:xfrm>
          <a:prstGeom prst="rect">
            <a:avLst/>
          </a:prstGeom>
          <a:noFill/>
        </p:spPr>
        <p:txBody>
          <a:bodyPr wrap="square" rtlCol="0" anchor="ctr" anchorCtr="0">
            <a:spAutoFit/>
          </a:bodyPr>
          <a:lstStyle/>
          <a:p>
            <a:pPr algn="ctr"/>
            <a:r>
              <a:rPr lang="en-US" b="1" dirty="0">
                <a:solidFill>
                  <a:schemeClr val="bg1"/>
                </a:solidFill>
                <a:latin typeface="Poppins SemiBold" charset="0"/>
                <a:ea typeface="Poppins SemiBold" charset="0"/>
                <a:cs typeface="Poppins SemiBold" charset="0"/>
              </a:rPr>
              <a:t>Why dealing with real time classification problems?</a:t>
            </a:r>
          </a:p>
        </p:txBody>
      </p:sp>
      <p:sp>
        <p:nvSpPr>
          <p:cNvPr id="22" name="Hexagon 21"/>
          <p:cNvSpPr/>
          <p:nvPr/>
        </p:nvSpPr>
        <p:spPr>
          <a:xfrm rot="5400000">
            <a:off x="7738042" y="1772011"/>
            <a:ext cx="946864" cy="81626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Shape 2783">
            <a:extLst>
              <a:ext uri="{FF2B5EF4-FFF2-40B4-BE49-F238E27FC236}">
                <a16:creationId xmlns:a16="http://schemas.microsoft.com/office/drawing/2014/main" id="{62E09480-0E45-4DB9-9919-E9D98C3C0E02}"/>
              </a:ext>
            </a:extLst>
          </p:cNvPr>
          <p:cNvSpPr/>
          <p:nvPr/>
        </p:nvSpPr>
        <p:spPr>
          <a:xfrm>
            <a:off x="7902350" y="1899432"/>
            <a:ext cx="650064" cy="561419"/>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890488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p:cNvCxnSpPr/>
          <p:nvPr/>
        </p:nvCxnSpPr>
        <p:spPr>
          <a:xfrm>
            <a:off x="5805926" y="1397333"/>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35058" y="6346534"/>
            <a:ext cx="4764061" cy="307777"/>
          </a:xfrm>
          <a:prstGeom prst="rect">
            <a:avLst/>
          </a:prstGeom>
          <a:noFill/>
        </p:spPr>
        <p:txBody>
          <a:bodyPr wrap="none" rtlCol="0" anchor="ctr" anchorCtr="0">
            <a:spAutoFit/>
          </a:bodyPr>
          <a:lstStyle/>
          <a:p>
            <a:pPr algn="ctr"/>
            <a:r>
              <a:rPr lang="en-US" sz="1400" b="1" dirty="0">
                <a:solidFill>
                  <a:schemeClr val="tx2"/>
                </a:solidFill>
                <a:latin typeface="Poppins Light"/>
                <a:ea typeface="Poppins SemiBold" charset="0"/>
                <a:cs typeface="Poppins SemiBold" charset="0"/>
              </a:rPr>
              <a:t>https://link.springer.com/article/10.1007/s10994-017-5642-8</a:t>
            </a:r>
          </a:p>
        </p:txBody>
      </p:sp>
      <p:sp>
        <p:nvSpPr>
          <p:cNvPr id="21" name="TextBox 20">
            <a:extLst>
              <a:ext uri="{FF2B5EF4-FFF2-40B4-BE49-F238E27FC236}">
                <a16:creationId xmlns:a16="http://schemas.microsoft.com/office/drawing/2014/main" id="{469E770E-8582-3F4A-9B51-D1B005C49561}"/>
              </a:ext>
            </a:extLst>
          </p:cNvPr>
          <p:cNvSpPr txBox="1"/>
          <p:nvPr/>
        </p:nvSpPr>
        <p:spPr>
          <a:xfrm>
            <a:off x="1932860" y="580435"/>
            <a:ext cx="8326318" cy="630942"/>
          </a:xfrm>
          <a:prstGeom prst="rect">
            <a:avLst/>
          </a:prstGeom>
          <a:noFill/>
        </p:spPr>
        <p:txBody>
          <a:bodyPr wrap="none" rtlCol="0">
            <a:spAutoFit/>
          </a:bodyPr>
          <a:lstStyle/>
          <a:p>
            <a:pPr algn="ctr"/>
            <a:r>
              <a:rPr lang="en-US" sz="3500" b="1" spc="400" dirty="0">
                <a:solidFill>
                  <a:schemeClr val="tx2"/>
                </a:solidFill>
                <a:latin typeface="Lato Black"/>
                <a:ea typeface="Lato Black" charset="0"/>
                <a:cs typeface="Lato Black" charset="0"/>
              </a:rPr>
              <a:t>Already Established Algorithms</a:t>
            </a:r>
          </a:p>
        </p:txBody>
      </p:sp>
      <p:sp>
        <p:nvSpPr>
          <p:cNvPr id="15" name="TextBox 14">
            <a:extLst>
              <a:ext uri="{FF2B5EF4-FFF2-40B4-BE49-F238E27FC236}">
                <a16:creationId xmlns:a16="http://schemas.microsoft.com/office/drawing/2014/main" id="{1D5443B5-3526-4351-9115-360B200F7423}"/>
              </a:ext>
            </a:extLst>
          </p:cNvPr>
          <p:cNvSpPr txBox="1"/>
          <p:nvPr/>
        </p:nvSpPr>
        <p:spPr>
          <a:xfrm>
            <a:off x="7092882" y="6346534"/>
            <a:ext cx="3777060" cy="307777"/>
          </a:xfrm>
          <a:prstGeom prst="rect">
            <a:avLst/>
          </a:prstGeom>
          <a:noFill/>
        </p:spPr>
        <p:txBody>
          <a:bodyPr wrap="none" rtlCol="0" anchor="ctr" anchorCtr="0">
            <a:spAutoFit/>
          </a:bodyPr>
          <a:lstStyle/>
          <a:p>
            <a:pPr algn="ctr"/>
            <a:r>
              <a:rPr lang="en-US" sz="1400" b="1" dirty="0">
                <a:solidFill>
                  <a:schemeClr val="tx2"/>
                </a:solidFill>
                <a:latin typeface="Poppins Light"/>
                <a:ea typeface="Poppins SemiBold" charset="0"/>
                <a:cs typeface="Poppins SemiBold" charset="0"/>
              </a:rPr>
              <a:t>https://dl.acm.org/doi/10.1145/347090.347107</a:t>
            </a:r>
          </a:p>
        </p:txBody>
      </p:sp>
      <p:sp>
        <p:nvSpPr>
          <p:cNvPr id="19" name="Google Shape;338;p30">
            <a:extLst>
              <a:ext uri="{FF2B5EF4-FFF2-40B4-BE49-F238E27FC236}">
                <a16:creationId xmlns:a16="http://schemas.microsoft.com/office/drawing/2014/main" id="{1E7CB3D9-AC7F-4DE5-B6AB-8BCCEF67B945}"/>
              </a:ext>
            </a:extLst>
          </p:cNvPr>
          <p:cNvSpPr/>
          <p:nvPr/>
        </p:nvSpPr>
        <p:spPr>
          <a:xfrm rot="5393774">
            <a:off x="2472978" y="1602510"/>
            <a:ext cx="655337" cy="3546935"/>
          </a:xfrm>
          <a:prstGeom prst="roundRect">
            <a:avLst>
              <a:gd name="adj" fmla="val 50000"/>
            </a:avLst>
          </a:prstGeom>
          <a:solidFill>
            <a:schemeClr val="accent1">
              <a:lumMod val="50000"/>
            </a:schemeClr>
          </a:solidFill>
          <a:ln>
            <a:noFill/>
          </a:ln>
        </p:spPr>
        <p:txBody>
          <a:bodyPr spcFirstLastPara="1" wrap="square" lIns="121869" tIns="121869" rIns="121869" bIns="121869" anchor="ctr" anchorCtr="0">
            <a:noAutofit/>
          </a:bodyPr>
          <a:lstStyle/>
          <a:p>
            <a:endParaRPr sz="2400">
              <a:latin typeface="Poppins Light"/>
              <a:ea typeface="Poppins Light"/>
              <a:cs typeface="Poppins Light"/>
              <a:sym typeface="Poppins Light"/>
            </a:endParaRPr>
          </a:p>
        </p:txBody>
      </p:sp>
      <p:sp>
        <p:nvSpPr>
          <p:cNvPr id="20" name="Google Shape;339;p30">
            <a:extLst>
              <a:ext uri="{FF2B5EF4-FFF2-40B4-BE49-F238E27FC236}">
                <a16:creationId xmlns:a16="http://schemas.microsoft.com/office/drawing/2014/main" id="{71B34F08-49B4-4BA5-B2A4-2B28EC5C5328}"/>
              </a:ext>
            </a:extLst>
          </p:cNvPr>
          <p:cNvSpPr/>
          <p:nvPr/>
        </p:nvSpPr>
        <p:spPr>
          <a:xfrm>
            <a:off x="1173126" y="3148131"/>
            <a:ext cx="424908" cy="424908"/>
          </a:xfrm>
          <a:prstGeom prst="ellipse">
            <a:avLst/>
          </a:prstGeom>
          <a:solidFill>
            <a:srgbClr val="FFFFFF"/>
          </a:solidFill>
          <a:ln>
            <a:noFill/>
          </a:ln>
        </p:spPr>
        <p:txBody>
          <a:bodyPr spcFirstLastPara="1" wrap="square" lIns="121869" tIns="121869" rIns="121869" bIns="121869" anchor="ctr" anchorCtr="0">
            <a:noAutofit/>
          </a:bodyPr>
          <a:lstStyle/>
          <a:p>
            <a:pPr algn="ctr"/>
            <a:r>
              <a:rPr lang="en" sz="1600" b="1" dirty="0">
                <a:latin typeface="Poppins"/>
                <a:ea typeface="Poppins"/>
                <a:cs typeface="Poppins"/>
                <a:sym typeface="Poppins"/>
              </a:rPr>
              <a:t>1</a:t>
            </a:r>
            <a:endParaRPr sz="1600" b="1" dirty="0">
              <a:latin typeface="Poppins"/>
              <a:ea typeface="Poppins"/>
              <a:cs typeface="Poppins"/>
              <a:sym typeface="Poppins"/>
            </a:endParaRPr>
          </a:p>
        </p:txBody>
      </p:sp>
      <p:sp>
        <p:nvSpPr>
          <p:cNvPr id="22" name="Google Shape;340;p30">
            <a:extLst>
              <a:ext uri="{FF2B5EF4-FFF2-40B4-BE49-F238E27FC236}">
                <a16:creationId xmlns:a16="http://schemas.microsoft.com/office/drawing/2014/main" id="{A4013B54-78A7-45BB-AE4E-7D3FF51844DF}"/>
              </a:ext>
            </a:extLst>
          </p:cNvPr>
          <p:cNvSpPr txBox="1"/>
          <p:nvPr/>
        </p:nvSpPr>
        <p:spPr>
          <a:xfrm rot="21593774">
            <a:off x="1377823" y="3089660"/>
            <a:ext cx="3378579" cy="524254"/>
          </a:xfrm>
          <a:prstGeom prst="rect">
            <a:avLst/>
          </a:prstGeom>
          <a:noFill/>
          <a:ln>
            <a:noFill/>
          </a:ln>
        </p:spPr>
        <p:txBody>
          <a:bodyPr spcFirstLastPara="1" wrap="square" lIns="121869" tIns="121869" rIns="121869" bIns="121869" anchor="ctr" anchorCtr="0">
            <a:noAutofit/>
          </a:bodyPr>
          <a:lstStyle/>
          <a:p>
            <a:pPr algn="ctr">
              <a:lnSpc>
                <a:spcPct val="115000"/>
              </a:lnSpc>
            </a:pPr>
            <a:r>
              <a:rPr lang="en-US" sz="1300" b="1" dirty="0">
                <a:solidFill>
                  <a:srgbClr val="FFFFFF"/>
                </a:solidFill>
                <a:latin typeface="Poppins"/>
                <a:ea typeface="Poppins"/>
                <a:cs typeface="Poppins"/>
                <a:sym typeface="Poppins"/>
              </a:rPr>
              <a:t>Adaptive Random Forest (Hoeffding Tree) </a:t>
            </a:r>
          </a:p>
        </p:txBody>
      </p:sp>
      <p:sp>
        <p:nvSpPr>
          <p:cNvPr id="23" name="Google Shape;341;p30">
            <a:extLst>
              <a:ext uri="{FF2B5EF4-FFF2-40B4-BE49-F238E27FC236}">
                <a16:creationId xmlns:a16="http://schemas.microsoft.com/office/drawing/2014/main" id="{6D76FF8C-7C89-49B9-883D-0776A9B49704}"/>
              </a:ext>
            </a:extLst>
          </p:cNvPr>
          <p:cNvSpPr txBox="1"/>
          <p:nvPr/>
        </p:nvSpPr>
        <p:spPr>
          <a:xfrm rot="21593774">
            <a:off x="804648" y="3593687"/>
            <a:ext cx="4472346" cy="407204"/>
          </a:xfrm>
          <a:prstGeom prst="rect">
            <a:avLst/>
          </a:prstGeom>
          <a:noFill/>
          <a:ln>
            <a:noFill/>
          </a:ln>
        </p:spPr>
        <p:txBody>
          <a:bodyPr spcFirstLastPara="1" wrap="square" lIns="121869" tIns="121869" rIns="121869" bIns="121869" anchor="t" anchorCtr="0">
            <a:noAutofit/>
          </a:bodyPr>
          <a:lstStyle/>
          <a:p>
            <a:pPr>
              <a:spcAft>
                <a:spcPts val="2133"/>
              </a:spcAft>
            </a:pPr>
            <a:r>
              <a:rPr lang="en-US" sz="1200" dirty="0"/>
              <a:t> Random forests algorithm for evolving data stream classification</a:t>
            </a:r>
            <a:endParaRPr sz="1200" dirty="0">
              <a:ea typeface="Poppins Light"/>
              <a:cs typeface="Poppins Light"/>
              <a:sym typeface="Poppins Light"/>
            </a:endParaRPr>
          </a:p>
        </p:txBody>
      </p:sp>
      <p:sp>
        <p:nvSpPr>
          <p:cNvPr id="26" name="Google Shape;345;p30">
            <a:extLst>
              <a:ext uri="{FF2B5EF4-FFF2-40B4-BE49-F238E27FC236}">
                <a16:creationId xmlns:a16="http://schemas.microsoft.com/office/drawing/2014/main" id="{1E6FCCD0-EB2C-4E47-B6A6-F124B19E5F16}"/>
              </a:ext>
            </a:extLst>
          </p:cNvPr>
          <p:cNvSpPr txBox="1"/>
          <p:nvPr/>
        </p:nvSpPr>
        <p:spPr>
          <a:xfrm rot="21572918">
            <a:off x="2781227" y="4824077"/>
            <a:ext cx="3111026" cy="524254"/>
          </a:xfrm>
          <a:prstGeom prst="rect">
            <a:avLst/>
          </a:prstGeom>
          <a:noFill/>
          <a:ln>
            <a:noFill/>
          </a:ln>
        </p:spPr>
        <p:txBody>
          <a:bodyPr spcFirstLastPara="1" wrap="square" lIns="121869" tIns="121869" rIns="121869" bIns="121869" anchor="ctr" anchorCtr="0">
            <a:noAutofit/>
          </a:bodyPr>
          <a:lstStyle/>
          <a:p>
            <a:pPr algn="ctr"/>
            <a:r>
              <a:rPr lang="en-US" b="1" dirty="0">
                <a:solidFill>
                  <a:schemeClr val="bg1"/>
                </a:solidFill>
                <a:latin typeface="Poppins "/>
              </a:rPr>
              <a:t>Parallel implementation</a:t>
            </a:r>
          </a:p>
        </p:txBody>
      </p:sp>
      <p:sp>
        <p:nvSpPr>
          <p:cNvPr id="29" name="Google Shape;349;p30">
            <a:extLst>
              <a:ext uri="{FF2B5EF4-FFF2-40B4-BE49-F238E27FC236}">
                <a16:creationId xmlns:a16="http://schemas.microsoft.com/office/drawing/2014/main" id="{B05224E7-7158-477A-9905-EC0B420361E0}"/>
              </a:ext>
            </a:extLst>
          </p:cNvPr>
          <p:cNvSpPr/>
          <p:nvPr/>
        </p:nvSpPr>
        <p:spPr>
          <a:xfrm>
            <a:off x="4136533" y="5179554"/>
            <a:ext cx="498670" cy="498670"/>
          </a:xfrm>
          <a:prstGeom prst="ellipse">
            <a:avLst/>
          </a:prstGeom>
          <a:solidFill>
            <a:srgbClr val="FFFFFF"/>
          </a:solidFill>
          <a:ln>
            <a:noFill/>
          </a:ln>
        </p:spPr>
        <p:txBody>
          <a:bodyPr spcFirstLastPara="1" wrap="square" lIns="121869" tIns="121869" rIns="121869" bIns="121869" anchor="ctr" anchorCtr="0">
            <a:noAutofit/>
          </a:bodyPr>
          <a:lstStyle/>
          <a:p>
            <a:pPr algn="ctr"/>
            <a:r>
              <a:rPr lang="en" sz="1600" b="1" dirty="0">
                <a:solidFill>
                  <a:srgbClr val="B7B7B7"/>
                </a:solidFill>
                <a:latin typeface="Poppins"/>
                <a:ea typeface="Poppins"/>
                <a:cs typeface="Poppins"/>
                <a:sym typeface="Poppins"/>
              </a:rPr>
              <a:t>3</a:t>
            </a:r>
            <a:endParaRPr sz="1600" b="1" dirty="0">
              <a:solidFill>
                <a:srgbClr val="B7B7B7"/>
              </a:solidFill>
              <a:latin typeface="Poppins"/>
              <a:ea typeface="Poppins"/>
              <a:cs typeface="Poppins"/>
              <a:sym typeface="Poppins"/>
            </a:endParaRPr>
          </a:p>
        </p:txBody>
      </p:sp>
      <p:sp>
        <p:nvSpPr>
          <p:cNvPr id="32" name="Google Shape;338;p30">
            <a:extLst>
              <a:ext uri="{FF2B5EF4-FFF2-40B4-BE49-F238E27FC236}">
                <a16:creationId xmlns:a16="http://schemas.microsoft.com/office/drawing/2014/main" id="{0BC7079C-A89C-4BAC-90CD-83D080661DD3}"/>
              </a:ext>
            </a:extLst>
          </p:cNvPr>
          <p:cNvSpPr/>
          <p:nvPr/>
        </p:nvSpPr>
        <p:spPr>
          <a:xfrm rot="5393774">
            <a:off x="2993091" y="2609016"/>
            <a:ext cx="655337" cy="3546935"/>
          </a:xfrm>
          <a:prstGeom prst="roundRect">
            <a:avLst>
              <a:gd name="adj" fmla="val 50000"/>
            </a:avLst>
          </a:prstGeom>
          <a:solidFill>
            <a:srgbClr val="2F5597"/>
          </a:solidFill>
          <a:ln>
            <a:noFill/>
          </a:ln>
        </p:spPr>
        <p:txBody>
          <a:bodyPr spcFirstLastPara="1" wrap="square" lIns="121869" tIns="121869" rIns="121869" bIns="121869" anchor="ctr" anchorCtr="0">
            <a:noAutofit/>
          </a:bodyPr>
          <a:lstStyle/>
          <a:p>
            <a:endParaRPr sz="2400">
              <a:latin typeface="Poppins Light"/>
              <a:ea typeface="Poppins Light"/>
              <a:cs typeface="Poppins Light"/>
              <a:sym typeface="Poppins Light"/>
            </a:endParaRPr>
          </a:p>
        </p:txBody>
      </p:sp>
      <p:sp>
        <p:nvSpPr>
          <p:cNvPr id="33" name="Google Shape;339;p30">
            <a:extLst>
              <a:ext uri="{FF2B5EF4-FFF2-40B4-BE49-F238E27FC236}">
                <a16:creationId xmlns:a16="http://schemas.microsoft.com/office/drawing/2014/main" id="{3F8A0401-22C6-4657-A294-7205AA80F815}"/>
              </a:ext>
            </a:extLst>
          </p:cNvPr>
          <p:cNvSpPr/>
          <p:nvPr/>
        </p:nvSpPr>
        <p:spPr>
          <a:xfrm>
            <a:off x="1693239" y="4154637"/>
            <a:ext cx="424908" cy="424908"/>
          </a:xfrm>
          <a:prstGeom prst="ellipse">
            <a:avLst/>
          </a:prstGeom>
          <a:solidFill>
            <a:srgbClr val="FFFFFF"/>
          </a:solidFill>
          <a:ln>
            <a:noFill/>
          </a:ln>
        </p:spPr>
        <p:txBody>
          <a:bodyPr spcFirstLastPara="1" wrap="square" lIns="121869" tIns="121869" rIns="121869" bIns="121869" anchor="ctr" anchorCtr="0">
            <a:noAutofit/>
          </a:bodyPr>
          <a:lstStyle/>
          <a:p>
            <a:pPr algn="ctr"/>
            <a:r>
              <a:rPr lang="en-US" sz="1600" b="1" dirty="0">
                <a:latin typeface="Poppins"/>
                <a:ea typeface="Poppins"/>
                <a:cs typeface="Poppins"/>
                <a:sym typeface="Poppins"/>
              </a:rPr>
              <a:t>2</a:t>
            </a:r>
            <a:endParaRPr sz="1600" b="1" dirty="0">
              <a:latin typeface="Poppins"/>
              <a:ea typeface="Poppins"/>
              <a:cs typeface="Poppins"/>
              <a:sym typeface="Poppins"/>
            </a:endParaRPr>
          </a:p>
        </p:txBody>
      </p:sp>
      <p:sp>
        <p:nvSpPr>
          <p:cNvPr id="34" name="Google Shape;340;p30">
            <a:extLst>
              <a:ext uri="{FF2B5EF4-FFF2-40B4-BE49-F238E27FC236}">
                <a16:creationId xmlns:a16="http://schemas.microsoft.com/office/drawing/2014/main" id="{00C931DF-018B-4D4B-ABD3-5BC1C784B5FD}"/>
              </a:ext>
            </a:extLst>
          </p:cNvPr>
          <p:cNvSpPr txBox="1"/>
          <p:nvPr/>
        </p:nvSpPr>
        <p:spPr>
          <a:xfrm rot="21593774">
            <a:off x="1933332" y="4122598"/>
            <a:ext cx="2859010" cy="524254"/>
          </a:xfrm>
          <a:prstGeom prst="rect">
            <a:avLst/>
          </a:prstGeom>
          <a:noFill/>
          <a:ln>
            <a:noFill/>
          </a:ln>
        </p:spPr>
        <p:txBody>
          <a:bodyPr spcFirstLastPara="1" wrap="square" lIns="121869" tIns="121869" rIns="121869" bIns="121869" anchor="ctr" anchorCtr="0">
            <a:noAutofit/>
          </a:bodyPr>
          <a:lstStyle/>
          <a:p>
            <a:pPr algn="ctr">
              <a:lnSpc>
                <a:spcPct val="115000"/>
              </a:lnSpc>
            </a:pPr>
            <a:r>
              <a:rPr lang="en-US" sz="1300" b="1" dirty="0">
                <a:solidFill>
                  <a:srgbClr val="FFFFFF"/>
                </a:solidFill>
                <a:latin typeface="Poppins"/>
                <a:ea typeface="Poppins"/>
                <a:cs typeface="Poppins"/>
                <a:sym typeface="Poppins"/>
              </a:rPr>
              <a:t>Parallel implementation</a:t>
            </a:r>
            <a:r>
              <a:rPr lang="el-GR" sz="1300" b="1" dirty="0">
                <a:solidFill>
                  <a:srgbClr val="FFFFFF"/>
                </a:solidFill>
                <a:latin typeface="Poppins"/>
                <a:ea typeface="Poppins"/>
                <a:cs typeface="Poppins"/>
                <a:sym typeface="Poppins"/>
              </a:rPr>
              <a:t> </a:t>
            </a:r>
            <a:r>
              <a:rPr lang="en-US" sz="1300" b="1" dirty="0">
                <a:solidFill>
                  <a:srgbClr val="FFFFFF"/>
                </a:solidFill>
                <a:latin typeface="Poppins"/>
                <a:ea typeface="Poppins"/>
                <a:cs typeface="Poppins"/>
                <a:sym typeface="Poppins"/>
              </a:rPr>
              <a:t>and Weighted Voting</a:t>
            </a:r>
          </a:p>
        </p:txBody>
      </p:sp>
      <p:sp>
        <p:nvSpPr>
          <p:cNvPr id="35" name="Google Shape;341;p30">
            <a:extLst>
              <a:ext uri="{FF2B5EF4-FFF2-40B4-BE49-F238E27FC236}">
                <a16:creationId xmlns:a16="http://schemas.microsoft.com/office/drawing/2014/main" id="{EF247527-9D29-41A5-8F77-CE6907C8BC84}"/>
              </a:ext>
            </a:extLst>
          </p:cNvPr>
          <p:cNvSpPr txBox="1"/>
          <p:nvPr/>
        </p:nvSpPr>
        <p:spPr>
          <a:xfrm rot="21593774">
            <a:off x="1353865" y="4649707"/>
            <a:ext cx="4237699" cy="297608"/>
          </a:xfrm>
          <a:prstGeom prst="rect">
            <a:avLst/>
          </a:prstGeom>
          <a:noFill/>
          <a:ln>
            <a:noFill/>
          </a:ln>
        </p:spPr>
        <p:txBody>
          <a:bodyPr spcFirstLastPara="1" wrap="square" lIns="121869" tIns="121869" rIns="121869" bIns="121869" anchor="t" anchorCtr="0">
            <a:noAutofit/>
          </a:bodyPr>
          <a:lstStyle/>
          <a:p>
            <a:pPr>
              <a:spcAft>
                <a:spcPts val="2133"/>
              </a:spcAft>
            </a:pPr>
            <a:r>
              <a:rPr lang="en-US" sz="1200" dirty="0"/>
              <a:t>CPU time and RAM-hours of a parallel implementation of ARF</a:t>
            </a:r>
            <a:endParaRPr sz="1200" dirty="0">
              <a:ea typeface="Poppins Light"/>
              <a:cs typeface="Poppins Light"/>
              <a:sym typeface="Poppins Light"/>
            </a:endParaRPr>
          </a:p>
        </p:txBody>
      </p:sp>
      <p:sp>
        <p:nvSpPr>
          <p:cNvPr id="36" name="Google Shape;338;p30">
            <a:extLst>
              <a:ext uri="{FF2B5EF4-FFF2-40B4-BE49-F238E27FC236}">
                <a16:creationId xmlns:a16="http://schemas.microsoft.com/office/drawing/2014/main" id="{1E7D693F-40D4-425C-B399-5752DE0A7691}"/>
              </a:ext>
            </a:extLst>
          </p:cNvPr>
          <p:cNvSpPr/>
          <p:nvPr/>
        </p:nvSpPr>
        <p:spPr>
          <a:xfrm rot="5393774">
            <a:off x="3547948" y="3592641"/>
            <a:ext cx="655337" cy="3546935"/>
          </a:xfrm>
          <a:prstGeom prst="roundRect">
            <a:avLst>
              <a:gd name="adj" fmla="val 50000"/>
            </a:avLst>
          </a:prstGeom>
          <a:solidFill>
            <a:srgbClr val="8FAADC"/>
          </a:solidFill>
          <a:ln>
            <a:noFill/>
          </a:ln>
        </p:spPr>
        <p:txBody>
          <a:bodyPr spcFirstLastPara="1" wrap="square" lIns="121869" tIns="121869" rIns="121869" bIns="121869" anchor="ctr" anchorCtr="0">
            <a:noAutofit/>
          </a:bodyPr>
          <a:lstStyle/>
          <a:p>
            <a:endParaRPr sz="2400">
              <a:latin typeface="Poppins Light"/>
              <a:ea typeface="Poppins Light"/>
              <a:cs typeface="Poppins Light"/>
              <a:sym typeface="Poppins Light"/>
            </a:endParaRPr>
          </a:p>
        </p:txBody>
      </p:sp>
      <p:sp>
        <p:nvSpPr>
          <p:cNvPr id="37" name="Google Shape;339;p30">
            <a:extLst>
              <a:ext uri="{FF2B5EF4-FFF2-40B4-BE49-F238E27FC236}">
                <a16:creationId xmlns:a16="http://schemas.microsoft.com/office/drawing/2014/main" id="{029194E0-9773-422D-9DFE-E9ABFC30409A}"/>
              </a:ext>
            </a:extLst>
          </p:cNvPr>
          <p:cNvSpPr/>
          <p:nvPr/>
        </p:nvSpPr>
        <p:spPr>
          <a:xfrm>
            <a:off x="2248096" y="5138262"/>
            <a:ext cx="424908" cy="424908"/>
          </a:xfrm>
          <a:prstGeom prst="ellipse">
            <a:avLst/>
          </a:prstGeom>
          <a:solidFill>
            <a:srgbClr val="FFFFFF"/>
          </a:solidFill>
          <a:ln>
            <a:noFill/>
          </a:ln>
        </p:spPr>
        <p:txBody>
          <a:bodyPr spcFirstLastPara="1" wrap="square" lIns="121869" tIns="121869" rIns="121869" bIns="121869" anchor="ctr" anchorCtr="0">
            <a:noAutofit/>
          </a:bodyPr>
          <a:lstStyle/>
          <a:p>
            <a:pPr algn="ctr"/>
            <a:r>
              <a:rPr lang="en" sz="1600" b="1" dirty="0">
                <a:latin typeface="Poppins"/>
                <a:ea typeface="Poppins"/>
                <a:cs typeface="Poppins"/>
                <a:sym typeface="Poppins"/>
              </a:rPr>
              <a:t>3</a:t>
            </a:r>
          </a:p>
        </p:txBody>
      </p:sp>
      <p:sp>
        <p:nvSpPr>
          <p:cNvPr id="38" name="Google Shape;340;p30">
            <a:extLst>
              <a:ext uri="{FF2B5EF4-FFF2-40B4-BE49-F238E27FC236}">
                <a16:creationId xmlns:a16="http://schemas.microsoft.com/office/drawing/2014/main" id="{F9B95EA1-9454-483E-97A6-ECC2BA73B09C}"/>
              </a:ext>
            </a:extLst>
          </p:cNvPr>
          <p:cNvSpPr txBox="1"/>
          <p:nvPr/>
        </p:nvSpPr>
        <p:spPr>
          <a:xfrm rot="21593774">
            <a:off x="2296816" y="5088029"/>
            <a:ext cx="3378579" cy="524254"/>
          </a:xfrm>
          <a:prstGeom prst="rect">
            <a:avLst/>
          </a:prstGeom>
          <a:noFill/>
          <a:ln>
            <a:noFill/>
          </a:ln>
        </p:spPr>
        <p:txBody>
          <a:bodyPr spcFirstLastPara="1" wrap="square" lIns="121869" tIns="121869" rIns="121869" bIns="121869" anchor="ctr" anchorCtr="0">
            <a:noAutofit/>
          </a:bodyPr>
          <a:lstStyle/>
          <a:p>
            <a:pPr algn="ctr">
              <a:lnSpc>
                <a:spcPct val="115000"/>
              </a:lnSpc>
            </a:pPr>
            <a:r>
              <a:rPr lang="en-US" sz="1300" b="1" dirty="0">
                <a:solidFill>
                  <a:srgbClr val="FFFFFF"/>
                </a:solidFill>
                <a:latin typeface="Poppins"/>
                <a:ea typeface="Poppins"/>
                <a:cs typeface="Poppins"/>
                <a:sym typeface="Poppins"/>
              </a:rPr>
              <a:t>Drift adaptation</a:t>
            </a:r>
          </a:p>
        </p:txBody>
      </p:sp>
      <p:sp>
        <p:nvSpPr>
          <p:cNvPr id="39" name="Google Shape;341;p30">
            <a:extLst>
              <a:ext uri="{FF2B5EF4-FFF2-40B4-BE49-F238E27FC236}">
                <a16:creationId xmlns:a16="http://schemas.microsoft.com/office/drawing/2014/main" id="{DF6E4866-2B6B-4125-803B-1BF3226C9779}"/>
              </a:ext>
            </a:extLst>
          </p:cNvPr>
          <p:cNvSpPr txBox="1"/>
          <p:nvPr/>
        </p:nvSpPr>
        <p:spPr>
          <a:xfrm rot="21593774">
            <a:off x="1734153" y="5623333"/>
            <a:ext cx="4474571" cy="414877"/>
          </a:xfrm>
          <a:prstGeom prst="rect">
            <a:avLst/>
          </a:prstGeom>
          <a:noFill/>
          <a:ln>
            <a:noFill/>
          </a:ln>
        </p:spPr>
        <p:txBody>
          <a:bodyPr spcFirstLastPara="1" wrap="square" lIns="121869" tIns="121869" rIns="121869" bIns="121869" anchor="t" anchorCtr="0">
            <a:noAutofit/>
          </a:bodyPr>
          <a:lstStyle/>
          <a:p>
            <a:pPr>
              <a:spcAft>
                <a:spcPts val="2133"/>
              </a:spcAft>
            </a:pPr>
            <a:r>
              <a:rPr lang="en-US" sz="1200" dirty="0"/>
              <a:t>Background trees - a more permissive threshold to detect warnings</a:t>
            </a:r>
            <a:endParaRPr sz="1200" dirty="0">
              <a:ea typeface="Poppins Light"/>
              <a:cs typeface="Poppins Light"/>
              <a:sym typeface="Poppins Light"/>
            </a:endParaRPr>
          </a:p>
        </p:txBody>
      </p:sp>
      <p:sp>
        <p:nvSpPr>
          <p:cNvPr id="6" name="Rectangle: Single Corner Snipped 5">
            <a:extLst>
              <a:ext uri="{FF2B5EF4-FFF2-40B4-BE49-F238E27FC236}">
                <a16:creationId xmlns:a16="http://schemas.microsoft.com/office/drawing/2014/main" id="{0CBAD876-EAA8-4139-868E-724BF24610CD}"/>
              </a:ext>
            </a:extLst>
          </p:cNvPr>
          <p:cNvSpPr/>
          <p:nvPr/>
        </p:nvSpPr>
        <p:spPr>
          <a:xfrm>
            <a:off x="1059049" y="1498058"/>
            <a:ext cx="3371294" cy="1257157"/>
          </a:xfrm>
          <a:prstGeom prst="snip1Rect">
            <a:avLst/>
          </a:prstGeom>
          <a:noFill/>
          <a:ln w="19050">
            <a:solidFill>
              <a:srgbClr val="44546A"/>
            </a:solidFill>
          </a:ln>
          <a:scene3d>
            <a:camera prst="isometricOffAxis2Top"/>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900"/>
          </a:p>
        </p:txBody>
      </p:sp>
      <p:sp>
        <p:nvSpPr>
          <p:cNvPr id="8" name="TextBox 7">
            <a:extLst>
              <a:ext uri="{FF2B5EF4-FFF2-40B4-BE49-F238E27FC236}">
                <a16:creationId xmlns:a16="http://schemas.microsoft.com/office/drawing/2014/main" id="{131520BE-5D3A-48C1-A3A0-658BB23A0EE0}"/>
              </a:ext>
            </a:extLst>
          </p:cNvPr>
          <p:cNvSpPr txBox="1"/>
          <p:nvPr/>
        </p:nvSpPr>
        <p:spPr>
          <a:xfrm>
            <a:off x="980390" y="1575461"/>
            <a:ext cx="3657802" cy="877163"/>
          </a:xfrm>
          <a:prstGeom prst="rect">
            <a:avLst/>
          </a:prstGeom>
          <a:noFill/>
        </p:spPr>
        <p:txBody>
          <a:bodyPr wrap="square" rtlCol="0">
            <a:spAutoFit/>
          </a:bodyPr>
          <a:lstStyle/>
          <a:p>
            <a:pPr algn="ctr"/>
            <a:r>
              <a:rPr lang="en-US" sz="1600" b="1" i="1" dirty="0">
                <a:latin typeface="Lato Black"/>
              </a:rPr>
              <a:t>Adaptive Random Forests for evolving data stream classification</a:t>
            </a:r>
            <a:br>
              <a:rPr lang="en-US" sz="1600" b="1" i="1" dirty="0">
                <a:latin typeface="Lato Black"/>
              </a:rPr>
            </a:br>
            <a:r>
              <a:rPr lang="en-US" sz="1000" b="1" i="1" dirty="0">
                <a:latin typeface="Lato Black"/>
              </a:rPr>
              <a:t>-- </a:t>
            </a:r>
            <a:r>
              <a:rPr lang="en-US" sz="1000" b="1" i="1" dirty="0" err="1">
                <a:latin typeface="Lato Black"/>
              </a:rPr>
              <a:t>Heitor</a:t>
            </a:r>
            <a:r>
              <a:rPr lang="en-US" sz="1000" b="1" i="1" dirty="0">
                <a:latin typeface="Lato Black"/>
              </a:rPr>
              <a:t> Gomes</a:t>
            </a:r>
          </a:p>
          <a:p>
            <a:endParaRPr lang="en-US" sz="900" dirty="0"/>
          </a:p>
        </p:txBody>
      </p:sp>
      <p:sp>
        <p:nvSpPr>
          <p:cNvPr id="77" name="Google Shape;338;p30">
            <a:extLst>
              <a:ext uri="{FF2B5EF4-FFF2-40B4-BE49-F238E27FC236}">
                <a16:creationId xmlns:a16="http://schemas.microsoft.com/office/drawing/2014/main" id="{DD68F0B7-78F2-4E6C-B6B1-71A7D1089811}"/>
              </a:ext>
            </a:extLst>
          </p:cNvPr>
          <p:cNvSpPr/>
          <p:nvPr/>
        </p:nvSpPr>
        <p:spPr>
          <a:xfrm rot="5393774">
            <a:off x="8431583" y="1595015"/>
            <a:ext cx="655337" cy="3546935"/>
          </a:xfrm>
          <a:prstGeom prst="roundRect">
            <a:avLst>
              <a:gd name="adj" fmla="val 50000"/>
            </a:avLst>
          </a:prstGeom>
          <a:solidFill>
            <a:schemeClr val="accent1">
              <a:lumMod val="50000"/>
            </a:schemeClr>
          </a:solidFill>
          <a:ln>
            <a:noFill/>
          </a:ln>
        </p:spPr>
        <p:txBody>
          <a:bodyPr spcFirstLastPara="1" wrap="square" lIns="121869" tIns="121869" rIns="121869" bIns="121869" anchor="ctr" anchorCtr="0">
            <a:noAutofit/>
          </a:bodyPr>
          <a:lstStyle/>
          <a:p>
            <a:endParaRPr sz="2400">
              <a:latin typeface="Poppins Light"/>
              <a:ea typeface="Poppins Light"/>
              <a:cs typeface="Poppins Light"/>
              <a:sym typeface="Poppins Light"/>
            </a:endParaRPr>
          </a:p>
        </p:txBody>
      </p:sp>
      <p:sp>
        <p:nvSpPr>
          <p:cNvPr id="78" name="Google Shape;339;p30">
            <a:extLst>
              <a:ext uri="{FF2B5EF4-FFF2-40B4-BE49-F238E27FC236}">
                <a16:creationId xmlns:a16="http://schemas.microsoft.com/office/drawing/2014/main" id="{3126BD08-4BC2-49E4-99BC-3E012143F357}"/>
              </a:ext>
            </a:extLst>
          </p:cNvPr>
          <p:cNvSpPr/>
          <p:nvPr/>
        </p:nvSpPr>
        <p:spPr>
          <a:xfrm>
            <a:off x="7131731" y="3140636"/>
            <a:ext cx="424908" cy="424908"/>
          </a:xfrm>
          <a:prstGeom prst="ellipse">
            <a:avLst/>
          </a:prstGeom>
          <a:solidFill>
            <a:srgbClr val="FFFFFF"/>
          </a:solidFill>
          <a:ln>
            <a:noFill/>
          </a:ln>
        </p:spPr>
        <p:txBody>
          <a:bodyPr spcFirstLastPara="1" wrap="square" lIns="121869" tIns="121869" rIns="121869" bIns="121869" anchor="ctr" anchorCtr="0">
            <a:noAutofit/>
          </a:bodyPr>
          <a:lstStyle/>
          <a:p>
            <a:pPr algn="ctr"/>
            <a:r>
              <a:rPr lang="en" sz="1600" b="1" dirty="0">
                <a:latin typeface="Poppins"/>
                <a:ea typeface="Poppins"/>
                <a:cs typeface="Poppins"/>
                <a:sym typeface="Poppins"/>
              </a:rPr>
              <a:t>1</a:t>
            </a:r>
            <a:endParaRPr sz="1600" b="1" dirty="0">
              <a:latin typeface="Poppins"/>
              <a:ea typeface="Poppins"/>
              <a:cs typeface="Poppins"/>
              <a:sym typeface="Poppins"/>
            </a:endParaRPr>
          </a:p>
        </p:txBody>
      </p:sp>
      <p:sp>
        <p:nvSpPr>
          <p:cNvPr id="79" name="Google Shape;340;p30">
            <a:extLst>
              <a:ext uri="{FF2B5EF4-FFF2-40B4-BE49-F238E27FC236}">
                <a16:creationId xmlns:a16="http://schemas.microsoft.com/office/drawing/2014/main" id="{8E7E118C-C0F9-46EA-A795-D76C848F95D6}"/>
              </a:ext>
            </a:extLst>
          </p:cNvPr>
          <p:cNvSpPr txBox="1"/>
          <p:nvPr/>
        </p:nvSpPr>
        <p:spPr>
          <a:xfrm rot="21593774">
            <a:off x="7336428" y="3082165"/>
            <a:ext cx="3378579" cy="524254"/>
          </a:xfrm>
          <a:prstGeom prst="rect">
            <a:avLst/>
          </a:prstGeom>
          <a:noFill/>
          <a:ln>
            <a:noFill/>
          </a:ln>
        </p:spPr>
        <p:txBody>
          <a:bodyPr spcFirstLastPara="1" wrap="square" lIns="121869" tIns="121869" rIns="121869" bIns="121869" anchor="ctr" anchorCtr="0">
            <a:noAutofit/>
          </a:bodyPr>
          <a:lstStyle/>
          <a:p>
            <a:pPr algn="ctr">
              <a:lnSpc>
                <a:spcPct val="115000"/>
              </a:lnSpc>
            </a:pPr>
            <a:r>
              <a:rPr lang="en-US" sz="1300" b="1" dirty="0">
                <a:solidFill>
                  <a:srgbClr val="FFFFFF"/>
                </a:solidFill>
                <a:latin typeface="Poppins"/>
                <a:ea typeface="Poppins"/>
                <a:cs typeface="Poppins"/>
                <a:sym typeface="Poppins"/>
              </a:rPr>
              <a:t>Introduces Hoeffding Tree </a:t>
            </a:r>
          </a:p>
        </p:txBody>
      </p:sp>
      <p:sp>
        <p:nvSpPr>
          <p:cNvPr id="80" name="Google Shape;341;p30">
            <a:extLst>
              <a:ext uri="{FF2B5EF4-FFF2-40B4-BE49-F238E27FC236}">
                <a16:creationId xmlns:a16="http://schemas.microsoft.com/office/drawing/2014/main" id="{C33309B8-7F5B-4CA5-B9AC-03699F5D18FA}"/>
              </a:ext>
            </a:extLst>
          </p:cNvPr>
          <p:cNvSpPr txBox="1"/>
          <p:nvPr/>
        </p:nvSpPr>
        <p:spPr>
          <a:xfrm rot="21593774">
            <a:off x="8040650" y="3617290"/>
            <a:ext cx="1437203" cy="317156"/>
          </a:xfrm>
          <a:prstGeom prst="rect">
            <a:avLst/>
          </a:prstGeom>
          <a:noFill/>
          <a:ln>
            <a:noFill/>
          </a:ln>
        </p:spPr>
        <p:txBody>
          <a:bodyPr spcFirstLastPara="1" wrap="square" lIns="121869" tIns="121869" rIns="121869" bIns="121869" anchor="t" anchorCtr="0">
            <a:noAutofit/>
          </a:bodyPr>
          <a:lstStyle/>
          <a:p>
            <a:pPr>
              <a:spcAft>
                <a:spcPts val="2133"/>
              </a:spcAft>
            </a:pPr>
            <a:r>
              <a:rPr lang="en-US" sz="1200" dirty="0">
                <a:ea typeface="Poppins Light"/>
                <a:cs typeface="Poppins Light"/>
                <a:sym typeface="Poppins Light"/>
              </a:rPr>
              <a:t>Hoeffding  Bound</a:t>
            </a:r>
            <a:endParaRPr sz="1200" dirty="0">
              <a:ea typeface="Poppins Light"/>
              <a:cs typeface="Poppins Light"/>
              <a:sym typeface="Poppins Light"/>
            </a:endParaRPr>
          </a:p>
        </p:txBody>
      </p:sp>
      <p:sp>
        <p:nvSpPr>
          <p:cNvPr id="81" name="Google Shape;345;p30">
            <a:extLst>
              <a:ext uri="{FF2B5EF4-FFF2-40B4-BE49-F238E27FC236}">
                <a16:creationId xmlns:a16="http://schemas.microsoft.com/office/drawing/2014/main" id="{671883C3-3FF4-450B-9148-64FC6B636E56}"/>
              </a:ext>
            </a:extLst>
          </p:cNvPr>
          <p:cNvSpPr txBox="1"/>
          <p:nvPr/>
        </p:nvSpPr>
        <p:spPr>
          <a:xfrm rot="21572918">
            <a:off x="8739832" y="4816582"/>
            <a:ext cx="3111026" cy="524254"/>
          </a:xfrm>
          <a:prstGeom prst="rect">
            <a:avLst/>
          </a:prstGeom>
          <a:noFill/>
          <a:ln>
            <a:noFill/>
          </a:ln>
        </p:spPr>
        <p:txBody>
          <a:bodyPr spcFirstLastPara="1" wrap="square" lIns="121869" tIns="121869" rIns="121869" bIns="121869" anchor="ctr" anchorCtr="0">
            <a:noAutofit/>
          </a:bodyPr>
          <a:lstStyle/>
          <a:p>
            <a:pPr algn="ctr"/>
            <a:r>
              <a:rPr lang="en-US" b="1" dirty="0">
                <a:solidFill>
                  <a:schemeClr val="bg1"/>
                </a:solidFill>
                <a:latin typeface="Poppins "/>
              </a:rPr>
              <a:t>Parallel implementation</a:t>
            </a:r>
          </a:p>
        </p:txBody>
      </p:sp>
      <p:sp>
        <p:nvSpPr>
          <p:cNvPr id="82" name="Google Shape;349;p30">
            <a:extLst>
              <a:ext uri="{FF2B5EF4-FFF2-40B4-BE49-F238E27FC236}">
                <a16:creationId xmlns:a16="http://schemas.microsoft.com/office/drawing/2014/main" id="{0D8B8F37-C076-4D86-9412-6D952FB5A181}"/>
              </a:ext>
            </a:extLst>
          </p:cNvPr>
          <p:cNvSpPr/>
          <p:nvPr/>
        </p:nvSpPr>
        <p:spPr>
          <a:xfrm>
            <a:off x="10095138" y="5172059"/>
            <a:ext cx="498670" cy="498670"/>
          </a:xfrm>
          <a:prstGeom prst="ellipse">
            <a:avLst/>
          </a:prstGeom>
          <a:solidFill>
            <a:srgbClr val="FFFFFF"/>
          </a:solidFill>
          <a:ln>
            <a:noFill/>
          </a:ln>
        </p:spPr>
        <p:txBody>
          <a:bodyPr spcFirstLastPara="1" wrap="square" lIns="121869" tIns="121869" rIns="121869" bIns="121869" anchor="ctr" anchorCtr="0">
            <a:noAutofit/>
          </a:bodyPr>
          <a:lstStyle/>
          <a:p>
            <a:pPr algn="ctr"/>
            <a:r>
              <a:rPr lang="en" sz="1600" b="1" dirty="0">
                <a:solidFill>
                  <a:srgbClr val="B7B7B7"/>
                </a:solidFill>
                <a:latin typeface="Poppins"/>
                <a:ea typeface="Poppins"/>
                <a:cs typeface="Poppins"/>
                <a:sym typeface="Poppins"/>
              </a:rPr>
              <a:t>3</a:t>
            </a:r>
            <a:endParaRPr sz="1600" b="1" dirty="0">
              <a:solidFill>
                <a:srgbClr val="B7B7B7"/>
              </a:solidFill>
              <a:latin typeface="Poppins"/>
              <a:ea typeface="Poppins"/>
              <a:cs typeface="Poppins"/>
              <a:sym typeface="Poppins"/>
            </a:endParaRPr>
          </a:p>
        </p:txBody>
      </p:sp>
      <p:sp>
        <p:nvSpPr>
          <p:cNvPr id="83" name="Google Shape;338;p30">
            <a:extLst>
              <a:ext uri="{FF2B5EF4-FFF2-40B4-BE49-F238E27FC236}">
                <a16:creationId xmlns:a16="http://schemas.microsoft.com/office/drawing/2014/main" id="{4BEE5145-2E1F-4E42-8824-37862A07B9A3}"/>
              </a:ext>
            </a:extLst>
          </p:cNvPr>
          <p:cNvSpPr/>
          <p:nvPr/>
        </p:nvSpPr>
        <p:spPr>
          <a:xfrm rot="5393774">
            <a:off x="8951696" y="2601521"/>
            <a:ext cx="655337" cy="3546935"/>
          </a:xfrm>
          <a:prstGeom prst="roundRect">
            <a:avLst>
              <a:gd name="adj" fmla="val 50000"/>
            </a:avLst>
          </a:prstGeom>
          <a:solidFill>
            <a:srgbClr val="2F5597"/>
          </a:solidFill>
          <a:ln>
            <a:noFill/>
          </a:ln>
        </p:spPr>
        <p:txBody>
          <a:bodyPr spcFirstLastPara="1" wrap="square" lIns="121869" tIns="121869" rIns="121869" bIns="121869" anchor="ctr" anchorCtr="0">
            <a:noAutofit/>
          </a:bodyPr>
          <a:lstStyle/>
          <a:p>
            <a:endParaRPr sz="2400">
              <a:latin typeface="Poppins Light"/>
              <a:ea typeface="Poppins Light"/>
              <a:cs typeface="Poppins Light"/>
              <a:sym typeface="Poppins Light"/>
            </a:endParaRPr>
          </a:p>
        </p:txBody>
      </p:sp>
      <p:sp>
        <p:nvSpPr>
          <p:cNvPr id="84" name="Google Shape;339;p30">
            <a:extLst>
              <a:ext uri="{FF2B5EF4-FFF2-40B4-BE49-F238E27FC236}">
                <a16:creationId xmlns:a16="http://schemas.microsoft.com/office/drawing/2014/main" id="{3A99EC61-7672-465E-8758-B797B4A3E3C8}"/>
              </a:ext>
            </a:extLst>
          </p:cNvPr>
          <p:cNvSpPr/>
          <p:nvPr/>
        </p:nvSpPr>
        <p:spPr>
          <a:xfrm>
            <a:off x="7651844" y="4147142"/>
            <a:ext cx="424908" cy="424908"/>
          </a:xfrm>
          <a:prstGeom prst="ellipse">
            <a:avLst/>
          </a:prstGeom>
          <a:solidFill>
            <a:srgbClr val="FFFFFF"/>
          </a:solidFill>
          <a:ln>
            <a:noFill/>
          </a:ln>
        </p:spPr>
        <p:txBody>
          <a:bodyPr spcFirstLastPara="1" wrap="square" lIns="121869" tIns="121869" rIns="121869" bIns="121869" anchor="ctr" anchorCtr="0">
            <a:noAutofit/>
          </a:bodyPr>
          <a:lstStyle/>
          <a:p>
            <a:pPr algn="ctr"/>
            <a:r>
              <a:rPr lang="en-US" sz="1600" b="1" dirty="0">
                <a:latin typeface="Poppins"/>
                <a:ea typeface="Poppins"/>
                <a:cs typeface="Poppins"/>
                <a:sym typeface="Poppins"/>
              </a:rPr>
              <a:t>2</a:t>
            </a:r>
            <a:endParaRPr sz="1600" b="1" dirty="0">
              <a:latin typeface="Poppins"/>
              <a:ea typeface="Poppins"/>
              <a:cs typeface="Poppins"/>
              <a:sym typeface="Poppins"/>
            </a:endParaRPr>
          </a:p>
        </p:txBody>
      </p:sp>
      <p:sp>
        <p:nvSpPr>
          <p:cNvPr id="85" name="Google Shape;340;p30">
            <a:extLst>
              <a:ext uri="{FF2B5EF4-FFF2-40B4-BE49-F238E27FC236}">
                <a16:creationId xmlns:a16="http://schemas.microsoft.com/office/drawing/2014/main" id="{1FAAEC91-8C59-4FB7-8C16-E936A974E2A4}"/>
              </a:ext>
            </a:extLst>
          </p:cNvPr>
          <p:cNvSpPr txBox="1"/>
          <p:nvPr/>
        </p:nvSpPr>
        <p:spPr>
          <a:xfrm rot="21593774">
            <a:off x="7856540" y="4088671"/>
            <a:ext cx="3378579" cy="524254"/>
          </a:xfrm>
          <a:prstGeom prst="rect">
            <a:avLst/>
          </a:prstGeom>
          <a:noFill/>
          <a:ln>
            <a:noFill/>
          </a:ln>
        </p:spPr>
        <p:txBody>
          <a:bodyPr spcFirstLastPara="1" wrap="square" lIns="121869" tIns="121869" rIns="121869" bIns="121869" anchor="ctr" anchorCtr="0">
            <a:noAutofit/>
          </a:bodyPr>
          <a:lstStyle/>
          <a:p>
            <a:pPr algn="ctr">
              <a:lnSpc>
                <a:spcPct val="115000"/>
              </a:lnSpc>
            </a:pPr>
            <a:r>
              <a:rPr lang="en-US" sz="1300" b="1" dirty="0">
                <a:solidFill>
                  <a:srgbClr val="FFFFFF"/>
                </a:solidFill>
                <a:latin typeface="Poppins"/>
                <a:ea typeface="Poppins"/>
                <a:cs typeface="Poppins"/>
                <a:sym typeface="Poppins"/>
              </a:rPr>
              <a:t>VFDT System</a:t>
            </a:r>
          </a:p>
        </p:txBody>
      </p:sp>
      <p:sp>
        <p:nvSpPr>
          <p:cNvPr id="86" name="Google Shape;341;p30">
            <a:extLst>
              <a:ext uri="{FF2B5EF4-FFF2-40B4-BE49-F238E27FC236}">
                <a16:creationId xmlns:a16="http://schemas.microsoft.com/office/drawing/2014/main" id="{A0129987-1192-4D0A-BEEB-116CD903AAA4}"/>
              </a:ext>
            </a:extLst>
          </p:cNvPr>
          <p:cNvSpPr txBox="1"/>
          <p:nvPr/>
        </p:nvSpPr>
        <p:spPr>
          <a:xfrm rot="21593774">
            <a:off x="8435685" y="4625717"/>
            <a:ext cx="2472529" cy="343245"/>
          </a:xfrm>
          <a:prstGeom prst="rect">
            <a:avLst/>
          </a:prstGeom>
          <a:noFill/>
          <a:ln>
            <a:noFill/>
          </a:ln>
        </p:spPr>
        <p:txBody>
          <a:bodyPr spcFirstLastPara="1" wrap="square" lIns="121869" tIns="121869" rIns="121869" bIns="121869" anchor="t" anchorCtr="0">
            <a:noAutofit/>
          </a:bodyPr>
          <a:lstStyle/>
          <a:p>
            <a:pPr>
              <a:spcAft>
                <a:spcPts val="2133"/>
              </a:spcAft>
            </a:pPr>
            <a:r>
              <a:rPr lang="en-US" sz="1200" dirty="0"/>
              <a:t>Very Fast Decision Tree learner</a:t>
            </a:r>
            <a:endParaRPr sz="1200" dirty="0">
              <a:ea typeface="Poppins Light"/>
              <a:cs typeface="Poppins Light"/>
              <a:sym typeface="Poppins Light"/>
            </a:endParaRPr>
          </a:p>
        </p:txBody>
      </p:sp>
      <p:sp>
        <p:nvSpPr>
          <p:cNvPr id="87" name="Google Shape;338;p30">
            <a:extLst>
              <a:ext uri="{FF2B5EF4-FFF2-40B4-BE49-F238E27FC236}">
                <a16:creationId xmlns:a16="http://schemas.microsoft.com/office/drawing/2014/main" id="{99FA6258-C69B-430A-A3A8-4D555DBBFC21}"/>
              </a:ext>
            </a:extLst>
          </p:cNvPr>
          <p:cNvSpPr/>
          <p:nvPr/>
        </p:nvSpPr>
        <p:spPr>
          <a:xfrm rot="5393774">
            <a:off x="9506553" y="3585146"/>
            <a:ext cx="655337" cy="3546935"/>
          </a:xfrm>
          <a:prstGeom prst="roundRect">
            <a:avLst>
              <a:gd name="adj" fmla="val 50000"/>
            </a:avLst>
          </a:prstGeom>
          <a:solidFill>
            <a:srgbClr val="8FAADC"/>
          </a:solidFill>
          <a:ln>
            <a:noFill/>
          </a:ln>
        </p:spPr>
        <p:txBody>
          <a:bodyPr spcFirstLastPara="1" wrap="square" lIns="121869" tIns="121869" rIns="121869" bIns="121869" anchor="ctr" anchorCtr="0">
            <a:noAutofit/>
          </a:bodyPr>
          <a:lstStyle/>
          <a:p>
            <a:endParaRPr sz="2400">
              <a:latin typeface="Poppins Light"/>
              <a:ea typeface="Poppins Light"/>
              <a:cs typeface="Poppins Light"/>
              <a:sym typeface="Poppins Light"/>
            </a:endParaRPr>
          </a:p>
        </p:txBody>
      </p:sp>
      <p:sp>
        <p:nvSpPr>
          <p:cNvPr id="88" name="Google Shape;339;p30">
            <a:extLst>
              <a:ext uri="{FF2B5EF4-FFF2-40B4-BE49-F238E27FC236}">
                <a16:creationId xmlns:a16="http://schemas.microsoft.com/office/drawing/2014/main" id="{64F309CB-C704-47CD-AEEA-FF8087195012}"/>
              </a:ext>
            </a:extLst>
          </p:cNvPr>
          <p:cNvSpPr/>
          <p:nvPr/>
        </p:nvSpPr>
        <p:spPr>
          <a:xfrm>
            <a:off x="8206701" y="5130767"/>
            <a:ext cx="424908" cy="424908"/>
          </a:xfrm>
          <a:prstGeom prst="ellipse">
            <a:avLst/>
          </a:prstGeom>
          <a:solidFill>
            <a:srgbClr val="FFFFFF"/>
          </a:solidFill>
          <a:ln>
            <a:noFill/>
          </a:ln>
        </p:spPr>
        <p:txBody>
          <a:bodyPr spcFirstLastPara="1" wrap="square" lIns="121869" tIns="121869" rIns="121869" bIns="121869" anchor="ctr" anchorCtr="0">
            <a:noAutofit/>
          </a:bodyPr>
          <a:lstStyle/>
          <a:p>
            <a:pPr algn="ctr"/>
            <a:r>
              <a:rPr lang="en" sz="1600" b="1" dirty="0">
                <a:latin typeface="Poppins"/>
                <a:ea typeface="Poppins"/>
                <a:cs typeface="Poppins"/>
                <a:sym typeface="Poppins"/>
              </a:rPr>
              <a:t>3</a:t>
            </a:r>
          </a:p>
        </p:txBody>
      </p:sp>
      <p:sp>
        <p:nvSpPr>
          <p:cNvPr id="89" name="Google Shape;340;p30">
            <a:extLst>
              <a:ext uri="{FF2B5EF4-FFF2-40B4-BE49-F238E27FC236}">
                <a16:creationId xmlns:a16="http://schemas.microsoft.com/office/drawing/2014/main" id="{E7D88F2C-A7D3-47B3-A5D5-9B8F71C16014}"/>
              </a:ext>
            </a:extLst>
          </p:cNvPr>
          <p:cNvSpPr txBox="1"/>
          <p:nvPr/>
        </p:nvSpPr>
        <p:spPr>
          <a:xfrm rot="21593774">
            <a:off x="8255421" y="5080534"/>
            <a:ext cx="3378579" cy="524254"/>
          </a:xfrm>
          <a:prstGeom prst="rect">
            <a:avLst/>
          </a:prstGeom>
          <a:noFill/>
          <a:ln>
            <a:noFill/>
          </a:ln>
        </p:spPr>
        <p:txBody>
          <a:bodyPr spcFirstLastPara="1" wrap="square" lIns="121869" tIns="121869" rIns="121869" bIns="121869" anchor="ctr" anchorCtr="0">
            <a:noAutofit/>
          </a:bodyPr>
          <a:lstStyle/>
          <a:p>
            <a:pPr algn="ctr">
              <a:lnSpc>
                <a:spcPct val="115000"/>
              </a:lnSpc>
            </a:pPr>
            <a:r>
              <a:rPr lang="en-US" sz="1300" b="1" dirty="0">
                <a:solidFill>
                  <a:srgbClr val="FFFFFF"/>
                </a:solidFill>
                <a:latin typeface="Poppins"/>
                <a:ea typeface="Poppins"/>
                <a:cs typeface="Poppins"/>
                <a:sym typeface="Poppins"/>
              </a:rPr>
              <a:t>Refinements of VFDT</a:t>
            </a:r>
          </a:p>
        </p:txBody>
      </p:sp>
      <p:sp>
        <p:nvSpPr>
          <p:cNvPr id="90" name="Google Shape;341;p30">
            <a:extLst>
              <a:ext uri="{FF2B5EF4-FFF2-40B4-BE49-F238E27FC236}">
                <a16:creationId xmlns:a16="http://schemas.microsoft.com/office/drawing/2014/main" id="{CF489122-8576-47F9-89AE-A941991B337E}"/>
              </a:ext>
            </a:extLst>
          </p:cNvPr>
          <p:cNvSpPr txBox="1"/>
          <p:nvPr/>
        </p:nvSpPr>
        <p:spPr>
          <a:xfrm rot="21593774">
            <a:off x="8580299" y="5631291"/>
            <a:ext cx="2651897" cy="343293"/>
          </a:xfrm>
          <a:prstGeom prst="rect">
            <a:avLst/>
          </a:prstGeom>
          <a:noFill/>
          <a:ln>
            <a:noFill/>
          </a:ln>
        </p:spPr>
        <p:txBody>
          <a:bodyPr spcFirstLastPara="1" wrap="square" lIns="121869" tIns="121869" rIns="121869" bIns="121869" anchor="t" anchorCtr="0">
            <a:noAutofit/>
          </a:bodyPr>
          <a:lstStyle/>
          <a:p>
            <a:pPr>
              <a:spcAft>
                <a:spcPts val="2133"/>
              </a:spcAft>
            </a:pPr>
            <a:r>
              <a:rPr lang="en-US" sz="1200" dirty="0">
                <a:ea typeface="Poppins Light"/>
                <a:cs typeface="Poppins Light"/>
                <a:sym typeface="Poppins Light"/>
              </a:rPr>
              <a:t>Ties, G-computation, Poor attributes</a:t>
            </a:r>
            <a:endParaRPr sz="1200" dirty="0">
              <a:ea typeface="Poppins Light"/>
              <a:cs typeface="Poppins Light"/>
              <a:sym typeface="Poppins Light"/>
            </a:endParaRPr>
          </a:p>
        </p:txBody>
      </p:sp>
      <p:sp>
        <p:nvSpPr>
          <p:cNvPr id="91" name="Rectangle: Single Corner Snipped 90">
            <a:extLst>
              <a:ext uri="{FF2B5EF4-FFF2-40B4-BE49-F238E27FC236}">
                <a16:creationId xmlns:a16="http://schemas.microsoft.com/office/drawing/2014/main" id="{FDD6956B-91F1-45F2-AB84-7927D673B96F}"/>
              </a:ext>
            </a:extLst>
          </p:cNvPr>
          <p:cNvSpPr/>
          <p:nvPr/>
        </p:nvSpPr>
        <p:spPr>
          <a:xfrm>
            <a:off x="7017654" y="1490563"/>
            <a:ext cx="3371294" cy="1257157"/>
          </a:xfrm>
          <a:prstGeom prst="snip1Rect">
            <a:avLst/>
          </a:prstGeom>
          <a:noFill/>
          <a:ln w="19050">
            <a:solidFill>
              <a:srgbClr val="44546A"/>
            </a:solidFill>
          </a:ln>
          <a:scene3d>
            <a:camera prst="isometricOffAxis2Top"/>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900" dirty="0"/>
          </a:p>
        </p:txBody>
      </p:sp>
      <p:sp>
        <p:nvSpPr>
          <p:cNvPr id="92" name="TextBox 91">
            <a:extLst>
              <a:ext uri="{FF2B5EF4-FFF2-40B4-BE49-F238E27FC236}">
                <a16:creationId xmlns:a16="http://schemas.microsoft.com/office/drawing/2014/main" id="{7B29BB9A-346B-43BF-B6FC-C1EAB2685780}"/>
              </a:ext>
            </a:extLst>
          </p:cNvPr>
          <p:cNvSpPr txBox="1"/>
          <p:nvPr/>
        </p:nvSpPr>
        <p:spPr>
          <a:xfrm>
            <a:off x="6980229" y="1662456"/>
            <a:ext cx="3380325" cy="630942"/>
          </a:xfrm>
          <a:prstGeom prst="rect">
            <a:avLst/>
          </a:prstGeom>
          <a:noFill/>
        </p:spPr>
        <p:txBody>
          <a:bodyPr wrap="square" rtlCol="0">
            <a:spAutoFit/>
          </a:bodyPr>
          <a:lstStyle/>
          <a:p>
            <a:pPr algn="ctr"/>
            <a:r>
              <a:rPr lang="en-US" sz="1600" b="1" i="1" dirty="0">
                <a:latin typeface="Lato Black"/>
              </a:rPr>
              <a:t>Mining high-speed data streams</a:t>
            </a:r>
            <a:br>
              <a:rPr lang="en-US" sz="1600" b="1" i="1" dirty="0">
                <a:latin typeface="Lato Black"/>
              </a:rPr>
            </a:br>
            <a:r>
              <a:rPr lang="en-US" sz="1000" b="1" i="1" dirty="0">
                <a:latin typeface="Lato Black"/>
              </a:rPr>
              <a:t>-- Pedro Domingos</a:t>
            </a:r>
            <a:endParaRPr lang="en-US" sz="1600" b="1" i="1" dirty="0">
              <a:latin typeface="Lato Black"/>
            </a:endParaRPr>
          </a:p>
          <a:p>
            <a:endParaRPr lang="en-US" sz="900" dirty="0"/>
          </a:p>
        </p:txBody>
      </p:sp>
    </p:spTree>
    <p:extLst>
      <p:ext uri="{BB962C8B-B14F-4D97-AF65-F5344CB8AC3E}">
        <p14:creationId xmlns:p14="http://schemas.microsoft.com/office/powerpoint/2010/main" val="94966957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p:bldP spid="23" grpId="0"/>
      <p:bldP spid="29" grpId="0" animBg="1"/>
      <p:bldP spid="32" grpId="0" animBg="1"/>
      <p:bldP spid="33" grpId="0" animBg="1"/>
      <p:bldP spid="34" grpId="0"/>
      <p:bldP spid="35" grpId="0"/>
      <p:bldP spid="36" grpId="0" animBg="1"/>
      <p:bldP spid="37" grpId="0" animBg="1"/>
      <p:bldP spid="38" grpId="0"/>
      <p:bldP spid="39" grpId="0"/>
      <p:bldP spid="77" grpId="0" animBg="1"/>
      <p:bldP spid="78" grpId="0" animBg="1"/>
      <p:bldP spid="79" grpId="0"/>
      <p:bldP spid="80" grpId="0"/>
      <p:bldP spid="82" grpId="0" animBg="1"/>
      <p:bldP spid="83" grpId="0" animBg="1"/>
      <p:bldP spid="84" grpId="0" animBg="1"/>
      <p:bldP spid="85" grpId="0"/>
      <p:bldP spid="86" grpId="0"/>
      <p:bldP spid="87" grpId="0" animBg="1"/>
      <p:bldP spid="88" grpId="0" animBg="1"/>
      <p:bldP spid="89" grpId="0"/>
      <p:bldP spid="90" grpId="0"/>
      <p:bldP spid="91" grpId="0" animBg="1"/>
      <p:bldP spid="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507D86A-BDC2-49F3-8586-312709C23A97}"/>
              </a:ext>
            </a:extLst>
          </p:cNvPr>
          <p:cNvCxnSpPr/>
          <p:nvPr/>
        </p:nvCxnSpPr>
        <p:spPr>
          <a:xfrm>
            <a:off x="5797769" y="1213297"/>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619097E-AE7D-4D1C-95E3-76FDAE244CA7}"/>
              </a:ext>
            </a:extLst>
          </p:cNvPr>
          <p:cNvSpPr txBox="1"/>
          <p:nvPr/>
        </p:nvSpPr>
        <p:spPr>
          <a:xfrm>
            <a:off x="3200671" y="535200"/>
            <a:ext cx="6418938" cy="630942"/>
          </a:xfrm>
          <a:prstGeom prst="rect">
            <a:avLst/>
          </a:prstGeom>
          <a:noFill/>
        </p:spPr>
        <p:txBody>
          <a:bodyPr wrap="none" rtlCol="0">
            <a:spAutoFit/>
          </a:bodyPr>
          <a:lstStyle/>
          <a:p>
            <a:pPr algn="ctr"/>
            <a:r>
              <a:rPr lang="en-US" sz="3500" b="1" spc="400" dirty="0">
                <a:solidFill>
                  <a:srgbClr val="44546A"/>
                </a:solidFill>
                <a:latin typeface="Lato Black"/>
                <a:ea typeface="Lato Black" charset="0"/>
                <a:cs typeface="Lato Black" charset="0"/>
              </a:rPr>
              <a:t>Random Forest - Theory</a:t>
            </a:r>
            <a:endParaRPr lang="en-US" sz="3500" b="1" spc="400" dirty="0">
              <a:solidFill>
                <a:schemeClr val="tx2"/>
              </a:solidFill>
              <a:latin typeface="Lato Black"/>
              <a:ea typeface="Lato Black" charset="0"/>
              <a:cs typeface="Lato Black" charset="0"/>
            </a:endParaRPr>
          </a:p>
        </p:txBody>
      </p:sp>
      <p:sp>
        <p:nvSpPr>
          <p:cNvPr id="19" name="Rectangle 18">
            <a:extLst>
              <a:ext uri="{FF2B5EF4-FFF2-40B4-BE49-F238E27FC236}">
                <a16:creationId xmlns:a16="http://schemas.microsoft.com/office/drawing/2014/main" id="{36C581BC-3EB3-490F-AFB4-9B128B89978C}"/>
              </a:ext>
            </a:extLst>
          </p:cNvPr>
          <p:cNvSpPr/>
          <p:nvPr/>
        </p:nvSpPr>
        <p:spPr>
          <a:xfrm>
            <a:off x="1819556" y="1523131"/>
            <a:ext cx="2095062" cy="346467"/>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Poppins Light"/>
              </a:rPr>
              <a:t>Properties</a:t>
            </a:r>
          </a:p>
        </p:txBody>
      </p:sp>
      <p:sp>
        <p:nvSpPr>
          <p:cNvPr id="20" name="Hexagon 19">
            <a:extLst>
              <a:ext uri="{FF2B5EF4-FFF2-40B4-BE49-F238E27FC236}">
                <a16:creationId xmlns:a16="http://schemas.microsoft.com/office/drawing/2014/main" id="{1EC10DA2-855A-4B5B-B693-E9603E16B431}"/>
              </a:ext>
            </a:extLst>
          </p:cNvPr>
          <p:cNvSpPr/>
          <p:nvPr/>
        </p:nvSpPr>
        <p:spPr>
          <a:xfrm>
            <a:off x="696131" y="2421215"/>
            <a:ext cx="1754192" cy="135375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Lato Black"/>
              </a:rPr>
              <a:t>Collection of weak learners</a:t>
            </a:r>
            <a:endParaRPr lang="el-GR" sz="1400" b="1" dirty="0"/>
          </a:p>
        </p:txBody>
      </p:sp>
      <p:sp>
        <p:nvSpPr>
          <p:cNvPr id="24" name="Rectangle 23">
            <a:extLst>
              <a:ext uri="{FF2B5EF4-FFF2-40B4-BE49-F238E27FC236}">
                <a16:creationId xmlns:a16="http://schemas.microsoft.com/office/drawing/2014/main" id="{CCB39DB7-6C35-4A03-A845-8826B0A779E2}"/>
              </a:ext>
            </a:extLst>
          </p:cNvPr>
          <p:cNvSpPr/>
          <p:nvPr/>
        </p:nvSpPr>
        <p:spPr>
          <a:xfrm>
            <a:off x="8277381" y="1523131"/>
            <a:ext cx="2095063" cy="346467"/>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Poppins Light"/>
              </a:rPr>
              <a:t>Schematic</a:t>
            </a:r>
          </a:p>
        </p:txBody>
      </p:sp>
      <p:sp>
        <p:nvSpPr>
          <p:cNvPr id="25" name="Hexagon 24">
            <a:extLst>
              <a:ext uri="{FF2B5EF4-FFF2-40B4-BE49-F238E27FC236}">
                <a16:creationId xmlns:a16="http://schemas.microsoft.com/office/drawing/2014/main" id="{AA0E2667-4ABF-4B45-8FC3-DBE74F1C7821}"/>
              </a:ext>
            </a:extLst>
          </p:cNvPr>
          <p:cNvSpPr/>
          <p:nvPr/>
        </p:nvSpPr>
        <p:spPr>
          <a:xfrm>
            <a:off x="2286198" y="3178364"/>
            <a:ext cx="1754192" cy="135375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Lato Black"/>
              </a:rPr>
              <a:t>Weighted / Majority Voting</a:t>
            </a:r>
            <a:endParaRPr lang="el-GR" sz="1400" b="1" dirty="0">
              <a:latin typeface="Poppins Light"/>
            </a:endParaRPr>
          </a:p>
        </p:txBody>
      </p:sp>
      <p:sp>
        <p:nvSpPr>
          <p:cNvPr id="26" name="Hexagon 25">
            <a:extLst>
              <a:ext uri="{FF2B5EF4-FFF2-40B4-BE49-F238E27FC236}">
                <a16:creationId xmlns:a16="http://schemas.microsoft.com/office/drawing/2014/main" id="{533D01FE-78CB-48C6-8663-8A18CCC5DD68}"/>
              </a:ext>
            </a:extLst>
          </p:cNvPr>
          <p:cNvSpPr/>
          <p:nvPr/>
        </p:nvSpPr>
        <p:spPr>
          <a:xfrm>
            <a:off x="696130" y="3938280"/>
            <a:ext cx="1843869" cy="135375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Lato Black"/>
              </a:rPr>
              <a:t>Injecting the “right randomness”</a:t>
            </a:r>
            <a:endParaRPr lang="el-GR" sz="1400" b="1" dirty="0"/>
          </a:p>
        </p:txBody>
      </p:sp>
      <p:sp>
        <p:nvSpPr>
          <p:cNvPr id="27" name="Hexagon 26">
            <a:extLst>
              <a:ext uri="{FF2B5EF4-FFF2-40B4-BE49-F238E27FC236}">
                <a16:creationId xmlns:a16="http://schemas.microsoft.com/office/drawing/2014/main" id="{3B31A37B-4ADB-4803-8204-0153FDB8E9CE}"/>
              </a:ext>
            </a:extLst>
          </p:cNvPr>
          <p:cNvSpPr/>
          <p:nvPr/>
        </p:nvSpPr>
        <p:spPr>
          <a:xfrm>
            <a:off x="2286198" y="4615159"/>
            <a:ext cx="1754192" cy="135375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Lato Black"/>
              </a:rPr>
              <a:t>Randomly select k-features</a:t>
            </a:r>
            <a:endParaRPr lang="el-GR" sz="1400" b="1" dirty="0"/>
          </a:p>
        </p:txBody>
      </p:sp>
      <p:sp>
        <p:nvSpPr>
          <p:cNvPr id="28" name="Hexagon 27">
            <a:extLst>
              <a:ext uri="{FF2B5EF4-FFF2-40B4-BE49-F238E27FC236}">
                <a16:creationId xmlns:a16="http://schemas.microsoft.com/office/drawing/2014/main" id="{529AD084-B807-42B2-8B8B-5BE3C50973D0}"/>
              </a:ext>
            </a:extLst>
          </p:cNvPr>
          <p:cNvSpPr/>
          <p:nvPr/>
        </p:nvSpPr>
        <p:spPr>
          <a:xfrm>
            <a:off x="3876265" y="3863732"/>
            <a:ext cx="1754192" cy="135375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Lato Black"/>
              </a:rPr>
              <a:t>Random samples with Replacement (Bagging)</a:t>
            </a:r>
            <a:endParaRPr lang="el-GR" sz="1000" b="1" dirty="0"/>
          </a:p>
        </p:txBody>
      </p:sp>
      <p:sp>
        <p:nvSpPr>
          <p:cNvPr id="2" name="Rectangle: Rounded Corners 1">
            <a:extLst>
              <a:ext uri="{FF2B5EF4-FFF2-40B4-BE49-F238E27FC236}">
                <a16:creationId xmlns:a16="http://schemas.microsoft.com/office/drawing/2014/main" id="{A9C4E88D-2AED-4C6B-9075-8789D894DF1C}"/>
              </a:ext>
            </a:extLst>
          </p:cNvPr>
          <p:cNvSpPr/>
          <p:nvPr/>
        </p:nvSpPr>
        <p:spPr>
          <a:xfrm>
            <a:off x="11284104" y="6002594"/>
            <a:ext cx="752168" cy="69317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900"/>
          </a:p>
        </p:txBody>
      </p:sp>
      <p:pic>
        <p:nvPicPr>
          <p:cNvPr id="10" name="Picture 9">
            <a:extLst>
              <a:ext uri="{FF2B5EF4-FFF2-40B4-BE49-F238E27FC236}">
                <a16:creationId xmlns:a16="http://schemas.microsoft.com/office/drawing/2014/main" id="{5E1B3890-C442-4C38-BCD7-1EE5550E0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047" y="2182271"/>
            <a:ext cx="5594495" cy="3554234"/>
          </a:xfrm>
          <a:prstGeom prst="rect">
            <a:avLst/>
          </a:prstGeom>
        </p:spPr>
      </p:pic>
      <p:pic>
        <p:nvPicPr>
          <p:cNvPr id="12" name="Picture 11">
            <a:extLst>
              <a:ext uri="{FF2B5EF4-FFF2-40B4-BE49-F238E27FC236}">
                <a16:creationId xmlns:a16="http://schemas.microsoft.com/office/drawing/2014/main" id="{5AA535DC-495E-473D-A302-90021356D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557" y="2184551"/>
            <a:ext cx="5595976" cy="35551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4" grpId="0" animBg="1"/>
      <p:bldP spid="25" grpId="0" animBg="1"/>
      <p:bldP spid="2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DD84FEC-E6C6-4E93-A1EB-C0875D3E25E2}"/>
              </a:ext>
            </a:extLst>
          </p:cNvPr>
          <p:cNvSpPr/>
          <p:nvPr/>
        </p:nvSpPr>
        <p:spPr>
          <a:xfrm>
            <a:off x="124454" y="2397305"/>
            <a:ext cx="1181570" cy="503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Producer Source</a:t>
            </a:r>
          </a:p>
        </p:txBody>
      </p:sp>
      <p:sp>
        <p:nvSpPr>
          <p:cNvPr id="10" name="Rectangle: Rounded Corners 9">
            <a:extLst>
              <a:ext uri="{FF2B5EF4-FFF2-40B4-BE49-F238E27FC236}">
                <a16:creationId xmlns:a16="http://schemas.microsoft.com/office/drawing/2014/main" id="{C097A76E-665B-4CA8-AEB5-FD171AEAB089}"/>
              </a:ext>
            </a:extLst>
          </p:cNvPr>
          <p:cNvSpPr/>
          <p:nvPr/>
        </p:nvSpPr>
        <p:spPr>
          <a:xfrm>
            <a:off x="2467212" y="1734486"/>
            <a:ext cx="2433365" cy="2118869"/>
          </a:xfrm>
          <a:prstGeom prst="roundRect">
            <a:avLst/>
          </a:prstGeom>
          <a:no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12" name="TextBox 11">
            <a:extLst>
              <a:ext uri="{FF2B5EF4-FFF2-40B4-BE49-F238E27FC236}">
                <a16:creationId xmlns:a16="http://schemas.microsoft.com/office/drawing/2014/main" id="{903366BF-F383-478E-BFA7-335753322D1B}"/>
              </a:ext>
            </a:extLst>
          </p:cNvPr>
          <p:cNvSpPr txBox="1"/>
          <p:nvPr/>
        </p:nvSpPr>
        <p:spPr>
          <a:xfrm>
            <a:off x="1225718" y="2979818"/>
            <a:ext cx="1001225" cy="276999"/>
          </a:xfrm>
          <a:prstGeom prst="rect">
            <a:avLst/>
          </a:prstGeom>
          <a:noFill/>
        </p:spPr>
        <p:txBody>
          <a:bodyPr wrap="square" rtlCol="0">
            <a:spAutoFit/>
          </a:bodyPr>
          <a:lstStyle/>
          <a:p>
            <a:r>
              <a:rPr lang="en-US" sz="1200" i="1" dirty="0"/>
              <a:t>Input stream</a:t>
            </a:r>
          </a:p>
        </p:txBody>
      </p:sp>
      <p:sp>
        <p:nvSpPr>
          <p:cNvPr id="14" name="TextBox 13">
            <a:extLst>
              <a:ext uri="{FF2B5EF4-FFF2-40B4-BE49-F238E27FC236}">
                <a16:creationId xmlns:a16="http://schemas.microsoft.com/office/drawing/2014/main" id="{B7B191EA-81CA-426F-B8AB-14BA4C5E8671}"/>
              </a:ext>
            </a:extLst>
          </p:cNvPr>
          <p:cNvSpPr txBox="1"/>
          <p:nvPr/>
        </p:nvSpPr>
        <p:spPr>
          <a:xfrm>
            <a:off x="2761699" y="1730771"/>
            <a:ext cx="1550662" cy="276999"/>
          </a:xfrm>
          <a:prstGeom prst="rect">
            <a:avLst/>
          </a:prstGeom>
          <a:noFill/>
        </p:spPr>
        <p:txBody>
          <a:bodyPr wrap="square" rtlCol="0">
            <a:spAutoFit/>
          </a:bodyPr>
          <a:lstStyle/>
          <a:p>
            <a:r>
              <a:rPr lang="en-US" sz="1200" b="1" i="1" dirty="0">
                <a:solidFill>
                  <a:srgbClr val="F8C71A"/>
                </a:solidFill>
              </a:rPr>
              <a:t>Node1</a:t>
            </a:r>
          </a:p>
        </p:txBody>
      </p:sp>
      <p:sp>
        <p:nvSpPr>
          <p:cNvPr id="17" name="Rectangle: Rounded Corners 16">
            <a:extLst>
              <a:ext uri="{FF2B5EF4-FFF2-40B4-BE49-F238E27FC236}">
                <a16:creationId xmlns:a16="http://schemas.microsoft.com/office/drawing/2014/main" id="{17A227C1-C2DE-40AC-9D6B-E605F3911575}"/>
              </a:ext>
            </a:extLst>
          </p:cNvPr>
          <p:cNvSpPr/>
          <p:nvPr/>
        </p:nvSpPr>
        <p:spPr>
          <a:xfrm>
            <a:off x="2578978" y="2051030"/>
            <a:ext cx="1929968" cy="156944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900E1114-3074-4E28-BCE6-7BBF3DE6A5C2}"/>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309" t="15814" r="55919" b="21674"/>
          <a:stretch/>
        </p:blipFill>
        <p:spPr>
          <a:xfrm>
            <a:off x="2956551" y="2513596"/>
            <a:ext cx="1297349" cy="943369"/>
          </a:xfrm>
          <a:prstGeom prst="rect">
            <a:avLst/>
          </a:prstGeom>
        </p:spPr>
      </p:pic>
      <p:sp>
        <p:nvSpPr>
          <p:cNvPr id="22" name="TextBox 21">
            <a:extLst>
              <a:ext uri="{FF2B5EF4-FFF2-40B4-BE49-F238E27FC236}">
                <a16:creationId xmlns:a16="http://schemas.microsoft.com/office/drawing/2014/main" id="{51EFC73D-7A57-45FF-A638-A74CC82689DA}"/>
              </a:ext>
            </a:extLst>
          </p:cNvPr>
          <p:cNvSpPr txBox="1"/>
          <p:nvPr/>
        </p:nvSpPr>
        <p:spPr>
          <a:xfrm>
            <a:off x="2686522" y="2097696"/>
            <a:ext cx="1757099" cy="369332"/>
          </a:xfrm>
          <a:prstGeom prst="rect">
            <a:avLst/>
          </a:prstGeom>
          <a:noFill/>
        </p:spPr>
        <p:txBody>
          <a:bodyPr wrap="square" rtlCol="0">
            <a:spAutoFit/>
          </a:bodyPr>
          <a:lstStyle/>
          <a:p>
            <a:r>
              <a:rPr lang="en-US" dirty="0">
                <a:solidFill>
                  <a:srgbClr val="4472C4"/>
                </a:solidFill>
              </a:rPr>
              <a:t>Hoeffding Tree 1</a:t>
            </a:r>
          </a:p>
        </p:txBody>
      </p:sp>
      <p:sp>
        <p:nvSpPr>
          <p:cNvPr id="34" name="Rectangle: Rounded Corners 33">
            <a:extLst>
              <a:ext uri="{FF2B5EF4-FFF2-40B4-BE49-F238E27FC236}">
                <a16:creationId xmlns:a16="http://schemas.microsoft.com/office/drawing/2014/main" id="{A7BBAAC7-33E9-4FAA-A11C-954C29711237}"/>
              </a:ext>
            </a:extLst>
          </p:cNvPr>
          <p:cNvSpPr/>
          <p:nvPr/>
        </p:nvSpPr>
        <p:spPr>
          <a:xfrm>
            <a:off x="5278150" y="1734486"/>
            <a:ext cx="2433365" cy="2118869"/>
          </a:xfrm>
          <a:prstGeom prst="roundRect">
            <a:avLst/>
          </a:prstGeom>
          <a:no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36" name="TextBox 35">
            <a:extLst>
              <a:ext uri="{FF2B5EF4-FFF2-40B4-BE49-F238E27FC236}">
                <a16:creationId xmlns:a16="http://schemas.microsoft.com/office/drawing/2014/main" id="{7620758B-5503-4706-B84F-43E1DF9DA40A}"/>
              </a:ext>
            </a:extLst>
          </p:cNvPr>
          <p:cNvSpPr txBox="1"/>
          <p:nvPr/>
        </p:nvSpPr>
        <p:spPr>
          <a:xfrm>
            <a:off x="5572636" y="1730771"/>
            <a:ext cx="1550662" cy="276999"/>
          </a:xfrm>
          <a:prstGeom prst="rect">
            <a:avLst/>
          </a:prstGeom>
          <a:noFill/>
        </p:spPr>
        <p:txBody>
          <a:bodyPr wrap="square" rtlCol="0">
            <a:spAutoFit/>
          </a:bodyPr>
          <a:lstStyle/>
          <a:p>
            <a:r>
              <a:rPr lang="en-US" sz="1200" b="1" i="1" dirty="0">
                <a:solidFill>
                  <a:srgbClr val="F8C71A"/>
                </a:solidFill>
              </a:rPr>
              <a:t>Node2</a:t>
            </a:r>
          </a:p>
        </p:txBody>
      </p:sp>
      <p:sp>
        <p:nvSpPr>
          <p:cNvPr id="38" name="Rectangle: Rounded Corners 37">
            <a:extLst>
              <a:ext uri="{FF2B5EF4-FFF2-40B4-BE49-F238E27FC236}">
                <a16:creationId xmlns:a16="http://schemas.microsoft.com/office/drawing/2014/main" id="{5C461B80-CCDA-4F33-ABEC-4C67C8004EB3}"/>
              </a:ext>
            </a:extLst>
          </p:cNvPr>
          <p:cNvSpPr/>
          <p:nvPr/>
        </p:nvSpPr>
        <p:spPr>
          <a:xfrm>
            <a:off x="5389916" y="2051030"/>
            <a:ext cx="1929968" cy="156944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pic>
        <p:nvPicPr>
          <p:cNvPr id="40" name="Picture 39">
            <a:extLst>
              <a:ext uri="{FF2B5EF4-FFF2-40B4-BE49-F238E27FC236}">
                <a16:creationId xmlns:a16="http://schemas.microsoft.com/office/drawing/2014/main" id="{DB1B1170-72F5-4913-814D-80067704F590}"/>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309" t="15814" r="55919" b="21674"/>
          <a:stretch/>
        </p:blipFill>
        <p:spPr>
          <a:xfrm>
            <a:off x="5767489" y="2513596"/>
            <a:ext cx="1297349" cy="943369"/>
          </a:xfrm>
          <a:prstGeom prst="rect">
            <a:avLst/>
          </a:prstGeom>
        </p:spPr>
      </p:pic>
      <p:sp>
        <p:nvSpPr>
          <p:cNvPr id="42" name="TextBox 41">
            <a:extLst>
              <a:ext uri="{FF2B5EF4-FFF2-40B4-BE49-F238E27FC236}">
                <a16:creationId xmlns:a16="http://schemas.microsoft.com/office/drawing/2014/main" id="{1A0A398D-56B2-4512-8517-18F2A8CD7834}"/>
              </a:ext>
            </a:extLst>
          </p:cNvPr>
          <p:cNvSpPr txBox="1"/>
          <p:nvPr/>
        </p:nvSpPr>
        <p:spPr>
          <a:xfrm>
            <a:off x="5497460" y="2097696"/>
            <a:ext cx="1757099" cy="369332"/>
          </a:xfrm>
          <a:prstGeom prst="rect">
            <a:avLst/>
          </a:prstGeom>
          <a:noFill/>
        </p:spPr>
        <p:txBody>
          <a:bodyPr wrap="square" rtlCol="0">
            <a:spAutoFit/>
          </a:bodyPr>
          <a:lstStyle/>
          <a:p>
            <a:r>
              <a:rPr lang="en-US" dirty="0">
                <a:solidFill>
                  <a:srgbClr val="4472C4"/>
                </a:solidFill>
              </a:rPr>
              <a:t>Hoeffding Tree 2</a:t>
            </a:r>
          </a:p>
        </p:txBody>
      </p:sp>
      <p:sp>
        <p:nvSpPr>
          <p:cNvPr id="44" name="Rectangle: Rounded Corners 43">
            <a:extLst>
              <a:ext uri="{FF2B5EF4-FFF2-40B4-BE49-F238E27FC236}">
                <a16:creationId xmlns:a16="http://schemas.microsoft.com/office/drawing/2014/main" id="{CBDBCDCB-1726-453A-87C8-04A233994071}"/>
              </a:ext>
            </a:extLst>
          </p:cNvPr>
          <p:cNvSpPr/>
          <p:nvPr/>
        </p:nvSpPr>
        <p:spPr>
          <a:xfrm>
            <a:off x="8916135" y="1730771"/>
            <a:ext cx="2433365" cy="2118869"/>
          </a:xfrm>
          <a:prstGeom prst="roundRect">
            <a:avLst/>
          </a:prstGeom>
          <a:no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46" name="TextBox 45">
            <a:extLst>
              <a:ext uri="{FF2B5EF4-FFF2-40B4-BE49-F238E27FC236}">
                <a16:creationId xmlns:a16="http://schemas.microsoft.com/office/drawing/2014/main" id="{E5E9C9E7-E729-4503-95BD-A094FCA02998}"/>
              </a:ext>
            </a:extLst>
          </p:cNvPr>
          <p:cNvSpPr txBox="1"/>
          <p:nvPr/>
        </p:nvSpPr>
        <p:spPr>
          <a:xfrm>
            <a:off x="9210622" y="1727056"/>
            <a:ext cx="1550662" cy="276999"/>
          </a:xfrm>
          <a:prstGeom prst="rect">
            <a:avLst/>
          </a:prstGeom>
          <a:noFill/>
        </p:spPr>
        <p:txBody>
          <a:bodyPr wrap="square" rtlCol="0">
            <a:spAutoFit/>
          </a:bodyPr>
          <a:lstStyle/>
          <a:p>
            <a:r>
              <a:rPr lang="en-US" sz="1200" b="1" i="1" dirty="0">
                <a:solidFill>
                  <a:srgbClr val="F8C71A"/>
                </a:solidFill>
              </a:rPr>
              <a:t>Node k</a:t>
            </a:r>
          </a:p>
        </p:txBody>
      </p:sp>
      <p:sp>
        <p:nvSpPr>
          <p:cNvPr id="48" name="Rectangle: Rounded Corners 47">
            <a:extLst>
              <a:ext uri="{FF2B5EF4-FFF2-40B4-BE49-F238E27FC236}">
                <a16:creationId xmlns:a16="http://schemas.microsoft.com/office/drawing/2014/main" id="{4D40A51F-CB84-4912-818F-DCCCF03DE1F0}"/>
              </a:ext>
            </a:extLst>
          </p:cNvPr>
          <p:cNvSpPr/>
          <p:nvPr/>
        </p:nvSpPr>
        <p:spPr>
          <a:xfrm>
            <a:off x="9027901" y="2047315"/>
            <a:ext cx="1929968" cy="156944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05C4FAD8-8F3C-4CB9-ACA2-6C8069790E32}"/>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309" t="15814" r="55919" b="21674"/>
          <a:stretch/>
        </p:blipFill>
        <p:spPr>
          <a:xfrm>
            <a:off x="9405474" y="2509881"/>
            <a:ext cx="1297349" cy="943369"/>
          </a:xfrm>
          <a:prstGeom prst="rect">
            <a:avLst/>
          </a:prstGeom>
        </p:spPr>
      </p:pic>
      <p:sp>
        <p:nvSpPr>
          <p:cNvPr id="52" name="TextBox 51">
            <a:extLst>
              <a:ext uri="{FF2B5EF4-FFF2-40B4-BE49-F238E27FC236}">
                <a16:creationId xmlns:a16="http://schemas.microsoft.com/office/drawing/2014/main" id="{8E492AB8-36F2-406D-8AAB-61CA9EE2FF1D}"/>
              </a:ext>
            </a:extLst>
          </p:cNvPr>
          <p:cNvSpPr txBox="1"/>
          <p:nvPr/>
        </p:nvSpPr>
        <p:spPr>
          <a:xfrm>
            <a:off x="9135445" y="2093981"/>
            <a:ext cx="1757099" cy="369332"/>
          </a:xfrm>
          <a:prstGeom prst="rect">
            <a:avLst/>
          </a:prstGeom>
          <a:noFill/>
        </p:spPr>
        <p:txBody>
          <a:bodyPr wrap="square" rtlCol="0">
            <a:spAutoFit/>
          </a:bodyPr>
          <a:lstStyle/>
          <a:p>
            <a:r>
              <a:rPr lang="en-US" dirty="0">
                <a:solidFill>
                  <a:srgbClr val="4472C4"/>
                </a:solidFill>
              </a:rPr>
              <a:t>Hoeffding Tree k</a:t>
            </a:r>
          </a:p>
        </p:txBody>
      </p:sp>
      <p:sp>
        <p:nvSpPr>
          <p:cNvPr id="53" name="TextBox 52">
            <a:extLst>
              <a:ext uri="{FF2B5EF4-FFF2-40B4-BE49-F238E27FC236}">
                <a16:creationId xmlns:a16="http://schemas.microsoft.com/office/drawing/2014/main" id="{625C940E-2869-420A-BB41-80EA5FBFF706}"/>
              </a:ext>
            </a:extLst>
          </p:cNvPr>
          <p:cNvSpPr txBox="1"/>
          <p:nvPr/>
        </p:nvSpPr>
        <p:spPr>
          <a:xfrm>
            <a:off x="7926618" y="1875120"/>
            <a:ext cx="1181570" cy="1323119"/>
          </a:xfrm>
          <a:prstGeom prst="rect">
            <a:avLst/>
          </a:prstGeom>
          <a:noFill/>
        </p:spPr>
        <p:txBody>
          <a:bodyPr wrap="square" rtlCol="0">
            <a:spAutoFit/>
          </a:bodyPr>
          <a:lstStyle/>
          <a:p>
            <a:r>
              <a:rPr lang="en-US" sz="7998" dirty="0">
                <a:solidFill>
                  <a:srgbClr val="4472C4"/>
                </a:solidFill>
              </a:rPr>
              <a:t>…</a:t>
            </a:r>
          </a:p>
        </p:txBody>
      </p:sp>
      <p:sp>
        <p:nvSpPr>
          <p:cNvPr id="55" name="Rectangle: Rounded Corners 54">
            <a:extLst>
              <a:ext uri="{FF2B5EF4-FFF2-40B4-BE49-F238E27FC236}">
                <a16:creationId xmlns:a16="http://schemas.microsoft.com/office/drawing/2014/main" id="{888F47EE-5A9B-4E1A-A07B-5B7E5D290598}"/>
              </a:ext>
            </a:extLst>
          </p:cNvPr>
          <p:cNvSpPr/>
          <p:nvPr/>
        </p:nvSpPr>
        <p:spPr>
          <a:xfrm>
            <a:off x="2226858" y="1347672"/>
            <a:ext cx="9340431" cy="2719608"/>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7" name="TextBox 56">
            <a:extLst>
              <a:ext uri="{FF2B5EF4-FFF2-40B4-BE49-F238E27FC236}">
                <a16:creationId xmlns:a16="http://schemas.microsoft.com/office/drawing/2014/main" id="{DCF1774C-B2E1-4275-9EFE-E0686AB5591D}"/>
              </a:ext>
            </a:extLst>
          </p:cNvPr>
          <p:cNvSpPr txBox="1"/>
          <p:nvPr/>
        </p:nvSpPr>
        <p:spPr>
          <a:xfrm>
            <a:off x="2491612" y="1327050"/>
            <a:ext cx="1550662" cy="400110"/>
          </a:xfrm>
          <a:prstGeom prst="rect">
            <a:avLst/>
          </a:prstGeom>
          <a:noFill/>
        </p:spPr>
        <p:txBody>
          <a:bodyPr wrap="square" rtlCol="0">
            <a:spAutoFit/>
          </a:bodyPr>
          <a:lstStyle/>
          <a:p>
            <a:r>
              <a:rPr lang="en-US" sz="2000" i="1" dirty="0">
                <a:solidFill>
                  <a:srgbClr val="4472C4"/>
                </a:solidFill>
              </a:rPr>
              <a:t>Job1</a:t>
            </a:r>
          </a:p>
        </p:txBody>
      </p:sp>
      <p:sp>
        <p:nvSpPr>
          <p:cNvPr id="59" name="Arrow: Right 58">
            <a:extLst>
              <a:ext uri="{FF2B5EF4-FFF2-40B4-BE49-F238E27FC236}">
                <a16:creationId xmlns:a16="http://schemas.microsoft.com/office/drawing/2014/main" id="{52CDD7F0-69BE-46F6-AB95-531DE21BF932}"/>
              </a:ext>
            </a:extLst>
          </p:cNvPr>
          <p:cNvSpPr/>
          <p:nvPr/>
        </p:nvSpPr>
        <p:spPr>
          <a:xfrm>
            <a:off x="1546378" y="2406947"/>
            <a:ext cx="385565" cy="503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482DA98A-C679-4065-A68E-B8FD2B93409E}"/>
              </a:ext>
            </a:extLst>
          </p:cNvPr>
          <p:cNvSpPr/>
          <p:nvPr/>
        </p:nvSpPr>
        <p:spPr>
          <a:xfrm rot="5400000">
            <a:off x="7752262" y="4418982"/>
            <a:ext cx="385565" cy="503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0A10E162-6C0F-4569-9402-AE86E995083F}"/>
              </a:ext>
            </a:extLst>
          </p:cNvPr>
          <p:cNvSpPr/>
          <p:nvPr/>
        </p:nvSpPr>
        <p:spPr>
          <a:xfrm>
            <a:off x="4522465" y="4909975"/>
            <a:ext cx="4482960" cy="1617855"/>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5" name="TextBox 64">
            <a:extLst>
              <a:ext uri="{FF2B5EF4-FFF2-40B4-BE49-F238E27FC236}">
                <a16:creationId xmlns:a16="http://schemas.microsoft.com/office/drawing/2014/main" id="{DD34E00F-A1DA-499B-97E9-40844AA057FD}"/>
              </a:ext>
            </a:extLst>
          </p:cNvPr>
          <p:cNvSpPr txBox="1"/>
          <p:nvPr/>
        </p:nvSpPr>
        <p:spPr>
          <a:xfrm>
            <a:off x="4631377" y="4863625"/>
            <a:ext cx="1550662" cy="400110"/>
          </a:xfrm>
          <a:prstGeom prst="rect">
            <a:avLst/>
          </a:prstGeom>
          <a:noFill/>
        </p:spPr>
        <p:txBody>
          <a:bodyPr wrap="square" rtlCol="0">
            <a:spAutoFit/>
          </a:bodyPr>
          <a:lstStyle/>
          <a:p>
            <a:r>
              <a:rPr lang="en-US" sz="2000" i="1" dirty="0">
                <a:solidFill>
                  <a:srgbClr val="4472C4"/>
                </a:solidFill>
              </a:rPr>
              <a:t>Job2</a:t>
            </a:r>
          </a:p>
        </p:txBody>
      </p:sp>
      <p:sp>
        <p:nvSpPr>
          <p:cNvPr id="67" name="Rectangle: Rounded Corners 66">
            <a:extLst>
              <a:ext uri="{FF2B5EF4-FFF2-40B4-BE49-F238E27FC236}">
                <a16:creationId xmlns:a16="http://schemas.microsoft.com/office/drawing/2014/main" id="{44CEC38F-FF6B-4951-80ED-716585F76DF6}"/>
              </a:ext>
            </a:extLst>
          </p:cNvPr>
          <p:cNvSpPr/>
          <p:nvPr/>
        </p:nvSpPr>
        <p:spPr>
          <a:xfrm>
            <a:off x="5370673" y="5050035"/>
            <a:ext cx="3307791" cy="400007"/>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Groupby(TupleId)</a:t>
            </a:r>
          </a:p>
        </p:txBody>
      </p:sp>
      <p:sp>
        <p:nvSpPr>
          <p:cNvPr id="69" name="Rectangle: Rounded Corners 68">
            <a:extLst>
              <a:ext uri="{FF2B5EF4-FFF2-40B4-BE49-F238E27FC236}">
                <a16:creationId xmlns:a16="http://schemas.microsoft.com/office/drawing/2014/main" id="{4F6CDF38-CCC4-4906-AB03-C4FDD9EF4EEE}"/>
              </a:ext>
            </a:extLst>
          </p:cNvPr>
          <p:cNvSpPr/>
          <p:nvPr/>
        </p:nvSpPr>
        <p:spPr>
          <a:xfrm>
            <a:off x="5370673" y="5944087"/>
            <a:ext cx="3307791" cy="400007"/>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Weighted Voting</a:t>
            </a:r>
          </a:p>
        </p:txBody>
      </p:sp>
      <p:sp>
        <p:nvSpPr>
          <p:cNvPr id="71" name="Arrow: Right 70">
            <a:extLst>
              <a:ext uri="{FF2B5EF4-FFF2-40B4-BE49-F238E27FC236}">
                <a16:creationId xmlns:a16="http://schemas.microsoft.com/office/drawing/2014/main" id="{99F6C564-2054-490D-B604-1C20BAF5D106}"/>
              </a:ext>
            </a:extLst>
          </p:cNvPr>
          <p:cNvSpPr/>
          <p:nvPr/>
        </p:nvSpPr>
        <p:spPr>
          <a:xfrm rot="5400000">
            <a:off x="6831786" y="5458373"/>
            <a:ext cx="385565" cy="50372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Arrow: Right 72">
            <a:extLst>
              <a:ext uri="{FF2B5EF4-FFF2-40B4-BE49-F238E27FC236}">
                <a16:creationId xmlns:a16="http://schemas.microsoft.com/office/drawing/2014/main" id="{DEB783C9-B2FB-40CA-B393-E0725B43B303}"/>
              </a:ext>
            </a:extLst>
          </p:cNvPr>
          <p:cNvSpPr/>
          <p:nvPr/>
        </p:nvSpPr>
        <p:spPr>
          <a:xfrm>
            <a:off x="9291575" y="5364418"/>
            <a:ext cx="385565" cy="503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B852001A-4F22-43D6-A7D2-F0148082F615}"/>
              </a:ext>
            </a:extLst>
          </p:cNvPr>
          <p:cNvSpPr/>
          <p:nvPr/>
        </p:nvSpPr>
        <p:spPr>
          <a:xfrm>
            <a:off x="9902617" y="5364418"/>
            <a:ext cx="1181570" cy="503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 Sink</a:t>
            </a:r>
          </a:p>
        </p:txBody>
      </p:sp>
      <p:sp>
        <p:nvSpPr>
          <p:cNvPr id="77" name="TextBox 76">
            <a:extLst>
              <a:ext uri="{FF2B5EF4-FFF2-40B4-BE49-F238E27FC236}">
                <a16:creationId xmlns:a16="http://schemas.microsoft.com/office/drawing/2014/main" id="{0216F943-A646-4CC7-803D-BCB9186BA0B6}"/>
              </a:ext>
            </a:extLst>
          </p:cNvPr>
          <p:cNvSpPr txBox="1"/>
          <p:nvPr/>
        </p:nvSpPr>
        <p:spPr>
          <a:xfrm>
            <a:off x="8987088" y="5928083"/>
            <a:ext cx="1135993" cy="276999"/>
          </a:xfrm>
          <a:prstGeom prst="rect">
            <a:avLst/>
          </a:prstGeom>
          <a:noFill/>
        </p:spPr>
        <p:txBody>
          <a:bodyPr wrap="square" rtlCol="0">
            <a:spAutoFit/>
          </a:bodyPr>
          <a:lstStyle/>
          <a:p>
            <a:r>
              <a:rPr lang="en-US" sz="1200" i="1" dirty="0"/>
              <a:t>Output stream</a:t>
            </a:r>
          </a:p>
        </p:txBody>
      </p:sp>
      <p:sp>
        <p:nvSpPr>
          <p:cNvPr id="79" name="Arrow: Right 78">
            <a:extLst>
              <a:ext uri="{FF2B5EF4-FFF2-40B4-BE49-F238E27FC236}">
                <a16:creationId xmlns:a16="http://schemas.microsoft.com/office/drawing/2014/main" id="{71A9390C-2550-4D84-AE5D-1A99407E8FED}"/>
              </a:ext>
            </a:extLst>
          </p:cNvPr>
          <p:cNvSpPr/>
          <p:nvPr/>
        </p:nvSpPr>
        <p:spPr>
          <a:xfrm rot="5400000">
            <a:off x="3300178" y="3791381"/>
            <a:ext cx="452713" cy="26259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1" name="Arrow: Right 80">
            <a:extLst>
              <a:ext uri="{FF2B5EF4-FFF2-40B4-BE49-F238E27FC236}">
                <a16:creationId xmlns:a16="http://schemas.microsoft.com/office/drawing/2014/main" id="{FB47080D-BDFD-4F04-B2F0-B376927361CA}"/>
              </a:ext>
            </a:extLst>
          </p:cNvPr>
          <p:cNvSpPr/>
          <p:nvPr/>
        </p:nvSpPr>
        <p:spPr>
          <a:xfrm rot="5400000">
            <a:off x="6128543" y="3774192"/>
            <a:ext cx="452713" cy="26259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3" name="Arrow: Right 82">
            <a:extLst>
              <a:ext uri="{FF2B5EF4-FFF2-40B4-BE49-F238E27FC236}">
                <a16:creationId xmlns:a16="http://schemas.microsoft.com/office/drawing/2014/main" id="{1894BEA2-95A9-4560-B1F7-C888576D53ED}"/>
              </a:ext>
            </a:extLst>
          </p:cNvPr>
          <p:cNvSpPr/>
          <p:nvPr/>
        </p:nvSpPr>
        <p:spPr>
          <a:xfrm rot="5400000">
            <a:off x="9827792" y="3780989"/>
            <a:ext cx="452713" cy="26259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84" name="Table 84">
            <a:extLst>
              <a:ext uri="{FF2B5EF4-FFF2-40B4-BE49-F238E27FC236}">
                <a16:creationId xmlns:a16="http://schemas.microsoft.com/office/drawing/2014/main" id="{59DD4751-1FD2-4507-AB9C-7E81100D9485}"/>
              </a:ext>
            </a:extLst>
          </p:cNvPr>
          <p:cNvGraphicFramePr>
            <a:graphicFrameLocks noGrp="1"/>
          </p:cNvGraphicFramePr>
          <p:nvPr/>
        </p:nvGraphicFramePr>
        <p:xfrm>
          <a:off x="2603691" y="4170257"/>
          <a:ext cx="1866678" cy="288763"/>
        </p:xfrm>
        <a:graphic>
          <a:graphicData uri="http://schemas.openxmlformats.org/drawingml/2006/table">
            <a:tbl>
              <a:tblPr bandRow="1">
                <a:tableStyleId>{21E4AEA4-8DFA-4A89-87EB-49C32662AFE0}</a:tableStyleId>
              </a:tblPr>
              <a:tblGrid>
                <a:gridCol w="933339">
                  <a:extLst>
                    <a:ext uri="{9D8B030D-6E8A-4147-A177-3AD203B41FA5}">
                      <a16:colId xmlns:a16="http://schemas.microsoft.com/office/drawing/2014/main" val="2144692118"/>
                    </a:ext>
                  </a:extLst>
                </a:gridCol>
                <a:gridCol w="933339">
                  <a:extLst>
                    <a:ext uri="{9D8B030D-6E8A-4147-A177-3AD203B41FA5}">
                      <a16:colId xmlns:a16="http://schemas.microsoft.com/office/drawing/2014/main" val="4224269571"/>
                    </a:ext>
                  </a:extLst>
                </a:gridCol>
              </a:tblGrid>
              <a:tr h="288763">
                <a:tc>
                  <a:txBody>
                    <a:bodyPr/>
                    <a:lstStyle/>
                    <a:p>
                      <a:r>
                        <a:rPr lang="en-US" sz="1200" dirty="0"/>
                        <a:t>TupleId</a:t>
                      </a:r>
                    </a:p>
                  </a:txBody>
                  <a:tcPr marL="91416" marR="91416" marT="45708" marB="45708"/>
                </a:tc>
                <a:tc>
                  <a:txBody>
                    <a:bodyPr/>
                    <a:lstStyle/>
                    <a:p>
                      <a:r>
                        <a:rPr lang="en-US" sz="1200" dirty="0"/>
                        <a:t>Prediction1</a:t>
                      </a:r>
                    </a:p>
                  </a:txBody>
                  <a:tcPr marL="91416" marR="91416" marT="45708" marB="45708"/>
                </a:tc>
                <a:extLst>
                  <a:ext uri="{0D108BD9-81ED-4DB2-BD59-A6C34878D82A}">
                    <a16:rowId xmlns:a16="http://schemas.microsoft.com/office/drawing/2014/main" val="418922529"/>
                  </a:ext>
                </a:extLst>
              </a:tr>
            </a:tbl>
          </a:graphicData>
        </a:graphic>
      </p:graphicFrame>
      <p:graphicFrame>
        <p:nvGraphicFramePr>
          <p:cNvPr id="86" name="Table 84">
            <a:extLst>
              <a:ext uri="{FF2B5EF4-FFF2-40B4-BE49-F238E27FC236}">
                <a16:creationId xmlns:a16="http://schemas.microsoft.com/office/drawing/2014/main" id="{D8BDF8F8-1F6A-4D4C-9A18-13719E5DA804}"/>
              </a:ext>
            </a:extLst>
          </p:cNvPr>
          <p:cNvGraphicFramePr>
            <a:graphicFrameLocks noGrp="1"/>
          </p:cNvGraphicFramePr>
          <p:nvPr/>
        </p:nvGraphicFramePr>
        <p:xfrm>
          <a:off x="5414628" y="4153505"/>
          <a:ext cx="1866678" cy="288763"/>
        </p:xfrm>
        <a:graphic>
          <a:graphicData uri="http://schemas.openxmlformats.org/drawingml/2006/table">
            <a:tbl>
              <a:tblPr bandRow="1">
                <a:tableStyleId>{21E4AEA4-8DFA-4A89-87EB-49C32662AFE0}</a:tableStyleId>
              </a:tblPr>
              <a:tblGrid>
                <a:gridCol w="933339">
                  <a:extLst>
                    <a:ext uri="{9D8B030D-6E8A-4147-A177-3AD203B41FA5}">
                      <a16:colId xmlns:a16="http://schemas.microsoft.com/office/drawing/2014/main" val="2144692118"/>
                    </a:ext>
                  </a:extLst>
                </a:gridCol>
                <a:gridCol w="933339">
                  <a:extLst>
                    <a:ext uri="{9D8B030D-6E8A-4147-A177-3AD203B41FA5}">
                      <a16:colId xmlns:a16="http://schemas.microsoft.com/office/drawing/2014/main" val="4224269571"/>
                    </a:ext>
                  </a:extLst>
                </a:gridCol>
              </a:tblGrid>
              <a:tr h="288763">
                <a:tc>
                  <a:txBody>
                    <a:bodyPr/>
                    <a:lstStyle/>
                    <a:p>
                      <a:r>
                        <a:rPr lang="en-US" sz="1200" dirty="0"/>
                        <a:t>TupleId</a:t>
                      </a:r>
                    </a:p>
                  </a:txBody>
                  <a:tcPr marL="91416" marR="91416" marT="45708" marB="45708"/>
                </a:tc>
                <a:tc>
                  <a:txBody>
                    <a:bodyPr/>
                    <a:lstStyle/>
                    <a:p>
                      <a:r>
                        <a:rPr lang="en-US" sz="1200" dirty="0"/>
                        <a:t>Prediction2</a:t>
                      </a:r>
                    </a:p>
                  </a:txBody>
                  <a:tcPr marL="91416" marR="91416" marT="45708" marB="45708"/>
                </a:tc>
                <a:extLst>
                  <a:ext uri="{0D108BD9-81ED-4DB2-BD59-A6C34878D82A}">
                    <a16:rowId xmlns:a16="http://schemas.microsoft.com/office/drawing/2014/main" val="418922529"/>
                  </a:ext>
                </a:extLst>
              </a:tr>
            </a:tbl>
          </a:graphicData>
        </a:graphic>
      </p:graphicFrame>
      <p:graphicFrame>
        <p:nvGraphicFramePr>
          <p:cNvPr id="88" name="Table 84">
            <a:extLst>
              <a:ext uri="{FF2B5EF4-FFF2-40B4-BE49-F238E27FC236}">
                <a16:creationId xmlns:a16="http://schemas.microsoft.com/office/drawing/2014/main" id="{9E27FDFE-787B-46E0-9BE6-DA6B3EB170E6}"/>
              </a:ext>
            </a:extLst>
          </p:cNvPr>
          <p:cNvGraphicFramePr>
            <a:graphicFrameLocks noGrp="1"/>
          </p:cNvGraphicFramePr>
          <p:nvPr/>
        </p:nvGraphicFramePr>
        <p:xfrm>
          <a:off x="9120809" y="4153505"/>
          <a:ext cx="1866678" cy="288763"/>
        </p:xfrm>
        <a:graphic>
          <a:graphicData uri="http://schemas.openxmlformats.org/drawingml/2006/table">
            <a:tbl>
              <a:tblPr bandRow="1">
                <a:tableStyleId>{21E4AEA4-8DFA-4A89-87EB-49C32662AFE0}</a:tableStyleId>
              </a:tblPr>
              <a:tblGrid>
                <a:gridCol w="933339">
                  <a:extLst>
                    <a:ext uri="{9D8B030D-6E8A-4147-A177-3AD203B41FA5}">
                      <a16:colId xmlns:a16="http://schemas.microsoft.com/office/drawing/2014/main" val="2144692118"/>
                    </a:ext>
                  </a:extLst>
                </a:gridCol>
                <a:gridCol w="933339">
                  <a:extLst>
                    <a:ext uri="{9D8B030D-6E8A-4147-A177-3AD203B41FA5}">
                      <a16:colId xmlns:a16="http://schemas.microsoft.com/office/drawing/2014/main" val="4224269571"/>
                    </a:ext>
                  </a:extLst>
                </a:gridCol>
              </a:tblGrid>
              <a:tr h="288763">
                <a:tc>
                  <a:txBody>
                    <a:bodyPr/>
                    <a:lstStyle/>
                    <a:p>
                      <a:r>
                        <a:rPr lang="en-US" sz="1200" dirty="0"/>
                        <a:t>TupleId</a:t>
                      </a:r>
                    </a:p>
                  </a:txBody>
                  <a:tcPr marL="91416" marR="91416" marT="45708" marB="45708"/>
                </a:tc>
                <a:tc>
                  <a:txBody>
                    <a:bodyPr/>
                    <a:lstStyle/>
                    <a:p>
                      <a:r>
                        <a:rPr lang="en-US" sz="1200" dirty="0" err="1"/>
                        <a:t>Predictionk</a:t>
                      </a:r>
                      <a:endParaRPr lang="en-US" sz="1200" dirty="0"/>
                    </a:p>
                  </a:txBody>
                  <a:tcPr marL="91416" marR="91416" marT="45708" marB="45708"/>
                </a:tc>
                <a:extLst>
                  <a:ext uri="{0D108BD9-81ED-4DB2-BD59-A6C34878D82A}">
                    <a16:rowId xmlns:a16="http://schemas.microsoft.com/office/drawing/2014/main" val="418922529"/>
                  </a:ext>
                </a:extLst>
              </a:tr>
            </a:tbl>
          </a:graphicData>
        </a:graphic>
      </p:graphicFrame>
      <p:sp>
        <p:nvSpPr>
          <p:cNvPr id="43" name="TextBox 42">
            <a:extLst>
              <a:ext uri="{FF2B5EF4-FFF2-40B4-BE49-F238E27FC236}">
                <a16:creationId xmlns:a16="http://schemas.microsoft.com/office/drawing/2014/main" id="{CB02850E-E1AC-492D-95E7-AF560B490E05}"/>
              </a:ext>
            </a:extLst>
          </p:cNvPr>
          <p:cNvSpPr txBox="1"/>
          <p:nvPr/>
        </p:nvSpPr>
        <p:spPr>
          <a:xfrm>
            <a:off x="2744049" y="580435"/>
            <a:ext cx="6703951" cy="630942"/>
          </a:xfrm>
          <a:prstGeom prst="rect">
            <a:avLst/>
          </a:prstGeom>
          <a:noFill/>
        </p:spPr>
        <p:txBody>
          <a:bodyPr wrap="none" rtlCol="0">
            <a:spAutoFit/>
          </a:bodyPr>
          <a:lstStyle/>
          <a:p>
            <a:pPr algn="ctr"/>
            <a:r>
              <a:rPr lang="en-US" sz="3500" b="1" spc="400" dirty="0">
                <a:solidFill>
                  <a:srgbClr val="44546A"/>
                </a:solidFill>
                <a:latin typeface="Lato Black"/>
                <a:ea typeface="Lato Black" charset="0"/>
                <a:cs typeface="Lato Black" charset="0"/>
              </a:rPr>
              <a:t>Random Forest - Practice</a:t>
            </a:r>
            <a:endParaRPr lang="en-US" sz="3500" b="1" spc="400" dirty="0">
              <a:solidFill>
                <a:schemeClr val="tx2"/>
              </a:solidFill>
              <a:latin typeface="Lato Black"/>
              <a:ea typeface="Lato Black" charset="0"/>
              <a:cs typeface="Lato Black" charset="0"/>
            </a:endParaRPr>
          </a:p>
        </p:txBody>
      </p:sp>
      <p:cxnSp>
        <p:nvCxnSpPr>
          <p:cNvPr id="39" name="Straight Connector 38">
            <a:extLst>
              <a:ext uri="{FF2B5EF4-FFF2-40B4-BE49-F238E27FC236}">
                <a16:creationId xmlns:a16="http://schemas.microsoft.com/office/drawing/2014/main" id="{863F7837-F7CA-4E94-8815-C4C8E4B8DF45}"/>
              </a:ext>
            </a:extLst>
          </p:cNvPr>
          <p:cNvCxnSpPr/>
          <p:nvPr/>
        </p:nvCxnSpPr>
        <p:spPr>
          <a:xfrm>
            <a:off x="5797769" y="1213297"/>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94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p:bldP spid="14" grpId="0"/>
      <p:bldP spid="17" grpId="0" animBg="1"/>
      <p:bldP spid="22" grpId="0"/>
      <p:bldP spid="34" grpId="0" animBg="1"/>
      <p:bldP spid="36" grpId="0"/>
      <p:bldP spid="38" grpId="0" animBg="1"/>
      <p:bldP spid="42" grpId="0"/>
      <p:bldP spid="44" grpId="0" animBg="1"/>
      <p:bldP spid="46" grpId="0"/>
      <p:bldP spid="48" grpId="0" animBg="1"/>
      <p:bldP spid="52" grpId="0"/>
      <p:bldP spid="53" grpId="0"/>
      <p:bldP spid="55" grpId="0" animBg="1"/>
      <p:bldP spid="57" grpId="0"/>
      <p:bldP spid="59" grpId="0" animBg="1"/>
      <p:bldP spid="61" grpId="0" animBg="1"/>
      <p:bldP spid="63" grpId="0" animBg="1"/>
      <p:bldP spid="65" grpId="0"/>
      <p:bldP spid="67" grpId="0" animBg="1"/>
      <p:bldP spid="69" grpId="0" animBg="1"/>
      <p:bldP spid="71" grpId="0" animBg="1"/>
      <p:bldP spid="73" grpId="0" animBg="1"/>
      <p:bldP spid="75" grpId="0" animBg="1"/>
      <p:bldP spid="77" grpId="0"/>
      <p:bldP spid="79" grpId="0" animBg="1"/>
      <p:bldP spid="81" grpId="0" animBg="1"/>
      <p:bldP spid="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71" name="Google Shape;271;p25"/>
          <p:cNvGrpSpPr/>
          <p:nvPr/>
        </p:nvGrpSpPr>
        <p:grpSpPr>
          <a:xfrm>
            <a:off x="777218" y="1723659"/>
            <a:ext cx="4450841" cy="4450841"/>
            <a:chOff x="2902488" y="902232"/>
            <a:chExt cx="3339000" cy="3339000"/>
          </a:xfrm>
        </p:grpSpPr>
        <p:sp>
          <p:nvSpPr>
            <p:cNvPr id="272" name="Google Shape;272;p25"/>
            <p:cNvSpPr/>
            <p:nvPr/>
          </p:nvSpPr>
          <p:spPr>
            <a:xfrm rot="-5400000">
              <a:off x="2902488" y="902232"/>
              <a:ext cx="3339000" cy="3339000"/>
            </a:xfrm>
            <a:prstGeom prst="ellipse">
              <a:avLst/>
            </a:prstGeom>
            <a:noFill/>
            <a:ln w="19050" cap="flat" cmpd="sng">
              <a:solidFill>
                <a:srgbClr val="E8E8E8"/>
              </a:solidFill>
              <a:prstDash val="dash"/>
              <a:round/>
              <a:headEnd type="none" w="sm" len="sm"/>
              <a:tailEnd type="none" w="sm" len="sm"/>
            </a:ln>
          </p:spPr>
          <p:txBody>
            <a:bodyPr spcFirstLastPara="1" wrap="square" lIns="121869" tIns="121869" rIns="121869" bIns="121869" anchor="ctr" anchorCtr="0">
              <a:noAutofit/>
            </a:bodyPr>
            <a:lstStyle/>
            <a:p>
              <a:endParaRPr sz="2400">
                <a:latin typeface="Poppins Light"/>
                <a:ea typeface="Poppins Light"/>
                <a:cs typeface="Poppins Light"/>
                <a:sym typeface="Poppins Light"/>
              </a:endParaRPr>
            </a:p>
          </p:txBody>
        </p:sp>
        <p:sp>
          <p:nvSpPr>
            <p:cNvPr id="273" name="Google Shape;273;p25"/>
            <p:cNvSpPr/>
            <p:nvPr/>
          </p:nvSpPr>
          <p:spPr>
            <a:xfrm>
              <a:off x="3123738" y="1123632"/>
              <a:ext cx="2896500" cy="2896200"/>
            </a:xfrm>
            <a:prstGeom prst="pie">
              <a:avLst>
                <a:gd name="adj1" fmla="val 1811602"/>
                <a:gd name="adj2" fmla="val 16214886"/>
              </a:avLst>
            </a:prstGeom>
            <a:solidFill>
              <a:srgbClr val="000000">
                <a:alpha val="6539"/>
              </a:srgbClr>
            </a:solidFill>
            <a:ln>
              <a:noFill/>
            </a:ln>
          </p:spPr>
          <p:txBody>
            <a:bodyPr spcFirstLastPara="1" wrap="square" lIns="121869" tIns="121869" rIns="121869" bIns="121869" anchor="ctr" anchorCtr="0">
              <a:noAutofit/>
            </a:bodyPr>
            <a:lstStyle/>
            <a:p>
              <a:endParaRPr sz="2400">
                <a:latin typeface="Poppins Light"/>
                <a:ea typeface="Poppins Light"/>
                <a:cs typeface="Poppins Light"/>
                <a:sym typeface="Poppins Light"/>
              </a:endParaRPr>
            </a:p>
          </p:txBody>
        </p:sp>
      </p:grpSp>
      <p:grpSp>
        <p:nvGrpSpPr>
          <p:cNvPr id="274" name="Google Shape;274;p25"/>
          <p:cNvGrpSpPr/>
          <p:nvPr/>
        </p:nvGrpSpPr>
        <p:grpSpPr>
          <a:xfrm>
            <a:off x="1792354" y="2738795"/>
            <a:ext cx="2420570" cy="2420570"/>
            <a:chOff x="3664038" y="1663782"/>
            <a:chExt cx="1815900" cy="1815900"/>
          </a:xfrm>
        </p:grpSpPr>
        <p:sp>
          <p:nvSpPr>
            <p:cNvPr id="275" name="Google Shape;275;p25"/>
            <p:cNvSpPr/>
            <p:nvPr/>
          </p:nvSpPr>
          <p:spPr>
            <a:xfrm>
              <a:off x="3664038" y="1663782"/>
              <a:ext cx="1815900" cy="1815900"/>
            </a:xfrm>
            <a:prstGeom prst="ellipse">
              <a:avLst/>
            </a:prstGeom>
            <a:solidFill>
              <a:schemeClr val="tx2"/>
            </a:solidFill>
            <a:ln>
              <a:noFill/>
            </a:ln>
          </p:spPr>
          <p:txBody>
            <a:bodyPr spcFirstLastPara="1" wrap="square" lIns="121869" tIns="121869" rIns="121869" bIns="121869" anchor="ctr" anchorCtr="0">
              <a:noAutofit/>
            </a:bodyPr>
            <a:lstStyle/>
            <a:p>
              <a:endParaRPr sz="2400" b="1">
                <a:latin typeface="Poppins"/>
                <a:ea typeface="Poppins"/>
                <a:cs typeface="Poppins"/>
                <a:sym typeface="Poppins"/>
              </a:endParaRPr>
            </a:p>
          </p:txBody>
        </p:sp>
        <p:sp>
          <p:nvSpPr>
            <p:cNvPr id="276" name="Google Shape;276;p25"/>
            <p:cNvSpPr txBox="1"/>
            <p:nvPr/>
          </p:nvSpPr>
          <p:spPr>
            <a:xfrm>
              <a:off x="3865168" y="2158482"/>
              <a:ext cx="1425973" cy="826500"/>
            </a:xfrm>
            <a:prstGeom prst="rect">
              <a:avLst/>
            </a:prstGeom>
            <a:noFill/>
            <a:ln>
              <a:noFill/>
            </a:ln>
          </p:spPr>
          <p:txBody>
            <a:bodyPr spcFirstLastPara="1" wrap="square" lIns="121869" tIns="121869" rIns="121869" bIns="121869" anchor="ctr" anchorCtr="0">
              <a:noAutofit/>
            </a:bodyPr>
            <a:lstStyle/>
            <a:p>
              <a:pPr algn="ctr">
                <a:lnSpc>
                  <a:spcPct val="115000"/>
                </a:lnSpc>
              </a:pPr>
              <a:r>
                <a:rPr lang="en-US" sz="2400" b="1" dirty="0">
                  <a:solidFill>
                    <a:srgbClr val="FFFFFF"/>
                  </a:solidFill>
                  <a:latin typeface="Poppins"/>
                  <a:ea typeface="Poppins"/>
                  <a:cs typeface="Poppins"/>
                  <a:sym typeface="Poppins"/>
                </a:rPr>
                <a:t>Algorithm</a:t>
              </a:r>
              <a:endParaRPr sz="2400" b="1" dirty="0">
                <a:solidFill>
                  <a:srgbClr val="FFFFFF"/>
                </a:solidFill>
                <a:latin typeface="Poppins"/>
                <a:ea typeface="Poppins"/>
                <a:cs typeface="Poppins"/>
                <a:sym typeface="Poppins"/>
              </a:endParaRPr>
            </a:p>
          </p:txBody>
        </p:sp>
      </p:grpSp>
      <p:grpSp>
        <p:nvGrpSpPr>
          <p:cNvPr id="277" name="Google Shape;277;p25"/>
          <p:cNvGrpSpPr/>
          <p:nvPr/>
        </p:nvGrpSpPr>
        <p:grpSpPr>
          <a:xfrm>
            <a:off x="2179551" y="1045081"/>
            <a:ext cx="1662616" cy="1621189"/>
            <a:chOff x="2618596" y="840228"/>
            <a:chExt cx="926613" cy="926613"/>
          </a:xfrm>
          <a:solidFill>
            <a:schemeClr val="accent1"/>
          </a:solidFill>
        </p:grpSpPr>
        <p:sp>
          <p:nvSpPr>
            <p:cNvPr id="278" name="Google Shape;278;p25"/>
            <p:cNvSpPr/>
            <p:nvPr/>
          </p:nvSpPr>
          <p:spPr>
            <a:xfrm>
              <a:off x="2618596" y="840228"/>
              <a:ext cx="926613" cy="926613"/>
            </a:xfrm>
            <a:prstGeom prst="ellipse">
              <a:avLst/>
            </a:prstGeom>
            <a:grpFill/>
            <a:ln>
              <a:noFill/>
            </a:ln>
          </p:spPr>
          <p:txBody>
            <a:bodyPr spcFirstLastPara="1" wrap="square" lIns="121869" tIns="121869" rIns="121869" bIns="121869" anchor="ctr" anchorCtr="0">
              <a:noAutofit/>
            </a:bodyPr>
            <a:lstStyle/>
            <a:p>
              <a:endParaRPr sz="2400">
                <a:latin typeface="Poppins Light"/>
                <a:ea typeface="Poppins Light"/>
                <a:cs typeface="Poppins Light"/>
                <a:sym typeface="Poppins Light"/>
              </a:endParaRPr>
            </a:p>
          </p:txBody>
        </p:sp>
        <p:sp>
          <p:nvSpPr>
            <p:cNvPr id="279" name="Google Shape;279;p25"/>
            <p:cNvSpPr txBox="1"/>
            <p:nvPr/>
          </p:nvSpPr>
          <p:spPr>
            <a:xfrm>
              <a:off x="2689575" y="919553"/>
              <a:ext cx="773441" cy="725556"/>
            </a:xfrm>
            <a:prstGeom prst="rect">
              <a:avLst/>
            </a:prstGeom>
            <a:noFill/>
            <a:ln>
              <a:noFill/>
            </a:ln>
          </p:spPr>
          <p:txBody>
            <a:bodyPr spcFirstLastPara="1" wrap="square" lIns="121869" tIns="121869" rIns="121869" bIns="121869" anchor="ctr" anchorCtr="0">
              <a:noAutofit/>
            </a:bodyPr>
            <a:lstStyle/>
            <a:p>
              <a:pPr algn="ctr">
                <a:lnSpc>
                  <a:spcPct val="115000"/>
                </a:lnSpc>
              </a:pPr>
              <a:r>
                <a:rPr lang="en-US" sz="1400" b="1" dirty="0">
                  <a:solidFill>
                    <a:schemeClr val="bg1"/>
                  </a:solidFill>
                  <a:latin typeface="Lato Black"/>
                </a:rPr>
                <a:t>Continuous Values</a:t>
              </a:r>
            </a:p>
            <a:p>
              <a:pPr algn="ctr">
                <a:lnSpc>
                  <a:spcPct val="115000"/>
                </a:lnSpc>
              </a:pPr>
              <a:r>
                <a:rPr lang="en-US" sz="900" dirty="0">
                  <a:solidFill>
                    <a:schemeClr val="bg1"/>
                  </a:solidFill>
                  <a:latin typeface="Lato Black"/>
                  <a:ea typeface="Poppins Light"/>
                  <a:cs typeface="Poppins Light"/>
                  <a:sym typeface="Poppins Light"/>
                </a:rPr>
                <a:t>Splitting based on range and not based on distinct values of features</a:t>
              </a:r>
              <a:endParaRPr sz="900" dirty="0">
                <a:solidFill>
                  <a:schemeClr val="bg1"/>
                </a:solidFill>
                <a:latin typeface="Lato Black"/>
                <a:ea typeface="Poppins Light"/>
                <a:cs typeface="Poppins Light"/>
                <a:sym typeface="Poppins Light"/>
              </a:endParaRPr>
            </a:p>
          </p:txBody>
        </p:sp>
      </p:grpSp>
      <p:grpSp>
        <p:nvGrpSpPr>
          <p:cNvPr id="280" name="Google Shape;280;p25"/>
          <p:cNvGrpSpPr/>
          <p:nvPr/>
        </p:nvGrpSpPr>
        <p:grpSpPr>
          <a:xfrm>
            <a:off x="4076688" y="3986741"/>
            <a:ext cx="2116371" cy="1989713"/>
            <a:chOff x="2802196" y="853971"/>
            <a:chExt cx="1186222" cy="1142093"/>
          </a:xfrm>
          <a:solidFill>
            <a:schemeClr val="accent1"/>
          </a:solidFill>
        </p:grpSpPr>
        <p:sp>
          <p:nvSpPr>
            <p:cNvPr id="281" name="Google Shape;281;p25"/>
            <p:cNvSpPr/>
            <p:nvPr/>
          </p:nvSpPr>
          <p:spPr>
            <a:xfrm>
              <a:off x="2859873" y="853971"/>
              <a:ext cx="1068600" cy="1068600"/>
            </a:xfrm>
            <a:prstGeom prst="ellipse">
              <a:avLst/>
            </a:prstGeom>
            <a:grpFill/>
            <a:ln>
              <a:noFill/>
            </a:ln>
          </p:spPr>
          <p:txBody>
            <a:bodyPr spcFirstLastPara="1" wrap="square" lIns="121869" tIns="121869" rIns="121869" bIns="121869" anchor="ctr" anchorCtr="0">
              <a:noAutofit/>
            </a:bodyPr>
            <a:lstStyle/>
            <a:p>
              <a:endParaRPr sz="2400">
                <a:latin typeface="Poppins Light"/>
                <a:ea typeface="Poppins Light"/>
                <a:cs typeface="Poppins Light"/>
                <a:sym typeface="Poppins Light"/>
              </a:endParaRPr>
            </a:p>
          </p:txBody>
        </p:sp>
        <mc:AlternateContent xmlns:mc="http://schemas.openxmlformats.org/markup-compatibility/2006" xmlns:a14="http://schemas.microsoft.com/office/drawing/2010/main">
          <mc:Choice Requires="a14">
            <p:sp>
              <p:nvSpPr>
                <p:cNvPr id="282" name="Google Shape;282;p25"/>
                <p:cNvSpPr txBox="1"/>
                <p:nvPr/>
              </p:nvSpPr>
              <p:spPr>
                <a:xfrm>
                  <a:off x="2802196" y="882218"/>
                  <a:ext cx="1186222" cy="1113846"/>
                </a:xfrm>
                <a:prstGeom prst="rect">
                  <a:avLst/>
                </a:prstGeom>
                <a:noFill/>
                <a:ln>
                  <a:noFill/>
                </a:ln>
              </p:spPr>
              <p:txBody>
                <a:bodyPr spcFirstLastPara="1" wrap="square" lIns="121869" tIns="121869" rIns="121869" bIns="121869" anchor="ctr" anchorCtr="0">
                  <a:noAutofit/>
                </a:bodyPr>
                <a:lstStyle/>
                <a:p>
                  <a:pPr algn="ctr">
                    <a:lnSpc>
                      <a:spcPct val="115000"/>
                    </a:lnSpc>
                  </a:pPr>
                  <a:r>
                    <a:rPr lang="en-US" sz="1400" b="1" dirty="0">
                      <a:solidFill>
                        <a:schemeClr val="bg1"/>
                      </a:solidFill>
                      <a:latin typeface="Lato Black"/>
                      <a:ea typeface="Calibri" panose="020F0502020204030204" pitchFamily="34" charset="0"/>
                    </a:rPr>
                    <a:t>Hoeffding Bound</a:t>
                  </a:r>
                </a:p>
                <a:p>
                  <a:pPr algn="ctr">
                    <a:lnSpc>
                      <a:spcPct val="115000"/>
                    </a:lnSpc>
                  </a:pPr>
                  <a14:m>
                    <m:oMathPara xmlns:m="http://schemas.openxmlformats.org/officeDocument/2006/math">
                      <m:oMathParaPr>
                        <m:jc m:val="centerGroup"/>
                      </m:oMathParaPr>
                      <m:oMath xmlns:m="http://schemas.openxmlformats.org/officeDocument/2006/math">
                        <m:r>
                          <a:rPr lang="el-GR"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𝜀</m:t>
                        </m:r>
                        <m:r>
                          <a:rPr lang="el-GR"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en-US"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n-US"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𝑅</m:t>
                                    </m:r>
                                  </m:e>
                                  <m:sup>
                                    <m:r>
                                      <a:rPr lang="en-US"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sup>
                                </m:sSup>
                                <m:func>
                                  <m:funcPr>
                                    <m:ctrlPr>
                                      <a:rPr lang="en-US"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400">
                                        <a:solidFill>
                                          <a:schemeClr val="bg1"/>
                                        </a:solidFill>
                                        <a:latin typeface="Cambria Math" panose="02040503050406030204" pitchFamily="18" charset="0"/>
                                        <a:ea typeface="Calibri" panose="020F0502020204030204" pitchFamily="34" charset="0"/>
                                        <a:cs typeface="Times New Roman" panose="02020603050405020304" pitchFamily="18" charset="0"/>
                                      </a:rPr>
                                      <m:t>ln</m:t>
                                    </m:r>
                                  </m:fName>
                                  <m:e>
                                    <m:d>
                                      <m:dPr>
                                        <m:ctrlPr>
                                          <a:rPr lang="en-US"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num>
                                          <m:den>
                                            <m:r>
                                              <a:rPr lang="en-US"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𝑑𝑒𝑙𝑡𝑎</m:t>
                                            </m:r>
                                          </m:den>
                                        </m:f>
                                      </m:e>
                                    </m:d>
                                  </m:e>
                                </m:func>
                              </m:num>
                              <m:den>
                                <m:r>
                                  <a:rPr lang="en-US"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r>
                                  <a:rPr lang="en-US" sz="1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den>
                            </m:f>
                          </m:e>
                        </m:rad>
                      </m:oMath>
                    </m:oMathPara>
                  </a14:m>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pPr>
                  <a:endParaRPr lang="en-US" sz="1400" b="1" dirty="0">
                    <a:solidFill>
                      <a:schemeClr val="bg1"/>
                    </a:solidFill>
                    <a:latin typeface="Lato Black"/>
                    <a:ea typeface="Calibri" panose="020F0502020204030204" pitchFamily="34" charset="0"/>
                  </a:endParaRPr>
                </a:p>
              </p:txBody>
            </p:sp>
          </mc:Choice>
          <mc:Fallback xmlns="">
            <p:sp>
              <p:nvSpPr>
                <p:cNvPr id="282" name="Google Shape;282;p25"/>
                <p:cNvSpPr txBox="1">
                  <a:spLocks noRot="1" noChangeAspect="1" noMove="1" noResize="1" noEditPoints="1" noAdjustHandles="1" noChangeArrowheads="1" noChangeShapeType="1" noTextEdit="1"/>
                </p:cNvSpPr>
                <p:nvPr/>
              </p:nvSpPr>
              <p:spPr>
                <a:xfrm>
                  <a:off x="2802196" y="882218"/>
                  <a:ext cx="1186222" cy="1113846"/>
                </a:xfrm>
                <a:prstGeom prst="rect">
                  <a:avLst/>
                </a:prstGeom>
                <a:blipFill>
                  <a:blip r:embed="rId3"/>
                  <a:stretch>
                    <a:fillRect/>
                  </a:stretch>
                </a:blipFill>
                <a:ln>
                  <a:noFill/>
                </a:ln>
              </p:spPr>
              <p:txBody>
                <a:bodyPr/>
                <a:lstStyle/>
                <a:p>
                  <a:r>
                    <a:rPr lang="en-US">
                      <a:noFill/>
                    </a:rPr>
                    <a:t> </a:t>
                  </a:r>
                </a:p>
              </p:txBody>
            </p:sp>
          </mc:Fallback>
        </mc:AlternateContent>
      </p:grpSp>
      <p:sp>
        <p:nvSpPr>
          <p:cNvPr id="284" name="Google Shape;284;p25"/>
          <p:cNvSpPr/>
          <p:nvPr/>
        </p:nvSpPr>
        <p:spPr>
          <a:xfrm>
            <a:off x="2169479" y="5224598"/>
            <a:ext cx="1662616" cy="1623510"/>
          </a:xfrm>
          <a:prstGeom prst="ellipse">
            <a:avLst/>
          </a:prstGeom>
          <a:solidFill>
            <a:schemeClr val="accent1"/>
          </a:solidFill>
          <a:ln>
            <a:noFill/>
          </a:ln>
        </p:spPr>
        <p:txBody>
          <a:bodyPr spcFirstLastPara="1" wrap="square" lIns="121869" tIns="121869" rIns="121869" bIns="121869" anchor="ctr" anchorCtr="0">
            <a:noAutofit/>
          </a:bodyPr>
          <a:lstStyle/>
          <a:p>
            <a:endParaRPr sz="2400">
              <a:latin typeface="Poppins Light"/>
              <a:ea typeface="Poppins Light"/>
              <a:cs typeface="Poppins Light"/>
              <a:sym typeface="Poppins Light"/>
            </a:endParaRPr>
          </a:p>
        </p:txBody>
      </p:sp>
      <p:grpSp>
        <p:nvGrpSpPr>
          <p:cNvPr id="25" name="Google Shape;283;p25">
            <a:extLst>
              <a:ext uri="{FF2B5EF4-FFF2-40B4-BE49-F238E27FC236}">
                <a16:creationId xmlns:a16="http://schemas.microsoft.com/office/drawing/2014/main" id="{4ECE003A-889D-4615-A0C3-82F73115412B}"/>
              </a:ext>
            </a:extLst>
          </p:cNvPr>
          <p:cNvGrpSpPr/>
          <p:nvPr/>
        </p:nvGrpSpPr>
        <p:grpSpPr>
          <a:xfrm>
            <a:off x="-112541" y="1664527"/>
            <a:ext cx="1965036" cy="1623510"/>
            <a:chOff x="5101931" y="3234278"/>
            <a:chExt cx="1262972" cy="1068600"/>
          </a:xfrm>
          <a:solidFill>
            <a:schemeClr val="accent1"/>
          </a:solidFill>
        </p:grpSpPr>
        <p:sp>
          <p:nvSpPr>
            <p:cNvPr id="26" name="Google Shape;284;p25">
              <a:extLst>
                <a:ext uri="{FF2B5EF4-FFF2-40B4-BE49-F238E27FC236}">
                  <a16:creationId xmlns:a16="http://schemas.microsoft.com/office/drawing/2014/main" id="{18944A17-03A6-4715-B28C-E18A89DE2A71}"/>
                </a:ext>
              </a:extLst>
            </p:cNvPr>
            <p:cNvSpPr/>
            <p:nvPr/>
          </p:nvSpPr>
          <p:spPr>
            <a:xfrm>
              <a:off x="5214448" y="3234278"/>
              <a:ext cx="1068600" cy="1068600"/>
            </a:xfrm>
            <a:prstGeom prst="ellipse">
              <a:avLst/>
            </a:prstGeom>
            <a:grpFill/>
            <a:ln>
              <a:noFill/>
            </a:ln>
          </p:spPr>
          <p:txBody>
            <a:bodyPr spcFirstLastPara="1" wrap="square" lIns="121869" tIns="121869" rIns="121869" bIns="121869" anchor="ctr" anchorCtr="0">
              <a:noAutofit/>
            </a:bodyPr>
            <a:lstStyle/>
            <a:p>
              <a:endParaRPr sz="2400">
                <a:latin typeface="Poppins Light"/>
                <a:ea typeface="Poppins Light"/>
                <a:cs typeface="Poppins Light"/>
                <a:sym typeface="Poppins Light"/>
              </a:endParaRPr>
            </a:p>
          </p:txBody>
        </p:sp>
        <p:sp>
          <p:nvSpPr>
            <p:cNvPr id="27" name="Google Shape;285;p25">
              <a:extLst>
                <a:ext uri="{FF2B5EF4-FFF2-40B4-BE49-F238E27FC236}">
                  <a16:creationId xmlns:a16="http://schemas.microsoft.com/office/drawing/2014/main" id="{F7936AA2-63E0-43DC-BF0F-86BA87A66064}"/>
                </a:ext>
              </a:extLst>
            </p:cNvPr>
            <p:cNvSpPr txBox="1"/>
            <p:nvPr/>
          </p:nvSpPr>
          <p:spPr>
            <a:xfrm>
              <a:off x="5101931" y="3273199"/>
              <a:ext cx="1262972" cy="732300"/>
            </a:xfrm>
            <a:prstGeom prst="rect">
              <a:avLst/>
            </a:prstGeom>
            <a:noFill/>
            <a:ln>
              <a:noFill/>
            </a:ln>
          </p:spPr>
          <p:txBody>
            <a:bodyPr spcFirstLastPara="1" wrap="square" lIns="121869" tIns="121869" rIns="121869" bIns="121869" anchor="ctr" anchorCtr="0">
              <a:noAutofit/>
            </a:bodyPr>
            <a:lstStyle/>
            <a:p>
              <a:pPr algn="ctr">
                <a:lnSpc>
                  <a:spcPct val="115000"/>
                </a:lnSpc>
              </a:pPr>
              <a:endParaRPr lang="el-GR" sz="1200" dirty="0">
                <a:solidFill>
                  <a:schemeClr val="bg1"/>
                </a:solidFill>
                <a:latin typeface="Lato Black"/>
              </a:endParaRPr>
            </a:p>
            <a:p>
              <a:pPr algn="ctr">
                <a:lnSpc>
                  <a:spcPct val="115000"/>
                </a:lnSpc>
              </a:pPr>
              <a:endParaRPr lang="el-GR" sz="1200" dirty="0">
                <a:solidFill>
                  <a:schemeClr val="bg1"/>
                </a:solidFill>
                <a:latin typeface="Lato Black"/>
              </a:endParaRPr>
            </a:p>
            <a:p>
              <a:pPr algn="ctr">
                <a:lnSpc>
                  <a:spcPct val="115000"/>
                </a:lnSpc>
              </a:pPr>
              <a:r>
                <a:rPr lang="en-US" sz="1400" b="1" dirty="0">
                  <a:solidFill>
                    <a:schemeClr val="bg1"/>
                  </a:solidFill>
                  <a:latin typeface="Lato Black"/>
                  <a:ea typeface="Poppins Light"/>
                  <a:cs typeface="Poppins Light"/>
                  <a:sym typeface="Poppins Light"/>
                </a:rPr>
                <a:t>Key Inputs</a:t>
              </a:r>
            </a:p>
            <a:p>
              <a:pPr algn="ctr">
                <a:lnSpc>
                  <a:spcPct val="115000"/>
                </a:lnSpc>
              </a:pPr>
              <a:r>
                <a:rPr lang="en-US" sz="1200" dirty="0">
                  <a:solidFill>
                    <a:schemeClr val="bg1"/>
                  </a:solidFill>
                  <a:latin typeface="Lato Black"/>
                  <a:ea typeface="Poppins Light"/>
                  <a:cs typeface="Poppins Light"/>
                  <a:sym typeface="Poppins Light"/>
                </a:rPr>
                <a:t>delta</a:t>
              </a:r>
            </a:p>
            <a:p>
              <a:pPr algn="ctr">
                <a:lnSpc>
                  <a:spcPct val="115000"/>
                </a:lnSpc>
              </a:pPr>
              <a:r>
                <a:rPr lang="en-US" sz="1200" dirty="0">
                  <a:solidFill>
                    <a:schemeClr val="bg1"/>
                  </a:solidFill>
                  <a:latin typeface="Lato Black"/>
                  <a:ea typeface="Poppins Light"/>
                  <a:cs typeface="Poppins Light"/>
                  <a:sym typeface="Poppins Light"/>
                </a:rPr>
                <a:t>tie threshold</a:t>
              </a:r>
            </a:p>
            <a:p>
              <a:pPr algn="ctr">
                <a:lnSpc>
                  <a:spcPct val="115000"/>
                </a:lnSpc>
              </a:pPr>
              <a:endParaRPr sz="1200" dirty="0">
                <a:solidFill>
                  <a:schemeClr val="bg1"/>
                </a:solidFill>
                <a:latin typeface="Lato Black"/>
                <a:ea typeface="Poppins Light"/>
                <a:cs typeface="Poppins Light"/>
                <a:sym typeface="Poppins Light"/>
              </a:endParaRPr>
            </a:p>
          </p:txBody>
        </p:sp>
      </p:grpSp>
      <p:sp>
        <p:nvSpPr>
          <p:cNvPr id="29" name="Google Shape;284;p25">
            <a:extLst>
              <a:ext uri="{FF2B5EF4-FFF2-40B4-BE49-F238E27FC236}">
                <a16:creationId xmlns:a16="http://schemas.microsoft.com/office/drawing/2014/main" id="{EE91241C-A9B6-44BB-80BE-EB9E954BDEC8}"/>
              </a:ext>
            </a:extLst>
          </p:cNvPr>
          <p:cNvSpPr/>
          <p:nvPr/>
        </p:nvSpPr>
        <p:spPr>
          <a:xfrm>
            <a:off x="4156786" y="1814762"/>
            <a:ext cx="1892581" cy="1848066"/>
          </a:xfrm>
          <a:prstGeom prst="ellipse">
            <a:avLst/>
          </a:prstGeom>
          <a:solidFill>
            <a:schemeClr val="accent1"/>
          </a:solidFill>
          <a:ln>
            <a:noFill/>
          </a:ln>
        </p:spPr>
        <p:txBody>
          <a:bodyPr spcFirstLastPara="1" wrap="square" lIns="121869" tIns="121869" rIns="121869" bIns="121869" anchor="ctr" anchorCtr="0">
            <a:noAutofit/>
          </a:bodyPr>
          <a:lstStyle/>
          <a:p>
            <a:endParaRPr sz="2400">
              <a:latin typeface="Poppins Light"/>
              <a:ea typeface="Poppins Light"/>
              <a:cs typeface="Poppins Light"/>
              <a:sym typeface="Poppins Light"/>
            </a:endParaRPr>
          </a:p>
        </p:txBody>
      </p:sp>
      <p:grpSp>
        <p:nvGrpSpPr>
          <p:cNvPr id="31" name="Google Shape;283;p25">
            <a:extLst>
              <a:ext uri="{FF2B5EF4-FFF2-40B4-BE49-F238E27FC236}">
                <a16:creationId xmlns:a16="http://schemas.microsoft.com/office/drawing/2014/main" id="{A4A7F816-50EA-4CCE-9539-AF54A1BE58EC}"/>
              </a:ext>
            </a:extLst>
          </p:cNvPr>
          <p:cNvGrpSpPr/>
          <p:nvPr/>
        </p:nvGrpSpPr>
        <p:grpSpPr>
          <a:xfrm>
            <a:off x="5115" y="3893727"/>
            <a:ext cx="1787239" cy="1623510"/>
            <a:chOff x="5179257" y="3234278"/>
            <a:chExt cx="1148698" cy="1068600"/>
          </a:xfrm>
          <a:solidFill>
            <a:schemeClr val="accent1"/>
          </a:solidFill>
        </p:grpSpPr>
        <p:sp>
          <p:nvSpPr>
            <p:cNvPr id="32" name="Google Shape;284;p25">
              <a:extLst>
                <a:ext uri="{FF2B5EF4-FFF2-40B4-BE49-F238E27FC236}">
                  <a16:creationId xmlns:a16="http://schemas.microsoft.com/office/drawing/2014/main" id="{BAC50684-B632-4415-A520-96054F72F47E}"/>
                </a:ext>
              </a:extLst>
            </p:cNvPr>
            <p:cNvSpPr/>
            <p:nvPr/>
          </p:nvSpPr>
          <p:spPr>
            <a:xfrm>
              <a:off x="5214448" y="3234278"/>
              <a:ext cx="1068600" cy="1068600"/>
            </a:xfrm>
            <a:prstGeom prst="ellipse">
              <a:avLst/>
            </a:prstGeom>
            <a:grpFill/>
            <a:ln>
              <a:noFill/>
            </a:ln>
          </p:spPr>
          <p:txBody>
            <a:bodyPr spcFirstLastPara="1" wrap="square" lIns="121869" tIns="121869" rIns="121869" bIns="121869" anchor="ctr" anchorCtr="0">
              <a:noAutofit/>
            </a:bodyPr>
            <a:lstStyle/>
            <a:p>
              <a:endParaRPr sz="2400" dirty="0">
                <a:latin typeface="Poppins Light"/>
                <a:ea typeface="Poppins Light"/>
                <a:cs typeface="Poppins Light"/>
                <a:sym typeface="Poppins Light"/>
              </a:endParaRPr>
            </a:p>
          </p:txBody>
        </p:sp>
        <p:sp>
          <p:nvSpPr>
            <p:cNvPr id="33" name="Google Shape;285;p25">
              <a:extLst>
                <a:ext uri="{FF2B5EF4-FFF2-40B4-BE49-F238E27FC236}">
                  <a16:creationId xmlns:a16="http://schemas.microsoft.com/office/drawing/2014/main" id="{F1F7834B-3801-48CA-AE16-C5BAEE3D132F}"/>
                </a:ext>
              </a:extLst>
            </p:cNvPr>
            <p:cNvSpPr txBox="1"/>
            <p:nvPr/>
          </p:nvSpPr>
          <p:spPr>
            <a:xfrm>
              <a:off x="5179257" y="3400122"/>
              <a:ext cx="1148698" cy="667203"/>
            </a:xfrm>
            <a:prstGeom prst="rect">
              <a:avLst/>
            </a:prstGeom>
            <a:noFill/>
            <a:ln>
              <a:noFill/>
            </a:ln>
          </p:spPr>
          <p:txBody>
            <a:bodyPr spcFirstLastPara="1" wrap="square" lIns="121869" tIns="121869" rIns="121869" bIns="121869" anchor="ctr" anchorCtr="0">
              <a:noAutofit/>
            </a:bodyPr>
            <a:lstStyle/>
            <a:p>
              <a:pPr algn="ctr">
                <a:lnSpc>
                  <a:spcPct val="115000"/>
                </a:lnSpc>
              </a:pPr>
              <a:r>
                <a:rPr lang="en-US" sz="1400" b="1" dirty="0">
                  <a:solidFill>
                    <a:schemeClr val="bg1"/>
                  </a:solidFill>
                  <a:latin typeface="Lato Black"/>
                  <a:ea typeface="Poppins Light"/>
                  <a:cs typeface="Poppins Light"/>
                  <a:sym typeface="Poppins Light"/>
                </a:rPr>
                <a:t>Two factor split</a:t>
              </a:r>
              <a:br>
                <a:rPr lang="en-US" sz="1400" b="1" dirty="0">
                  <a:solidFill>
                    <a:schemeClr val="bg1"/>
                  </a:solidFill>
                  <a:latin typeface="Lato Black"/>
                  <a:ea typeface="Poppins Light"/>
                  <a:cs typeface="Poppins Light"/>
                  <a:sym typeface="Poppins Light"/>
                </a:rPr>
              </a:br>
              <a:r>
                <a:rPr lang="en-US" sz="1200" dirty="0">
                  <a:solidFill>
                    <a:schemeClr val="bg1"/>
                  </a:solidFill>
                  <a:latin typeface="Lato Black"/>
                  <a:ea typeface="Poppins Light"/>
                  <a:cs typeface="Poppins Light"/>
                  <a:sym typeface="Poppins Light"/>
                </a:rPr>
                <a:t>It may needs to split but fail attempting it</a:t>
              </a:r>
              <a:endParaRPr sz="1400" dirty="0">
                <a:solidFill>
                  <a:srgbClr val="FFFFFF"/>
                </a:solidFill>
                <a:latin typeface="Poppins Light"/>
                <a:ea typeface="Poppins Light"/>
                <a:cs typeface="Poppins Light"/>
                <a:sym typeface="Poppins Light"/>
              </a:endParaRPr>
            </a:p>
          </p:txBody>
        </p:sp>
      </p:grpSp>
      <p:pic>
        <p:nvPicPr>
          <p:cNvPr id="8" name="Picture 7">
            <a:extLst>
              <a:ext uri="{FF2B5EF4-FFF2-40B4-BE49-F238E27FC236}">
                <a16:creationId xmlns:a16="http://schemas.microsoft.com/office/drawing/2014/main" id="{D7BF4364-20C7-4C64-A597-3B97C3D154B3}"/>
              </a:ext>
            </a:extLst>
          </p:cNvPr>
          <p:cNvPicPr>
            <a:picLocks noChangeAspect="1"/>
          </p:cNvPicPr>
          <p:nvPr/>
        </p:nvPicPr>
        <p:blipFill>
          <a:blip r:embed="rId4"/>
          <a:stretch>
            <a:fillRect/>
          </a:stretch>
        </p:blipFill>
        <p:spPr>
          <a:xfrm>
            <a:off x="6245524" y="2139689"/>
            <a:ext cx="5411133" cy="2490839"/>
          </a:xfrm>
          <a:prstGeom prst="rect">
            <a:avLst/>
          </a:prstGeom>
        </p:spPr>
      </p:pic>
      <p:sp>
        <p:nvSpPr>
          <p:cNvPr id="2" name="TextBox 1">
            <a:extLst>
              <a:ext uri="{FF2B5EF4-FFF2-40B4-BE49-F238E27FC236}">
                <a16:creationId xmlns:a16="http://schemas.microsoft.com/office/drawing/2014/main" id="{74FF9686-C8A1-4922-ABBA-FC93E45932B5}"/>
              </a:ext>
            </a:extLst>
          </p:cNvPr>
          <p:cNvSpPr txBox="1"/>
          <p:nvPr/>
        </p:nvSpPr>
        <p:spPr>
          <a:xfrm>
            <a:off x="4219357" y="2413586"/>
            <a:ext cx="1818609" cy="815608"/>
          </a:xfrm>
          <a:prstGeom prst="rect">
            <a:avLst/>
          </a:prstGeom>
          <a:noFill/>
        </p:spPr>
        <p:txBody>
          <a:bodyPr wrap="square" rtlCol="0">
            <a:spAutoFit/>
          </a:bodyPr>
          <a:lstStyle/>
          <a:p>
            <a:pPr algn="ctr"/>
            <a:r>
              <a:rPr lang="en-US" sz="1400" b="1" dirty="0">
                <a:solidFill>
                  <a:schemeClr val="bg1"/>
                </a:solidFill>
                <a:latin typeface="Lato Black"/>
                <a:cs typeface="Poppins Light" panose="020B0604020202020204" charset="0"/>
              </a:rPr>
              <a:t>Reservoir Sampling </a:t>
            </a:r>
            <a:r>
              <a:rPr lang="en-US" sz="1200" dirty="0">
                <a:solidFill>
                  <a:schemeClr val="bg1"/>
                </a:solidFill>
                <a:latin typeface="Lato Black"/>
                <a:cs typeface="Poppins Light" panose="020B0604020202020204" charset="0"/>
              </a:rPr>
              <a:t>(Randomly select </a:t>
            </a:r>
          </a:p>
          <a:p>
            <a:pPr algn="ctr"/>
            <a:r>
              <a:rPr lang="en-US" sz="1200" dirty="0">
                <a:solidFill>
                  <a:schemeClr val="bg1"/>
                </a:solidFill>
                <a:latin typeface="Lato Black"/>
                <a:cs typeface="Poppins Light" panose="020B0604020202020204" charset="0"/>
              </a:rPr>
              <a:t>k-features)</a:t>
            </a:r>
          </a:p>
          <a:p>
            <a:endParaRPr lang="en-US" sz="900" dirty="0"/>
          </a:p>
        </p:txBody>
      </p:sp>
      <mc:AlternateContent xmlns:mc="http://schemas.openxmlformats.org/markup-compatibility/2006" xmlns:a14="http://schemas.microsoft.com/office/drawing/2010/main">
        <mc:Choice Requires="a14">
          <p:sp>
            <p:nvSpPr>
              <p:cNvPr id="35" name="Google Shape;285;p25">
                <a:extLst>
                  <a:ext uri="{FF2B5EF4-FFF2-40B4-BE49-F238E27FC236}">
                    <a16:creationId xmlns:a16="http://schemas.microsoft.com/office/drawing/2014/main" id="{3C4209A2-0841-4D51-9119-B47781DFA5EB}"/>
                  </a:ext>
                </a:extLst>
              </p:cNvPr>
              <p:cNvSpPr txBox="1"/>
              <p:nvPr/>
            </p:nvSpPr>
            <p:spPr>
              <a:xfrm>
                <a:off x="2117239" y="5445066"/>
                <a:ext cx="1787239" cy="1013673"/>
              </a:xfrm>
              <a:prstGeom prst="rect">
                <a:avLst/>
              </a:prstGeom>
              <a:noFill/>
              <a:ln>
                <a:noFill/>
              </a:ln>
            </p:spPr>
            <p:txBody>
              <a:bodyPr spcFirstLastPara="1" wrap="square" lIns="121869" tIns="121869" rIns="121869" bIns="121869" anchor="ctr" anchorCtr="0">
                <a:noAutofit/>
              </a:bodyPr>
              <a:lstStyle/>
              <a:p>
                <a:pPr algn="ctr">
                  <a:lnSpc>
                    <a:spcPct val="115000"/>
                  </a:lnSpc>
                </a:pPr>
                <a:r>
                  <a:rPr lang="en-US" sz="1400" b="1" dirty="0">
                    <a:solidFill>
                      <a:schemeClr val="bg1"/>
                    </a:solidFill>
                    <a:latin typeface="Lato Black"/>
                  </a:rPr>
                  <a:t>Update Weight</a:t>
                </a:r>
              </a:p>
              <a:p>
                <a:pPr algn="ctr">
                  <a:lnSpc>
                    <a:spcPct val="115000"/>
                  </a:lnSpc>
                </a:pPr>
                <a14:m>
                  <m:oMathPara xmlns:m="http://schemas.openxmlformats.org/officeDocument/2006/math">
                    <m:oMathParaPr>
                      <m:jc m:val="centerGroup"/>
                    </m:oMathParaPr>
                    <m:oMath xmlns:m="http://schemas.openxmlformats.org/officeDocument/2006/math">
                      <m:sSub>
                        <m:sSubPr>
                          <m:ctrlPr>
                            <a:rPr lang="en-US" sz="1000" i="1">
                              <a:solidFill>
                                <a:schemeClr val="bg1"/>
                              </a:solidFill>
                              <a:latin typeface="Cambria Math" panose="02040503050406030204" pitchFamily="18" charset="0"/>
                            </a:rPr>
                          </m:ctrlPr>
                        </m:sSubPr>
                        <m:e>
                          <m:r>
                            <a:rPr lang="en-US" sz="1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𝑤</m:t>
                          </m:r>
                        </m:e>
                        <m:sub>
                          <m:r>
                            <a:rPr lang="en-US" sz="1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h</m:t>
                          </m:r>
                        </m:sub>
                      </m:sSub>
                      <m:r>
                        <a:rPr lang="en-US" sz="10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f>
                        <m:fPr>
                          <m:ctrlPr>
                            <a:rPr lang="en-US" sz="1000" i="1">
                              <a:solidFill>
                                <a:schemeClr val="bg1"/>
                              </a:solidFill>
                              <a:latin typeface="Cambria Math" panose="02040503050406030204" pitchFamily="18" charset="0"/>
                            </a:rPr>
                          </m:ctrlPr>
                        </m:fPr>
                        <m:num>
                          <m:r>
                            <a:rPr lang="en-US" sz="1000" i="1">
                              <a:solidFill>
                                <a:schemeClr val="bg1"/>
                              </a:solidFill>
                              <a:latin typeface="Cambria Math" panose="02040503050406030204" pitchFamily="18" charset="0"/>
                            </a:rPr>
                            <m:t>𝑐𝑜𝑟𝑟𝑒𝑐𝑡𝑙𝑦</m:t>
                          </m:r>
                          <m:r>
                            <a:rPr lang="en-US" sz="1000" i="1">
                              <a:solidFill>
                                <a:schemeClr val="bg1"/>
                              </a:solidFill>
                              <a:latin typeface="Cambria Math" panose="02040503050406030204" pitchFamily="18" charset="0"/>
                            </a:rPr>
                            <m:t> </m:t>
                          </m:r>
                          <m:r>
                            <a:rPr lang="en-US" sz="1000" i="1">
                              <a:solidFill>
                                <a:schemeClr val="bg1"/>
                              </a:solidFill>
                              <a:latin typeface="Cambria Math" panose="02040503050406030204" pitchFamily="18" charset="0"/>
                            </a:rPr>
                            <m:t>𝑐𝑙𝑎𝑠𝑠𝑖𝑓𝑖𝑒𝑑</m:t>
                          </m:r>
                        </m:num>
                        <m:den>
                          <m:r>
                            <a:rPr lang="en-US" sz="1000" i="1">
                              <a:solidFill>
                                <a:schemeClr val="bg1"/>
                              </a:solidFill>
                              <a:latin typeface="Cambria Math" panose="02040503050406030204" pitchFamily="18" charset="0"/>
                            </a:rPr>
                            <m:t>𝑖𝑛𝑠𝑡𝑎𝑛𝑐𝑒𝑠</m:t>
                          </m:r>
                          <m:r>
                            <a:rPr lang="en-US" sz="1000" i="1">
                              <a:solidFill>
                                <a:schemeClr val="bg1"/>
                              </a:solidFill>
                              <a:latin typeface="Cambria Math" panose="02040503050406030204" pitchFamily="18" charset="0"/>
                            </a:rPr>
                            <m:t> </m:t>
                          </m:r>
                          <m:r>
                            <a:rPr lang="en-US" sz="1000" i="1">
                              <a:solidFill>
                                <a:schemeClr val="bg1"/>
                              </a:solidFill>
                              <a:latin typeface="Cambria Math" panose="02040503050406030204" pitchFamily="18" charset="0"/>
                            </a:rPr>
                            <m:t>𝑠𝑒𝑒𝑛</m:t>
                          </m:r>
                        </m:den>
                      </m:f>
                    </m:oMath>
                  </m:oMathPara>
                </a14:m>
                <a:endParaRPr sz="1400" dirty="0">
                  <a:solidFill>
                    <a:srgbClr val="FFFFFF"/>
                  </a:solidFill>
                  <a:latin typeface="Poppins Light"/>
                  <a:ea typeface="Poppins Light"/>
                  <a:cs typeface="Poppins Light"/>
                  <a:sym typeface="Poppins Light"/>
                </a:endParaRPr>
              </a:p>
            </p:txBody>
          </p:sp>
        </mc:Choice>
        <mc:Fallback xmlns="">
          <p:sp>
            <p:nvSpPr>
              <p:cNvPr id="35" name="Google Shape;285;p25">
                <a:extLst>
                  <a:ext uri="{FF2B5EF4-FFF2-40B4-BE49-F238E27FC236}">
                    <a16:creationId xmlns:a16="http://schemas.microsoft.com/office/drawing/2014/main" id="{3C4209A2-0841-4D51-9119-B47781DFA5EB}"/>
                  </a:ext>
                </a:extLst>
              </p:cNvPr>
              <p:cNvSpPr txBox="1">
                <a:spLocks noRot="1" noChangeAspect="1" noMove="1" noResize="1" noEditPoints="1" noAdjustHandles="1" noChangeArrowheads="1" noChangeShapeType="1" noTextEdit="1"/>
              </p:cNvSpPr>
              <p:nvPr/>
            </p:nvSpPr>
            <p:spPr>
              <a:xfrm>
                <a:off x="2117239" y="5445066"/>
                <a:ext cx="1787239" cy="1013673"/>
              </a:xfrm>
              <a:prstGeom prst="rect">
                <a:avLst/>
              </a:prstGeom>
              <a:blipFill>
                <a:blip r:embed="rId5"/>
                <a:stretch>
                  <a:fillRect/>
                </a:stretch>
              </a:blipFill>
              <a:ln>
                <a:noFill/>
              </a:ln>
            </p:spPr>
            <p:txBody>
              <a:bodyPr/>
              <a:lstStyle/>
              <a:p>
                <a:r>
                  <a:rPr lang="en-US">
                    <a:noFill/>
                  </a:rPr>
                  <a:t> </a:t>
                </a:r>
              </a:p>
            </p:txBody>
          </p:sp>
        </mc:Fallback>
      </mc:AlternateContent>
      <p:pic>
        <p:nvPicPr>
          <p:cNvPr id="7" name="Picture 6">
            <a:extLst>
              <a:ext uri="{FF2B5EF4-FFF2-40B4-BE49-F238E27FC236}">
                <a16:creationId xmlns:a16="http://schemas.microsoft.com/office/drawing/2014/main" id="{39156E37-F9B8-4E21-A8F0-478745CB9E0C}"/>
              </a:ext>
            </a:extLst>
          </p:cNvPr>
          <p:cNvPicPr>
            <a:picLocks noChangeAspect="1"/>
          </p:cNvPicPr>
          <p:nvPr/>
        </p:nvPicPr>
        <p:blipFill>
          <a:blip r:embed="rId6"/>
          <a:stretch>
            <a:fillRect/>
          </a:stretch>
        </p:blipFill>
        <p:spPr>
          <a:xfrm>
            <a:off x="6244268" y="2141927"/>
            <a:ext cx="5615049" cy="1933575"/>
          </a:xfrm>
          <a:prstGeom prst="rect">
            <a:avLst/>
          </a:prstGeom>
        </p:spPr>
      </p:pic>
      <p:pic>
        <p:nvPicPr>
          <p:cNvPr id="36" name="Picture 35">
            <a:extLst>
              <a:ext uri="{FF2B5EF4-FFF2-40B4-BE49-F238E27FC236}">
                <a16:creationId xmlns:a16="http://schemas.microsoft.com/office/drawing/2014/main" id="{470229CC-096A-4C9F-BCC0-EB111A6C956A}"/>
              </a:ext>
            </a:extLst>
          </p:cNvPr>
          <p:cNvPicPr>
            <a:picLocks noChangeAspect="1"/>
          </p:cNvPicPr>
          <p:nvPr/>
        </p:nvPicPr>
        <p:blipFill>
          <a:blip r:embed="rId7"/>
          <a:stretch>
            <a:fillRect/>
          </a:stretch>
        </p:blipFill>
        <p:spPr>
          <a:xfrm>
            <a:off x="6244420" y="2140070"/>
            <a:ext cx="5795735" cy="2513892"/>
          </a:xfrm>
          <a:prstGeom prst="rect">
            <a:avLst/>
          </a:prstGeom>
        </p:spPr>
      </p:pic>
      <p:cxnSp>
        <p:nvCxnSpPr>
          <p:cNvPr id="30" name="Straight Connector 29">
            <a:extLst>
              <a:ext uri="{FF2B5EF4-FFF2-40B4-BE49-F238E27FC236}">
                <a16:creationId xmlns:a16="http://schemas.microsoft.com/office/drawing/2014/main" id="{D8FAD7DC-934A-4D7B-91CE-59C171465BD1}"/>
              </a:ext>
            </a:extLst>
          </p:cNvPr>
          <p:cNvCxnSpPr/>
          <p:nvPr/>
        </p:nvCxnSpPr>
        <p:spPr>
          <a:xfrm>
            <a:off x="1630598" y="991649"/>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07A91A1-EAF0-4B00-905A-51D5B56983C1}"/>
              </a:ext>
            </a:extLst>
          </p:cNvPr>
          <p:cNvSpPr txBox="1"/>
          <p:nvPr/>
        </p:nvSpPr>
        <p:spPr>
          <a:xfrm>
            <a:off x="142803" y="250429"/>
            <a:ext cx="4168513" cy="646331"/>
          </a:xfrm>
          <a:prstGeom prst="rect">
            <a:avLst/>
          </a:prstGeom>
          <a:noFill/>
        </p:spPr>
        <p:txBody>
          <a:bodyPr wrap="none" rtlCol="0">
            <a:spAutoFit/>
          </a:bodyPr>
          <a:lstStyle/>
          <a:p>
            <a:pPr algn="ctr"/>
            <a:r>
              <a:rPr lang="en-US" sz="3600" b="1" spc="400" dirty="0">
                <a:solidFill>
                  <a:schemeClr val="tx2"/>
                </a:solidFill>
                <a:latin typeface="Lato Black" charset="0"/>
                <a:ea typeface="Lato Black" charset="0"/>
                <a:cs typeface="Lato Black" charset="0"/>
              </a:rPr>
              <a:t>Hoeffding Tree</a:t>
            </a:r>
          </a:p>
        </p:txBody>
      </p:sp>
    </p:spTree>
    <p:extLst>
      <p:ext uri="{BB962C8B-B14F-4D97-AF65-F5344CB8AC3E}">
        <p14:creationId xmlns:p14="http://schemas.microsoft.com/office/powerpoint/2010/main" val="361451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P spid="29" grpId="0" animBg="1"/>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Table 7">
            <a:extLst>
              <a:ext uri="{FF2B5EF4-FFF2-40B4-BE49-F238E27FC236}">
                <a16:creationId xmlns:a16="http://schemas.microsoft.com/office/drawing/2014/main" id="{00ECBC99-699A-4F18-9750-5F416D6E0DFB}"/>
              </a:ext>
            </a:extLst>
          </p:cNvPr>
          <p:cNvGraphicFramePr>
            <a:graphicFrameLocks noGrp="1"/>
          </p:cNvGraphicFramePr>
          <p:nvPr>
            <p:extLst>
              <p:ext uri="{D42A27DB-BD31-4B8C-83A1-F6EECF244321}">
                <p14:modId xmlns:p14="http://schemas.microsoft.com/office/powerpoint/2010/main" val="1360362668"/>
              </p:ext>
            </p:extLst>
          </p:nvPr>
        </p:nvGraphicFramePr>
        <p:xfrm>
          <a:off x="7284562" y="377679"/>
          <a:ext cx="2569016" cy="368267"/>
        </p:xfrm>
        <a:graphic>
          <a:graphicData uri="http://schemas.openxmlformats.org/drawingml/2006/table">
            <a:tbl>
              <a:tblPr bandRow="1">
                <a:tableStyleId>{69CF1AB2-1976-4502-BF36-3FF5EA218861}</a:tableStyleId>
              </a:tblPr>
              <a:tblGrid>
                <a:gridCol w="642254">
                  <a:extLst>
                    <a:ext uri="{9D8B030D-6E8A-4147-A177-3AD203B41FA5}">
                      <a16:colId xmlns:a16="http://schemas.microsoft.com/office/drawing/2014/main" val="4119206972"/>
                    </a:ext>
                  </a:extLst>
                </a:gridCol>
                <a:gridCol w="642254">
                  <a:extLst>
                    <a:ext uri="{9D8B030D-6E8A-4147-A177-3AD203B41FA5}">
                      <a16:colId xmlns:a16="http://schemas.microsoft.com/office/drawing/2014/main" val="3353304984"/>
                    </a:ext>
                  </a:extLst>
                </a:gridCol>
                <a:gridCol w="642254">
                  <a:extLst>
                    <a:ext uri="{9D8B030D-6E8A-4147-A177-3AD203B41FA5}">
                      <a16:colId xmlns:a16="http://schemas.microsoft.com/office/drawing/2014/main" val="2729349117"/>
                    </a:ext>
                  </a:extLst>
                </a:gridCol>
                <a:gridCol w="642254">
                  <a:extLst>
                    <a:ext uri="{9D8B030D-6E8A-4147-A177-3AD203B41FA5}">
                      <a16:colId xmlns:a16="http://schemas.microsoft.com/office/drawing/2014/main" val="760229610"/>
                    </a:ext>
                  </a:extLst>
                </a:gridCol>
              </a:tblGrid>
              <a:tr h="368267">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72633819"/>
                  </a:ext>
                </a:extLst>
              </a:tr>
            </a:tbl>
          </a:graphicData>
        </a:graphic>
      </p:graphicFrame>
      <p:graphicFrame>
        <p:nvGraphicFramePr>
          <p:cNvPr id="6" name="Table 6">
            <a:extLst>
              <a:ext uri="{FF2B5EF4-FFF2-40B4-BE49-F238E27FC236}">
                <a16:creationId xmlns:a16="http://schemas.microsoft.com/office/drawing/2014/main" id="{B0EE7436-9BE0-40E0-AEBE-DD4FA1853FF8}"/>
              </a:ext>
            </a:extLst>
          </p:cNvPr>
          <p:cNvGraphicFramePr>
            <a:graphicFrameLocks noGrp="1"/>
          </p:cNvGraphicFramePr>
          <p:nvPr>
            <p:extLst>
              <p:ext uri="{D42A27DB-BD31-4B8C-83A1-F6EECF244321}">
                <p14:modId xmlns:p14="http://schemas.microsoft.com/office/powerpoint/2010/main" val="1779826417"/>
              </p:ext>
            </p:extLst>
          </p:nvPr>
        </p:nvGraphicFramePr>
        <p:xfrm>
          <a:off x="2868866" y="1286514"/>
          <a:ext cx="2586576" cy="1793316"/>
        </p:xfrm>
        <a:graphic>
          <a:graphicData uri="http://schemas.openxmlformats.org/drawingml/2006/table">
            <a:tbl>
              <a:tblPr firstCol="1">
                <a:tableStyleId>{BDBED569-4797-4DF1-A0F4-6AAB3CD982D8}</a:tableStyleId>
              </a:tblPr>
              <a:tblGrid>
                <a:gridCol w="646644">
                  <a:extLst>
                    <a:ext uri="{9D8B030D-6E8A-4147-A177-3AD203B41FA5}">
                      <a16:colId xmlns:a16="http://schemas.microsoft.com/office/drawing/2014/main" val="4213686571"/>
                    </a:ext>
                  </a:extLst>
                </a:gridCol>
                <a:gridCol w="646644">
                  <a:extLst>
                    <a:ext uri="{9D8B030D-6E8A-4147-A177-3AD203B41FA5}">
                      <a16:colId xmlns:a16="http://schemas.microsoft.com/office/drawing/2014/main" val="2767920225"/>
                    </a:ext>
                  </a:extLst>
                </a:gridCol>
                <a:gridCol w="646644">
                  <a:extLst>
                    <a:ext uri="{9D8B030D-6E8A-4147-A177-3AD203B41FA5}">
                      <a16:colId xmlns:a16="http://schemas.microsoft.com/office/drawing/2014/main" val="1498828770"/>
                    </a:ext>
                  </a:extLst>
                </a:gridCol>
                <a:gridCol w="646644">
                  <a:extLst>
                    <a:ext uri="{9D8B030D-6E8A-4147-A177-3AD203B41FA5}">
                      <a16:colId xmlns:a16="http://schemas.microsoft.com/office/drawing/2014/main" val="1829678304"/>
                    </a:ext>
                  </a:extLst>
                </a:gridCol>
              </a:tblGrid>
              <a:tr h="309192">
                <a:tc>
                  <a:txBody>
                    <a:bodyPr/>
                    <a:lstStyle/>
                    <a:p>
                      <a:r>
                        <a:rPr lang="en-US" sz="1400" b="1" dirty="0">
                          <a:solidFill>
                            <a:srgbClr val="88A3D7"/>
                          </a:solidFill>
                        </a:rPr>
                        <a:t>Attr1</a:t>
                      </a:r>
                    </a:p>
                  </a:txBody>
                  <a:tcPr/>
                </a:tc>
                <a:tc>
                  <a:txBody>
                    <a:bodyPr/>
                    <a:lstStyle/>
                    <a:p>
                      <a:r>
                        <a:rPr lang="en-US" sz="1400" b="1" dirty="0">
                          <a:solidFill>
                            <a:srgbClr val="88A3D7"/>
                          </a:solidFill>
                        </a:rPr>
                        <a:t>Attr2</a:t>
                      </a:r>
                    </a:p>
                  </a:txBody>
                  <a:tcPr/>
                </a:tc>
                <a:tc>
                  <a:txBody>
                    <a:bodyPr/>
                    <a:lstStyle/>
                    <a:p>
                      <a:r>
                        <a:rPr lang="en-US" sz="1400" b="1" dirty="0">
                          <a:solidFill>
                            <a:srgbClr val="88A3D7"/>
                          </a:solidFill>
                        </a:rPr>
                        <a:t>Attr3</a:t>
                      </a:r>
                    </a:p>
                  </a:txBody>
                  <a:tcPr/>
                </a:tc>
                <a:tc>
                  <a:txBody>
                    <a:bodyPr/>
                    <a:lstStyle/>
                    <a:p>
                      <a:r>
                        <a:rPr lang="en-US" sz="1400" b="1" dirty="0">
                          <a:solidFill>
                            <a:srgbClr val="88A3D7"/>
                          </a:solidFill>
                        </a:rPr>
                        <a:t>Label</a:t>
                      </a:r>
                    </a:p>
                  </a:txBody>
                  <a:tcPr/>
                </a:tc>
                <a:extLst>
                  <a:ext uri="{0D108BD9-81ED-4DB2-BD59-A6C34878D82A}">
                    <a16:rowId xmlns:a16="http://schemas.microsoft.com/office/drawing/2014/main" val="3375719058"/>
                  </a:ext>
                </a:extLst>
              </a:tr>
              <a:tr h="371031">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31097884"/>
                  </a:ext>
                </a:extLst>
              </a:tr>
              <a:tr h="371031">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50179309"/>
                  </a:ext>
                </a:extLst>
              </a:tr>
              <a:tr h="371031">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58111785"/>
                  </a:ext>
                </a:extLst>
              </a:tr>
              <a:tr h="37103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86029999"/>
                  </a:ext>
                </a:extLst>
              </a:tr>
            </a:tbl>
          </a:graphicData>
        </a:graphic>
      </p:graphicFrame>
      <p:graphicFrame>
        <p:nvGraphicFramePr>
          <p:cNvPr id="7" name="Table 7">
            <a:extLst>
              <a:ext uri="{FF2B5EF4-FFF2-40B4-BE49-F238E27FC236}">
                <a16:creationId xmlns:a16="http://schemas.microsoft.com/office/drawing/2014/main" id="{FEE69B0C-AB23-4457-9E7F-2041725A491F}"/>
              </a:ext>
            </a:extLst>
          </p:cNvPr>
          <p:cNvGraphicFramePr>
            <a:graphicFrameLocks noGrp="1"/>
          </p:cNvGraphicFramePr>
          <p:nvPr>
            <p:extLst>
              <p:ext uri="{D42A27DB-BD31-4B8C-83A1-F6EECF244321}">
                <p14:modId xmlns:p14="http://schemas.microsoft.com/office/powerpoint/2010/main" val="605268919"/>
              </p:ext>
            </p:extLst>
          </p:nvPr>
        </p:nvGraphicFramePr>
        <p:xfrm>
          <a:off x="7284562" y="384048"/>
          <a:ext cx="2569016" cy="368267"/>
        </p:xfrm>
        <a:graphic>
          <a:graphicData uri="http://schemas.openxmlformats.org/drawingml/2006/table">
            <a:tbl>
              <a:tblPr bandRow="1">
                <a:tableStyleId>{69CF1AB2-1976-4502-BF36-3FF5EA218861}</a:tableStyleId>
              </a:tblPr>
              <a:tblGrid>
                <a:gridCol w="642254">
                  <a:extLst>
                    <a:ext uri="{9D8B030D-6E8A-4147-A177-3AD203B41FA5}">
                      <a16:colId xmlns:a16="http://schemas.microsoft.com/office/drawing/2014/main" val="4119206972"/>
                    </a:ext>
                  </a:extLst>
                </a:gridCol>
                <a:gridCol w="642254">
                  <a:extLst>
                    <a:ext uri="{9D8B030D-6E8A-4147-A177-3AD203B41FA5}">
                      <a16:colId xmlns:a16="http://schemas.microsoft.com/office/drawing/2014/main" val="3353304984"/>
                    </a:ext>
                  </a:extLst>
                </a:gridCol>
                <a:gridCol w="642254">
                  <a:extLst>
                    <a:ext uri="{9D8B030D-6E8A-4147-A177-3AD203B41FA5}">
                      <a16:colId xmlns:a16="http://schemas.microsoft.com/office/drawing/2014/main" val="2729349117"/>
                    </a:ext>
                  </a:extLst>
                </a:gridCol>
                <a:gridCol w="642254">
                  <a:extLst>
                    <a:ext uri="{9D8B030D-6E8A-4147-A177-3AD203B41FA5}">
                      <a16:colId xmlns:a16="http://schemas.microsoft.com/office/drawing/2014/main" val="760229610"/>
                    </a:ext>
                  </a:extLst>
                </a:gridCol>
              </a:tblGrid>
              <a:tr h="368267">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0</a:t>
                      </a:r>
                    </a:p>
                  </a:txBody>
                  <a:tcPr/>
                </a:tc>
                <a:extLst>
                  <a:ext uri="{0D108BD9-81ED-4DB2-BD59-A6C34878D82A}">
                    <a16:rowId xmlns:a16="http://schemas.microsoft.com/office/drawing/2014/main" val="72633819"/>
                  </a:ext>
                </a:extLst>
              </a:tr>
            </a:tbl>
          </a:graphicData>
        </a:graphic>
      </p:graphicFrame>
      <p:sp>
        <p:nvSpPr>
          <p:cNvPr id="8" name="TextBox 7">
            <a:extLst>
              <a:ext uri="{FF2B5EF4-FFF2-40B4-BE49-F238E27FC236}">
                <a16:creationId xmlns:a16="http://schemas.microsoft.com/office/drawing/2014/main" id="{2757E06D-0C5F-4857-9130-F980D1AB2E90}"/>
              </a:ext>
            </a:extLst>
          </p:cNvPr>
          <p:cNvSpPr txBox="1"/>
          <p:nvPr/>
        </p:nvSpPr>
        <p:spPr>
          <a:xfrm>
            <a:off x="5893994" y="380475"/>
            <a:ext cx="1425518" cy="369332"/>
          </a:xfrm>
          <a:prstGeom prst="rect">
            <a:avLst/>
          </a:prstGeom>
          <a:noFill/>
        </p:spPr>
        <p:txBody>
          <a:bodyPr wrap="none" rtlCol="0">
            <a:spAutoFit/>
          </a:bodyPr>
          <a:lstStyle/>
          <a:p>
            <a:r>
              <a:rPr lang="en-US" b="1" dirty="0">
                <a:latin typeface="Lato Black"/>
              </a:rPr>
              <a:t>Input Tuple</a:t>
            </a:r>
          </a:p>
        </p:txBody>
      </p:sp>
      <p:sp>
        <p:nvSpPr>
          <p:cNvPr id="9" name="TextBox 8">
            <a:extLst>
              <a:ext uri="{FF2B5EF4-FFF2-40B4-BE49-F238E27FC236}">
                <a16:creationId xmlns:a16="http://schemas.microsoft.com/office/drawing/2014/main" id="{7D8F81FF-E408-4ADF-91DE-D489A21B76B2}"/>
              </a:ext>
            </a:extLst>
          </p:cNvPr>
          <p:cNvSpPr txBox="1"/>
          <p:nvPr/>
        </p:nvSpPr>
        <p:spPr>
          <a:xfrm>
            <a:off x="7795017" y="806983"/>
            <a:ext cx="1561323" cy="369332"/>
          </a:xfrm>
          <a:prstGeom prst="rect">
            <a:avLst/>
          </a:prstGeom>
          <a:noFill/>
        </p:spPr>
        <p:txBody>
          <a:bodyPr wrap="square" rtlCol="0">
            <a:spAutoFit/>
          </a:bodyPr>
          <a:lstStyle/>
          <a:p>
            <a:r>
              <a:rPr lang="en-US" b="1" dirty="0">
                <a:latin typeface="Lato Black"/>
              </a:rPr>
              <a:t>features</a:t>
            </a:r>
          </a:p>
        </p:txBody>
      </p:sp>
      <p:sp>
        <p:nvSpPr>
          <p:cNvPr id="10" name="TextBox 9">
            <a:extLst>
              <a:ext uri="{FF2B5EF4-FFF2-40B4-BE49-F238E27FC236}">
                <a16:creationId xmlns:a16="http://schemas.microsoft.com/office/drawing/2014/main" id="{1C05C80D-39CD-46FF-8493-52F7BBA1A8DA}"/>
              </a:ext>
            </a:extLst>
          </p:cNvPr>
          <p:cNvSpPr txBox="1"/>
          <p:nvPr/>
        </p:nvSpPr>
        <p:spPr>
          <a:xfrm>
            <a:off x="9221871" y="806983"/>
            <a:ext cx="707245" cy="369332"/>
          </a:xfrm>
          <a:prstGeom prst="rect">
            <a:avLst/>
          </a:prstGeom>
          <a:noFill/>
        </p:spPr>
        <p:txBody>
          <a:bodyPr wrap="none" rtlCol="0">
            <a:spAutoFit/>
          </a:bodyPr>
          <a:lstStyle/>
          <a:p>
            <a:r>
              <a:rPr lang="en-US" b="1" dirty="0">
                <a:latin typeface="Lato Black"/>
              </a:rPr>
              <a:t>label</a:t>
            </a:r>
          </a:p>
        </p:txBody>
      </p:sp>
      <p:graphicFrame>
        <p:nvGraphicFramePr>
          <p:cNvPr id="13" name="Table 7">
            <a:extLst>
              <a:ext uri="{FF2B5EF4-FFF2-40B4-BE49-F238E27FC236}">
                <a16:creationId xmlns:a16="http://schemas.microsoft.com/office/drawing/2014/main" id="{C705B937-5341-4712-BF5F-26684788B1C2}"/>
              </a:ext>
            </a:extLst>
          </p:cNvPr>
          <p:cNvGraphicFramePr>
            <a:graphicFrameLocks noGrp="1"/>
          </p:cNvGraphicFramePr>
          <p:nvPr>
            <p:extLst>
              <p:ext uri="{D42A27DB-BD31-4B8C-83A1-F6EECF244321}">
                <p14:modId xmlns:p14="http://schemas.microsoft.com/office/powerpoint/2010/main" val="2363197266"/>
              </p:ext>
            </p:extLst>
          </p:nvPr>
        </p:nvGraphicFramePr>
        <p:xfrm>
          <a:off x="7284562" y="381540"/>
          <a:ext cx="2569016" cy="368267"/>
        </p:xfrm>
        <a:graphic>
          <a:graphicData uri="http://schemas.openxmlformats.org/drawingml/2006/table">
            <a:tbl>
              <a:tblPr bandRow="1">
                <a:tableStyleId>{69CF1AB2-1976-4502-BF36-3FF5EA218861}</a:tableStyleId>
              </a:tblPr>
              <a:tblGrid>
                <a:gridCol w="642254">
                  <a:extLst>
                    <a:ext uri="{9D8B030D-6E8A-4147-A177-3AD203B41FA5}">
                      <a16:colId xmlns:a16="http://schemas.microsoft.com/office/drawing/2014/main" val="4119206972"/>
                    </a:ext>
                  </a:extLst>
                </a:gridCol>
                <a:gridCol w="642254">
                  <a:extLst>
                    <a:ext uri="{9D8B030D-6E8A-4147-A177-3AD203B41FA5}">
                      <a16:colId xmlns:a16="http://schemas.microsoft.com/office/drawing/2014/main" val="3353304984"/>
                    </a:ext>
                  </a:extLst>
                </a:gridCol>
                <a:gridCol w="642254">
                  <a:extLst>
                    <a:ext uri="{9D8B030D-6E8A-4147-A177-3AD203B41FA5}">
                      <a16:colId xmlns:a16="http://schemas.microsoft.com/office/drawing/2014/main" val="2729349117"/>
                    </a:ext>
                  </a:extLst>
                </a:gridCol>
                <a:gridCol w="642254">
                  <a:extLst>
                    <a:ext uri="{9D8B030D-6E8A-4147-A177-3AD203B41FA5}">
                      <a16:colId xmlns:a16="http://schemas.microsoft.com/office/drawing/2014/main" val="760229610"/>
                    </a:ext>
                  </a:extLst>
                </a:gridCol>
              </a:tblGrid>
              <a:tr h="368267">
                <a:tc>
                  <a:txBody>
                    <a:bodyPr/>
                    <a:lstStyle/>
                    <a:p>
                      <a:r>
                        <a:rPr lang="en-US" dirty="0"/>
                        <a:t>4</a:t>
                      </a:r>
                    </a:p>
                  </a:txBody>
                  <a:tcPr/>
                </a:tc>
                <a:tc>
                  <a:txBody>
                    <a:bodyPr/>
                    <a:lstStyle/>
                    <a:p>
                      <a:r>
                        <a:rPr lang="en-US" dirty="0"/>
                        <a:t>-1</a:t>
                      </a:r>
                    </a:p>
                  </a:txBody>
                  <a:tcPr/>
                </a:tc>
                <a:tc>
                  <a:txBody>
                    <a:bodyPr/>
                    <a:lstStyle/>
                    <a:p>
                      <a:r>
                        <a:rPr lang="en-US" dirty="0"/>
                        <a:t>7</a:t>
                      </a:r>
                    </a:p>
                  </a:txBody>
                  <a:tcPr/>
                </a:tc>
                <a:tc>
                  <a:txBody>
                    <a:bodyPr/>
                    <a:lstStyle/>
                    <a:p>
                      <a:r>
                        <a:rPr lang="en-US" dirty="0"/>
                        <a:t>1</a:t>
                      </a:r>
                    </a:p>
                  </a:txBody>
                  <a:tcPr/>
                </a:tc>
                <a:extLst>
                  <a:ext uri="{0D108BD9-81ED-4DB2-BD59-A6C34878D82A}">
                    <a16:rowId xmlns:a16="http://schemas.microsoft.com/office/drawing/2014/main" val="72633819"/>
                  </a:ext>
                </a:extLst>
              </a:tr>
            </a:tbl>
          </a:graphicData>
        </a:graphic>
      </p:graphicFrame>
      <p:graphicFrame>
        <p:nvGraphicFramePr>
          <p:cNvPr id="14" name="Table 7">
            <a:extLst>
              <a:ext uri="{FF2B5EF4-FFF2-40B4-BE49-F238E27FC236}">
                <a16:creationId xmlns:a16="http://schemas.microsoft.com/office/drawing/2014/main" id="{A0A4169F-4EC1-4069-92E2-7B050DEA1873}"/>
              </a:ext>
            </a:extLst>
          </p:cNvPr>
          <p:cNvGraphicFramePr>
            <a:graphicFrameLocks noGrp="1"/>
          </p:cNvGraphicFramePr>
          <p:nvPr>
            <p:extLst>
              <p:ext uri="{D42A27DB-BD31-4B8C-83A1-F6EECF244321}">
                <p14:modId xmlns:p14="http://schemas.microsoft.com/office/powerpoint/2010/main" val="3608927487"/>
              </p:ext>
            </p:extLst>
          </p:nvPr>
        </p:nvGraphicFramePr>
        <p:xfrm>
          <a:off x="7291169" y="384047"/>
          <a:ext cx="2569016" cy="365760"/>
        </p:xfrm>
        <a:graphic>
          <a:graphicData uri="http://schemas.openxmlformats.org/drawingml/2006/table">
            <a:tbl>
              <a:tblPr bandRow="1">
                <a:tableStyleId>{69CF1AB2-1976-4502-BF36-3FF5EA218861}</a:tableStyleId>
              </a:tblPr>
              <a:tblGrid>
                <a:gridCol w="642254">
                  <a:extLst>
                    <a:ext uri="{9D8B030D-6E8A-4147-A177-3AD203B41FA5}">
                      <a16:colId xmlns:a16="http://schemas.microsoft.com/office/drawing/2014/main" val="4119206972"/>
                    </a:ext>
                  </a:extLst>
                </a:gridCol>
                <a:gridCol w="642254">
                  <a:extLst>
                    <a:ext uri="{9D8B030D-6E8A-4147-A177-3AD203B41FA5}">
                      <a16:colId xmlns:a16="http://schemas.microsoft.com/office/drawing/2014/main" val="3353304984"/>
                    </a:ext>
                  </a:extLst>
                </a:gridCol>
                <a:gridCol w="642254">
                  <a:extLst>
                    <a:ext uri="{9D8B030D-6E8A-4147-A177-3AD203B41FA5}">
                      <a16:colId xmlns:a16="http://schemas.microsoft.com/office/drawing/2014/main" val="2729349117"/>
                    </a:ext>
                  </a:extLst>
                </a:gridCol>
                <a:gridCol w="642254">
                  <a:extLst>
                    <a:ext uri="{9D8B030D-6E8A-4147-A177-3AD203B41FA5}">
                      <a16:colId xmlns:a16="http://schemas.microsoft.com/office/drawing/2014/main" val="760229610"/>
                    </a:ext>
                  </a:extLst>
                </a:gridCol>
              </a:tblGrid>
              <a:tr h="0">
                <a:tc>
                  <a:txBody>
                    <a:bodyPr/>
                    <a:lstStyle/>
                    <a:p>
                      <a:r>
                        <a:rPr lang="en-US" dirty="0"/>
                        <a:t>-3</a:t>
                      </a:r>
                    </a:p>
                  </a:txBody>
                  <a:tcPr/>
                </a:tc>
                <a:tc>
                  <a:txBody>
                    <a:bodyPr/>
                    <a:lstStyle/>
                    <a:p>
                      <a:r>
                        <a:rPr lang="en-US" dirty="0"/>
                        <a:t>4</a:t>
                      </a:r>
                    </a:p>
                  </a:txBody>
                  <a:tcPr/>
                </a:tc>
                <a:tc>
                  <a:txBody>
                    <a:bodyPr/>
                    <a:lstStyle/>
                    <a:p>
                      <a:r>
                        <a:rPr lang="en-US" dirty="0"/>
                        <a:t>3</a:t>
                      </a:r>
                    </a:p>
                  </a:txBody>
                  <a:tcPr/>
                </a:tc>
                <a:tc>
                  <a:txBody>
                    <a:bodyPr/>
                    <a:lstStyle/>
                    <a:p>
                      <a:r>
                        <a:rPr lang="en-US" dirty="0"/>
                        <a:t>0</a:t>
                      </a:r>
                    </a:p>
                  </a:txBody>
                  <a:tcPr/>
                </a:tc>
                <a:extLst>
                  <a:ext uri="{0D108BD9-81ED-4DB2-BD59-A6C34878D82A}">
                    <a16:rowId xmlns:a16="http://schemas.microsoft.com/office/drawing/2014/main" val="72633819"/>
                  </a:ext>
                </a:extLst>
              </a:tr>
            </a:tbl>
          </a:graphicData>
        </a:graphic>
      </p:graphicFrame>
      <p:graphicFrame>
        <p:nvGraphicFramePr>
          <p:cNvPr id="15" name="Table 7">
            <a:extLst>
              <a:ext uri="{FF2B5EF4-FFF2-40B4-BE49-F238E27FC236}">
                <a16:creationId xmlns:a16="http://schemas.microsoft.com/office/drawing/2014/main" id="{CEF480E5-8CEB-4A2E-A577-0F8A5C02C75E}"/>
              </a:ext>
            </a:extLst>
          </p:cNvPr>
          <p:cNvGraphicFramePr>
            <a:graphicFrameLocks noGrp="1"/>
          </p:cNvGraphicFramePr>
          <p:nvPr>
            <p:extLst>
              <p:ext uri="{D42A27DB-BD31-4B8C-83A1-F6EECF244321}">
                <p14:modId xmlns:p14="http://schemas.microsoft.com/office/powerpoint/2010/main" val="2563819605"/>
              </p:ext>
            </p:extLst>
          </p:nvPr>
        </p:nvGraphicFramePr>
        <p:xfrm>
          <a:off x="7284562" y="381540"/>
          <a:ext cx="2569016" cy="368267"/>
        </p:xfrm>
        <a:graphic>
          <a:graphicData uri="http://schemas.openxmlformats.org/drawingml/2006/table">
            <a:tbl>
              <a:tblPr bandRow="1">
                <a:tableStyleId>{69CF1AB2-1976-4502-BF36-3FF5EA218861}</a:tableStyleId>
              </a:tblPr>
              <a:tblGrid>
                <a:gridCol w="642254">
                  <a:extLst>
                    <a:ext uri="{9D8B030D-6E8A-4147-A177-3AD203B41FA5}">
                      <a16:colId xmlns:a16="http://schemas.microsoft.com/office/drawing/2014/main" val="4119206972"/>
                    </a:ext>
                  </a:extLst>
                </a:gridCol>
                <a:gridCol w="642254">
                  <a:extLst>
                    <a:ext uri="{9D8B030D-6E8A-4147-A177-3AD203B41FA5}">
                      <a16:colId xmlns:a16="http://schemas.microsoft.com/office/drawing/2014/main" val="3353304984"/>
                    </a:ext>
                  </a:extLst>
                </a:gridCol>
                <a:gridCol w="642254">
                  <a:extLst>
                    <a:ext uri="{9D8B030D-6E8A-4147-A177-3AD203B41FA5}">
                      <a16:colId xmlns:a16="http://schemas.microsoft.com/office/drawing/2014/main" val="2729349117"/>
                    </a:ext>
                  </a:extLst>
                </a:gridCol>
                <a:gridCol w="642254">
                  <a:extLst>
                    <a:ext uri="{9D8B030D-6E8A-4147-A177-3AD203B41FA5}">
                      <a16:colId xmlns:a16="http://schemas.microsoft.com/office/drawing/2014/main" val="760229610"/>
                    </a:ext>
                  </a:extLst>
                </a:gridCol>
              </a:tblGrid>
              <a:tr h="368267">
                <a:tc>
                  <a:txBody>
                    <a:bodyPr/>
                    <a:lstStyle/>
                    <a:p>
                      <a:r>
                        <a:rPr lang="en-US" dirty="0"/>
                        <a:t>-2</a:t>
                      </a:r>
                    </a:p>
                  </a:txBody>
                  <a:tcPr/>
                </a:tc>
                <a:tc>
                  <a:txBody>
                    <a:bodyPr/>
                    <a:lstStyle/>
                    <a:p>
                      <a:r>
                        <a:rPr lang="en-US" dirty="0"/>
                        <a:t>-6</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72633819"/>
                  </a:ext>
                </a:extLst>
              </a:tr>
            </a:tbl>
          </a:graphicData>
        </a:graphic>
      </p:graphicFrame>
      <p:cxnSp>
        <p:nvCxnSpPr>
          <p:cNvPr id="12" name="Straight Connector 11">
            <a:extLst>
              <a:ext uri="{FF2B5EF4-FFF2-40B4-BE49-F238E27FC236}">
                <a16:creationId xmlns:a16="http://schemas.microsoft.com/office/drawing/2014/main" id="{F7A03C4A-5F7A-4C1C-962D-C1BEF18A8CB2}"/>
              </a:ext>
            </a:extLst>
          </p:cNvPr>
          <p:cNvCxnSpPr/>
          <p:nvPr/>
        </p:nvCxnSpPr>
        <p:spPr>
          <a:xfrm>
            <a:off x="9206748" y="17654"/>
            <a:ext cx="0" cy="1464307"/>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6C3883EF-358E-4E13-94C5-359979C4CE69}"/>
              </a:ext>
            </a:extLst>
          </p:cNvPr>
          <p:cNvSpPr txBox="1"/>
          <p:nvPr/>
        </p:nvSpPr>
        <p:spPr>
          <a:xfrm>
            <a:off x="0" y="5577110"/>
            <a:ext cx="2072875" cy="276999"/>
          </a:xfrm>
          <a:prstGeom prst="rect">
            <a:avLst/>
          </a:prstGeom>
          <a:noFill/>
        </p:spPr>
        <p:txBody>
          <a:bodyPr wrap="none" rtlCol="0">
            <a:spAutoFit/>
          </a:bodyPr>
          <a:lstStyle/>
          <a:p>
            <a:r>
              <a:rPr lang="en-US" sz="1200" b="1" i="1" dirty="0">
                <a:latin typeface="Lato Black"/>
              </a:rPr>
              <a:t>MAX_EXAMPLES_SEEN = 4</a:t>
            </a:r>
          </a:p>
        </p:txBody>
      </p:sp>
      <p:sp>
        <p:nvSpPr>
          <p:cNvPr id="18" name="TextBox 17">
            <a:extLst>
              <a:ext uri="{FF2B5EF4-FFF2-40B4-BE49-F238E27FC236}">
                <a16:creationId xmlns:a16="http://schemas.microsoft.com/office/drawing/2014/main" id="{5E9FFB58-E368-4BF3-8B2C-2411427C7319}"/>
              </a:ext>
            </a:extLst>
          </p:cNvPr>
          <p:cNvSpPr txBox="1"/>
          <p:nvPr/>
        </p:nvSpPr>
        <p:spPr>
          <a:xfrm>
            <a:off x="5430568" y="1609696"/>
            <a:ext cx="835485" cy="276999"/>
          </a:xfrm>
          <a:prstGeom prst="rect">
            <a:avLst/>
          </a:prstGeom>
          <a:noFill/>
        </p:spPr>
        <p:txBody>
          <a:bodyPr wrap="none" rtlCol="0">
            <a:spAutoFit/>
          </a:bodyPr>
          <a:lstStyle/>
          <a:p>
            <a:r>
              <a:rPr lang="en-US" sz="1200" b="1" i="1" dirty="0">
                <a:latin typeface="Lato Black"/>
              </a:rPr>
              <a:t>nmin = 1</a:t>
            </a:r>
          </a:p>
        </p:txBody>
      </p:sp>
      <p:sp>
        <p:nvSpPr>
          <p:cNvPr id="20" name="TextBox 19">
            <a:extLst>
              <a:ext uri="{FF2B5EF4-FFF2-40B4-BE49-F238E27FC236}">
                <a16:creationId xmlns:a16="http://schemas.microsoft.com/office/drawing/2014/main" id="{0ED55F5C-AB11-46AC-A5DC-3B8B798B2505}"/>
              </a:ext>
            </a:extLst>
          </p:cNvPr>
          <p:cNvSpPr txBox="1"/>
          <p:nvPr/>
        </p:nvSpPr>
        <p:spPr>
          <a:xfrm>
            <a:off x="5430569" y="1970392"/>
            <a:ext cx="835485" cy="276999"/>
          </a:xfrm>
          <a:prstGeom prst="rect">
            <a:avLst/>
          </a:prstGeom>
          <a:noFill/>
        </p:spPr>
        <p:txBody>
          <a:bodyPr wrap="none" rtlCol="0">
            <a:spAutoFit/>
          </a:bodyPr>
          <a:lstStyle/>
          <a:p>
            <a:r>
              <a:rPr lang="en-US" sz="1200" b="1" i="1" dirty="0">
                <a:latin typeface="Lato Black"/>
              </a:rPr>
              <a:t>nmin = 2</a:t>
            </a:r>
          </a:p>
        </p:txBody>
      </p:sp>
      <p:sp>
        <p:nvSpPr>
          <p:cNvPr id="22" name="TextBox 21">
            <a:extLst>
              <a:ext uri="{FF2B5EF4-FFF2-40B4-BE49-F238E27FC236}">
                <a16:creationId xmlns:a16="http://schemas.microsoft.com/office/drawing/2014/main" id="{60E5C656-2E7F-4B27-9C1D-4C0E4E5AE400}"/>
              </a:ext>
            </a:extLst>
          </p:cNvPr>
          <p:cNvSpPr txBox="1"/>
          <p:nvPr/>
        </p:nvSpPr>
        <p:spPr>
          <a:xfrm>
            <a:off x="5430570" y="2331088"/>
            <a:ext cx="835485" cy="276999"/>
          </a:xfrm>
          <a:prstGeom prst="rect">
            <a:avLst/>
          </a:prstGeom>
          <a:noFill/>
        </p:spPr>
        <p:txBody>
          <a:bodyPr wrap="none" rtlCol="0">
            <a:spAutoFit/>
          </a:bodyPr>
          <a:lstStyle/>
          <a:p>
            <a:r>
              <a:rPr lang="en-US" sz="1200" b="1" i="1" dirty="0">
                <a:latin typeface="Lato Black"/>
              </a:rPr>
              <a:t>nmin = 3</a:t>
            </a:r>
          </a:p>
        </p:txBody>
      </p:sp>
      <p:sp>
        <p:nvSpPr>
          <p:cNvPr id="24" name="TextBox 23">
            <a:extLst>
              <a:ext uri="{FF2B5EF4-FFF2-40B4-BE49-F238E27FC236}">
                <a16:creationId xmlns:a16="http://schemas.microsoft.com/office/drawing/2014/main" id="{C88B1E8C-17F6-4127-888D-0779CB63DA06}"/>
              </a:ext>
            </a:extLst>
          </p:cNvPr>
          <p:cNvSpPr txBox="1"/>
          <p:nvPr/>
        </p:nvSpPr>
        <p:spPr>
          <a:xfrm>
            <a:off x="5430570" y="2691784"/>
            <a:ext cx="835485" cy="276999"/>
          </a:xfrm>
          <a:prstGeom prst="rect">
            <a:avLst/>
          </a:prstGeom>
          <a:noFill/>
        </p:spPr>
        <p:txBody>
          <a:bodyPr wrap="none" rtlCol="0">
            <a:spAutoFit/>
          </a:bodyPr>
          <a:lstStyle/>
          <a:p>
            <a:r>
              <a:rPr lang="en-US" sz="1200" b="1" i="1" dirty="0">
                <a:latin typeface="Lato Black"/>
              </a:rPr>
              <a:t>nmin = 4</a:t>
            </a:r>
          </a:p>
        </p:txBody>
      </p:sp>
      <p:cxnSp>
        <p:nvCxnSpPr>
          <p:cNvPr id="26" name="Straight Arrow Connector 25">
            <a:extLst>
              <a:ext uri="{FF2B5EF4-FFF2-40B4-BE49-F238E27FC236}">
                <a16:creationId xmlns:a16="http://schemas.microsoft.com/office/drawing/2014/main" id="{BD72CEC6-6F26-42CB-8DB6-985DB533B6C4}"/>
              </a:ext>
            </a:extLst>
          </p:cNvPr>
          <p:cNvCxnSpPr>
            <a:cxnSpLocks/>
            <a:stCxn id="24" idx="3"/>
          </p:cNvCxnSpPr>
          <p:nvPr/>
        </p:nvCxnSpPr>
        <p:spPr>
          <a:xfrm flipV="1">
            <a:off x="6266055" y="2830282"/>
            <a:ext cx="1826385"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442425C9-23BD-43A2-8C87-1B744A390EC8}"/>
              </a:ext>
            </a:extLst>
          </p:cNvPr>
          <p:cNvSpPr txBox="1"/>
          <p:nvPr/>
        </p:nvSpPr>
        <p:spPr>
          <a:xfrm>
            <a:off x="7009452" y="2944700"/>
            <a:ext cx="5080932" cy="276999"/>
          </a:xfrm>
          <a:prstGeom prst="rect">
            <a:avLst/>
          </a:prstGeom>
          <a:noFill/>
        </p:spPr>
        <p:txBody>
          <a:bodyPr wrap="square" rtlCol="0">
            <a:spAutoFit/>
          </a:bodyPr>
          <a:lstStyle/>
          <a:p>
            <a:r>
              <a:rPr lang="en-US" sz="1200" b="1" i="1" dirty="0">
                <a:latin typeface="Lato Black"/>
              </a:rPr>
              <a:t>If (nmin = MAX_EXAMPLES_SEEN AND Node is NOT Homogeneous)</a:t>
            </a:r>
          </a:p>
        </p:txBody>
      </p:sp>
      <p:sp>
        <p:nvSpPr>
          <p:cNvPr id="34" name="TextBox 33">
            <a:extLst>
              <a:ext uri="{FF2B5EF4-FFF2-40B4-BE49-F238E27FC236}">
                <a16:creationId xmlns:a16="http://schemas.microsoft.com/office/drawing/2014/main" id="{AEE0D69B-A424-41D3-BD75-5038DD9D0CD6}"/>
              </a:ext>
            </a:extLst>
          </p:cNvPr>
          <p:cNvSpPr txBox="1"/>
          <p:nvPr/>
        </p:nvSpPr>
        <p:spPr>
          <a:xfrm>
            <a:off x="8466418" y="2660229"/>
            <a:ext cx="1792690" cy="307777"/>
          </a:xfrm>
          <a:prstGeom prst="rect">
            <a:avLst/>
          </a:prstGeom>
          <a:noFill/>
        </p:spPr>
        <p:txBody>
          <a:bodyPr wrap="square" rtlCol="0">
            <a:spAutoFit/>
          </a:bodyPr>
          <a:lstStyle/>
          <a:p>
            <a:r>
              <a:rPr lang="en-US" sz="1400" b="1" dirty="0">
                <a:latin typeface="Lato Black"/>
              </a:rPr>
              <a:t>1.Need For Split?</a:t>
            </a:r>
          </a:p>
        </p:txBody>
      </p:sp>
      <p:sp>
        <p:nvSpPr>
          <p:cNvPr id="37" name="TextBox 36">
            <a:extLst>
              <a:ext uri="{FF2B5EF4-FFF2-40B4-BE49-F238E27FC236}">
                <a16:creationId xmlns:a16="http://schemas.microsoft.com/office/drawing/2014/main" id="{9B721073-958F-4B2F-A21A-F67D09FABBE4}"/>
              </a:ext>
            </a:extLst>
          </p:cNvPr>
          <p:cNvSpPr txBox="1"/>
          <p:nvPr/>
        </p:nvSpPr>
        <p:spPr>
          <a:xfrm>
            <a:off x="8315973" y="3900054"/>
            <a:ext cx="1943131" cy="307777"/>
          </a:xfrm>
          <a:prstGeom prst="rect">
            <a:avLst/>
          </a:prstGeom>
          <a:noFill/>
        </p:spPr>
        <p:txBody>
          <a:bodyPr wrap="square" rtlCol="0">
            <a:spAutoFit/>
          </a:bodyPr>
          <a:lstStyle/>
          <a:p>
            <a:r>
              <a:rPr lang="en-US" sz="1400" b="1" dirty="0">
                <a:latin typeface="Lato Black"/>
              </a:rPr>
              <a:t>2. Attempt the Split</a:t>
            </a:r>
          </a:p>
        </p:txBody>
      </p:sp>
      <p:cxnSp>
        <p:nvCxnSpPr>
          <p:cNvPr id="42" name="Straight Arrow Connector 41">
            <a:extLst>
              <a:ext uri="{FF2B5EF4-FFF2-40B4-BE49-F238E27FC236}">
                <a16:creationId xmlns:a16="http://schemas.microsoft.com/office/drawing/2014/main" id="{5E0CA542-F953-4253-9CFE-766E4B09024F}"/>
              </a:ext>
            </a:extLst>
          </p:cNvPr>
          <p:cNvCxnSpPr>
            <a:cxnSpLocks/>
          </p:cNvCxnSpPr>
          <p:nvPr/>
        </p:nvCxnSpPr>
        <p:spPr>
          <a:xfrm>
            <a:off x="9100019" y="3247950"/>
            <a:ext cx="0" cy="56613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3" name="TextBox 42">
            <a:extLst>
              <a:ext uri="{FF2B5EF4-FFF2-40B4-BE49-F238E27FC236}">
                <a16:creationId xmlns:a16="http://schemas.microsoft.com/office/drawing/2014/main" id="{2C406C28-8FEC-4363-BBDB-4EA74323A751}"/>
              </a:ext>
            </a:extLst>
          </p:cNvPr>
          <p:cNvSpPr txBox="1"/>
          <p:nvPr/>
        </p:nvSpPr>
        <p:spPr>
          <a:xfrm>
            <a:off x="9100019" y="3321646"/>
            <a:ext cx="577402" cy="369332"/>
          </a:xfrm>
          <a:prstGeom prst="rect">
            <a:avLst/>
          </a:prstGeom>
          <a:noFill/>
        </p:spPr>
        <p:txBody>
          <a:bodyPr wrap="none" rtlCol="0">
            <a:spAutoFit/>
          </a:bodyPr>
          <a:lstStyle/>
          <a:p>
            <a:r>
              <a:rPr lang="en-US" b="1" dirty="0">
                <a:solidFill>
                  <a:srgbClr val="70AD47"/>
                </a:solidFill>
                <a:latin typeface="Lato Black"/>
              </a:rPr>
              <a:t>YES</a:t>
            </a:r>
          </a:p>
        </p:txBody>
      </p:sp>
      <p:sp>
        <p:nvSpPr>
          <p:cNvPr id="45" name="TextBox 44">
            <a:extLst>
              <a:ext uri="{FF2B5EF4-FFF2-40B4-BE49-F238E27FC236}">
                <a16:creationId xmlns:a16="http://schemas.microsoft.com/office/drawing/2014/main" id="{B307FF37-3D0A-4045-8BD8-852B7FE62043}"/>
              </a:ext>
            </a:extLst>
          </p:cNvPr>
          <p:cNvSpPr txBox="1"/>
          <p:nvPr/>
        </p:nvSpPr>
        <p:spPr>
          <a:xfrm>
            <a:off x="7028619" y="4189248"/>
            <a:ext cx="5061765" cy="276999"/>
          </a:xfrm>
          <a:prstGeom prst="rect">
            <a:avLst/>
          </a:prstGeom>
          <a:noFill/>
        </p:spPr>
        <p:txBody>
          <a:bodyPr wrap="square" rtlCol="0">
            <a:spAutoFit/>
          </a:bodyPr>
          <a:lstStyle/>
          <a:p>
            <a:r>
              <a:rPr lang="en-US" sz="1200" b="1" i="1" dirty="0">
                <a:latin typeface="Lato Black"/>
              </a:rPr>
              <a:t>Find the best 2 Attributes based on their Information Gain (Ga &amp; Gb) </a:t>
            </a:r>
          </a:p>
        </p:txBody>
      </p:sp>
      <p:sp>
        <p:nvSpPr>
          <p:cNvPr id="46" name="TextBox 45">
            <a:extLst>
              <a:ext uri="{FF2B5EF4-FFF2-40B4-BE49-F238E27FC236}">
                <a16:creationId xmlns:a16="http://schemas.microsoft.com/office/drawing/2014/main" id="{926C57C8-8E25-4474-A8D3-9178C70C7177}"/>
              </a:ext>
            </a:extLst>
          </p:cNvPr>
          <p:cNvSpPr txBox="1"/>
          <p:nvPr/>
        </p:nvSpPr>
        <p:spPr>
          <a:xfrm>
            <a:off x="7284562" y="4416907"/>
            <a:ext cx="4488338" cy="276999"/>
          </a:xfrm>
          <a:prstGeom prst="rect">
            <a:avLst/>
          </a:prstGeom>
          <a:noFill/>
        </p:spPr>
        <p:txBody>
          <a:bodyPr wrap="square" rtlCol="0">
            <a:spAutoFit/>
          </a:bodyPr>
          <a:lstStyle/>
          <a:p>
            <a:r>
              <a:rPr lang="en-US" sz="1200" b="1" i="1" dirty="0">
                <a:latin typeface="Lato Black"/>
              </a:rPr>
              <a:t>If (Ga – Gb &gt; Hoeffding Bound OR Ga</a:t>
            </a:r>
            <a:r>
              <a:rPr lang="el-GR" sz="1200" b="1" i="1" dirty="0"/>
              <a:t> </a:t>
            </a:r>
            <a:r>
              <a:rPr lang="en-US" sz="1200" b="1" i="1" dirty="0">
                <a:latin typeface="Lato Black"/>
              </a:rPr>
              <a:t>-</a:t>
            </a:r>
            <a:r>
              <a:rPr lang="el-GR" sz="1200" b="1" i="1" dirty="0"/>
              <a:t> </a:t>
            </a:r>
            <a:r>
              <a:rPr lang="en-US" sz="1200" b="1" i="1" dirty="0">
                <a:latin typeface="Lato Black"/>
              </a:rPr>
              <a:t>Gb &lt; tie threshold)</a:t>
            </a:r>
          </a:p>
        </p:txBody>
      </p:sp>
      <p:sp>
        <p:nvSpPr>
          <p:cNvPr id="48" name="TextBox 47">
            <a:extLst>
              <a:ext uri="{FF2B5EF4-FFF2-40B4-BE49-F238E27FC236}">
                <a16:creationId xmlns:a16="http://schemas.microsoft.com/office/drawing/2014/main" id="{65433ECF-743A-4BB5-9DEF-A13FDA8DCF70}"/>
              </a:ext>
            </a:extLst>
          </p:cNvPr>
          <p:cNvSpPr txBox="1"/>
          <p:nvPr/>
        </p:nvSpPr>
        <p:spPr>
          <a:xfrm>
            <a:off x="8455954" y="5517436"/>
            <a:ext cx="1803139" cy="307777"/>
          </a:xfrm>
          <a:prstGeom prst="rect">
            <a:avLst/>
          </a:prstGeom>
          <a:noFill/>
        </p:spPr>
        <p:txBody>
          <a:bodyPr wrap="square" rtlCol="0">
            <a:spAutoFit/>
          </a:bodyPr>
          <a:lstStyle/>
          <a:p>
            <a:r>
              <a:rPr lang="en-US" sz="1400" b="1" dirty="0">
                <a:latin typeface="Lato Black"/>
              </a:rPr>
              <a:t>3. Do the Split </a:t>
            </a:r>
            <a:r>
              <a:rPr lang="en-US" sz="1400" b="1" dirty="0">
                <a:solidFill>
                  <a:srgbClr val="70AD47"/>
                </a:solidFill>
                <a:latin typeface="Lato Black"/>
                <a:sym typeface="Wingdings" panose="05000000000000000000" pitchFamily="2" charset="2"/>
              </a:rPr>
              <a:t></a:t>
            </a:r>
            <a:endParaRPr lang="en-US" sz="1400" b="1" dirty="0">
              <a:solidFill>
                <a:srgbClr val="70AD47"/>
              </a:solidFill>
              <a:latin typeface="Lato Black"/>
            </a:endParaRPr>
          </a:p>
        </p:txBody>
      </p:sp>
      <p:cxnSp>
        <p:nvCxnSpPr>
          <p:cNvPr id="49" name="Straight Arrow Connector 48">
            <a:extLst>
              <a:ext uri="{FF2B5EF4-FFF2-40B4-BE49-F238E27FC236}">
                <a16:creationId xmlns:a16="http://schemas.microsoft.com/office/drawing/2014/main" id="{2F047CF2-07D0-42F8-8FEA-F0847BA88603}"/>
              </a:ext>
            </a:extLst>
          </p:cNvPr>
          <p:cNvCxnSpPr>
            <a:cxnSpLocks/>
          </p:cNvCxnSpPr>
          <p:nvPr/>
        </p:nvCxnSpPr>
        <p:spPr>
          <a:xfrm>
            <a:off x="9100019" y="4725320"/>
            <a:ext cx="0" cy="56613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0" name="TextBox 49">
            <a:extLst>
              <a:ext uri="{FF2B5EF4-FFF2-40B4-BE49-F238E27FC236}">
                <a16:creationId xmlns:a16="http://schemas.microsoft.com/office/drawing/2014/main" id="{16CD984A-3E34-4712-96EF-94BC80E2D37F}"/>
              </a:ext>
            </a:extLst>
          </p:cNvPr>
          <p:cNvSpPr txBox="1"/>
          <p:nvPr/>
        </p:nvSpPr>
        <p:spPr>
          <a:xfrm>
            <a:off x="9100019" y="4799016"/>
            <a:ext cx="577402" cy="369332"/>
          </a:xfrm>
          <a:prstGeom prst="rect">
            <a:avLst/>
          </a:prstGeom>
          <a:noFill/>
        </p:spPr>
        <p:txBody>
          <a:bodyPr wrap="none" rtlCol="0">
            <a:spAutoFit/>
          </a:bodyPr>
          <a:lstStyle/>
          <a:p>
            <a:r>
              <a:rPr lang="en-US" b="1" dirty="0">
                <a:solidFill>
                  <a:srgbClr val="70AD47"/>
                </a:solidFill>
                <a:latin typeface="Lato Black"/>
              </a:rPr>
              <a:t>YES</a:t>
            </a:r>
          </a:p>
        </p:txBody>
      </p:sp>
      <p:graphicFrame>
        <p:nvGraphicFramePr>
          <p:cNvPr id="52" name="Table 6">
            <a:extLst>
              <a:ext uri="{FF2B5EF4-FFF2-40B4-BE49-F238E27FC236}">
                <a16:creationId xmlns:a16="http://schemas.microsoft.com/office/drawing/2014/main" id="{4D276BAC-04FB-410C-BDD9-BCAF46252442}"/>
              </a:ext>
            </a:extLst>
          </p:cNvPr>
          <p:cNvGraphicFramePr>
            <a:graphicFrameLocks noGrp="1"/>
          </p:cNvGraphicFramePr>
          <p:nvPr>
            <p:extLst>
              <p:ext uri="{D42A27DB-BD31-4B8C-83A1-F6EECF244321}">
                <p14:modId xmlns:p14="http://schemas.microsoft.com/office/powerpoint/2010/main" val="4015190775"/>
              </p:ext>
            </p:extLst>
          </p:nvPr>
        </p:nvGraphicFramePr>
        <p:xfrm>
          <a:off x="779904" y="3778171"/>
          <a:ext cx="2569028" cy="1767840"/>
        </p:xfrm>
        <a:graphic>
          <a:graphicData uri="http://schemas.openxmlformats.org/drawingml/2006/table">
            <a:tbl>
              <a:tblPr firstCol="1">
                <a:tableStyleId>{BDBED569-4797-4DF1-A0F4-6AAB3CD982D8}</a:tableStyleId>
              </a:tblPr>
              <a:tblGrid>
                <a:gridCol w="642257">
                  <a:extLst>
                    <a:ext uri="{9D8B030D-6E8A-4147-A177-3AD203B41FA5}">
                      <a16:colId xmlns:a16="http://schemas.microsoft.com/office/drawing/2014/main" val="4213686571"/>
                    </a:ext>
                  </a:extLst>
                </a:gridCol>
                <a:gridCol w="642257">
                  <a:extLst>
                    <a:ext uri="{9D8B030D-6E8A-4147-A177-3AD203B41FA5}">
                      <a16:colId xmlns:a16="http://schemas.microsoft.com/office/drawing/2014/main" val="2767920225"/>
                    </a:ext>
                  </a:extLst>
                </a:gridCol>
                <a:gridCol w="642257">
                  <a:extLst>
                    <a:ext uri="{9D8B030D-6E8A-4147-A177-3AD203B41FA5}">
                      <a16:colId xmlns:a16="http://schemas.microsoft.com/office/drawing/2014/main" val="1498828770"/>
                    </a:ext>
                  </a:extLst>
                </a:gridCol>
                <a:gridCol w="642257">
                  <a:extLst>
                    <a:ext uri="{9D8B030D-6E8A-4147-A177-3AD203B41FA5}">
                      <a16:colId xmlns:a16="http://schemas.microsoft.com/office/drawing/2014/main" val="1829678304"/>
                    </a:ext>
                  </a:extLst>
                </a:gridCol>
              </a:tblGrid>
              <a:tr h="276230">
                <a:tc>
                  <a:txBody>
                    <a:bodyPr/>
                    <a:lstStyle/>
                    <a:p>
                      <a:r>
                        <a:rPr lang="en-US" sz="1400" b="1" dirty="0">
                          <a:solidFill>
                            <a:srgbClr val="88A3D7"/>
                          </a:solidFill>
                        </a:rPr>
                        <a:t>Attr1</a:t>
                      </a:r>
                    </a:p>
                  </a:txBody>
                  <a:tcPr/>
                </a:tc>
                <a:tc>
                  <a:txBody>
                    <a:bodyPr/>
                    <a:lstStyle/>
                    <a:p>
                      <a:r>
                        <a:rPr lang="en-US" sz="1400" b="1" dirty="0">
                          <a:solidFill>
                            <a:srgbClr val="88A3D7"/>
                          </a:solidFill>
                        </a:rPr>
                        <a:t>Attr2</a:t>
                      </a:r>
                    </a:p>
                  </a:txBody>
                  <a:tcPr/>
                </a:tc>
                <a:tc>
                  <a:txBody>
                    <a:bodyPr/>
                    <a:lstStyle/>
                    <a:p>
                      <a:r>
                        <a:rPr lang="en-US" sz="1400" b="1" dirty="0">
                          <a:solidFill>
                            <a:srgbClr val="88A3D7"/>
                          </a:solidFill>
                        </a:rPr>
                        <a:t>Attr3</a:t>
                      </a:r>
                    </a:p>
                  </a:txBody>
                  <a:tcPr/>
                </a:tc>
                <a:tc>
                  <a:txBody>
                    <a:bodyPr/>
                    <a:lstStyle/>
                    <a:p>
                      <a:r>
                        <a:rPr lang="en-US" sz="1400" b="1" dirty="0">
                          <a:solidFill>
                            <a:srgbClr val="88A3D7"/>
                          </a:solidFill>
                        </a:rPr>
                        <a:t>Label</a:t>
                      </a:r>
                    </a:p>
                  </a:txBody>
                  <a:tcPr/>
                </a:tc>
                <a:extLst>
                  <a:ext uri="{0D108BD9-81ED-4DB2-BD59-A6C34878D82A}">
                    <a16:rowId xmlns:a16="http://schemas.microsoft.com/office/drawing/2014/main" val="3375719058"/>
                  </a:ext>
                </a:extLst>
              </a:tr>
              <a:tr h="21802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31097884"/>
                  </a:ext>
                </a:extLst>
              </a:tr>
              <a:tr h="218025">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50179309"/>
                  </a:ext>
                </a:extLst>
              </a:tr>
              <a:tr h="21802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58111785"/>
                  </a:ext>
                </a:extLst>
              </a:tr>
              <a:tr h="16281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86029999"/>
                  </a:ext>
                </a:extLst>
              </a:tr>
            </a:tbl>
          </a:graphicData>
        </a:graphic>
      </p:graphicFrame>
      <p:sp>
        <p:nvSpPr>
          <p:cNvPr id="54" name="TextBox 53">
            <a:extLst>
              <a:ext uri="{FF2B5EF4-FFF2-40B4-BE49-F238E27FC236}">
                <a16:creationId xmlns:a16="http://schemas.microsoft.com/office/drawing/2014/main" id="{84619E0C-2773-4EF3-9F81-4A9D76E21E80}"/>
              </a:ext>
            </a:extLst>
          </p:cNvPr>
          <p:cNvSpPr txBox="1"/>
          <p:nvPr/>
        </p:nvSpPr>
        <p:spPr>
          <a:xfrm>
            <a:off x="3792084" y="5577109"/>
            <a:ext cx="2072875" cy="276999"/>
          </a:xfrm>
          <a:prstGeom prst="rect">
            <a:avLst/>
          </a:prstGeom>
          <a:noFill/>
        </p:spPr>
        <p:txBody>
          <a:bodyPr wrap="none" rtlCol="0">
            <a:spAutoFit/>
          </a:bodyPr>
          <a:lstStyle/>
          <a:p>
            <a:r>
              <a:rPr lang="en-US" sz="1200" b="1" i="1" dirty="0">
                <a:latin typeface="Lato Black"/>
              </a:rPr>
              <a:t>MAX_EXAMPLES_SEEN = 4</a:t>
            </a:r>
          </a:p>
        </p:txBody>
      </p:sp>
      <p:graphicFrame>
        <p:nvGraphicFramePr>
          <p:cNvPr id="56" name="Table 6">
            <a:extLst>
              <a:ext uri="{FF2B5EF4-FFF2-40B4-BE49-F238E27FC236}">
                <a16:creationId xmlns:a16="http://schemas.microsoft.com/office/drawing/2014/main" id="{3CF1FF8C-BE6C-4935-9648-B8B7DDC62461}"/>
              </a:ext>
            </a:extLst>
          </p:cNvPr>
          <p:cNvGraphicFramePr>
            <a:graphicFrameLocks noGrp="1"/>
          </p:cNvGraphicFramePr>
          <p:nvPr>
            <p:extLst>
              <p:ext uri="{D42A27DB-BD31-4B8C-83A1-F6EECF244321}">
                <p14:modId xmlns:p14="http://schemas.microsoft.com/office/powerpoint/2010/main" val="3595582591"/>
              </p:ext>
            </p:extLst>
          </p:nvPr>
        </p:nvGraphicFramePr>
        <p:xfrm>
          <a:off x="4440457" y="3787970"/>
          <a:ext cx="2569028" cy="1767840"/>
        </p:xfrm>
        <a:graphic>
          <a:graphicData uri="http://schemas.openxmlformats.org/drawingml/2006/table">
            <a:tbl>
              <a:tblPr firstCol="1">
                <a:tableStyleId>{BDBED569-4797-4DF1-A0F4-6AAB3CD982D8}</a:tableStyleId>
              </a:tblPr>
              <a:tblGrid>
                <a:gridCol w="642257">
                  <a:extLst>
                    <a:ext uri="{9D8B030D-6E8A-4147-A177-3AD203B41FA5}">
                      <a16:colId xmlns:a16="http://schemas.microsoft.com/office/drawing/2014/main" val="4213686571"/>
                    </a:ext>
                  </a:extLst>
                </a:gridCol>
                <a:gridCol w="642257">
                  <a:extLst>
                    <a:ext uri="{9D8B030D-6E8A-4147-A177-3AD203B41FA5}">
                      <a16:colId xmlns:a16="http://schemas.microsoft.com/office/drawing/2014/main" val="2767920225"/>
                    </a:ext>
                  </a:extLst>
                </a:gridCol>
                <a:gridCol w="642257">
                  <a:extLst>
                    <a:ext uri="{9D8B030D-6E8A-4147-A177-3AD203B41FA5}">
                      <a16:colId xmlns:a16="http://schemas.microsoft.com/office/drawing/2014/main" val="1498828770"/>
                    </a:ext>
                  </a:extLst>
                </a:gridCol>
                <a:gridCol w="642257">
                  <a:extLst>
                    <a:ext uri="{9D8B030D-6E8A-4147-A177-3AD203B41FA5}">
                      <a16:colId xmlns:a16="http://schemas.microsoft.com/office/drawing/2014/main" val="1829678304"/>
                    </a:ext>
                  </a:extLst>
                </a:gridCol>
              </a:tblGrid>
              <a:tr h="276230">
                <a:tc>
                  <a:txBody>
                    <a:bodyPr/>
                    <a:lstStyle/>
                    <a:p>
                      <a:r>
                        <a:rPr lang="en-US" sz="1400" b="1" dirty="0">
                          <a:solidFill>
                            <a:srgbClr val="88A3D7"/>
                          </a:solidFill>
                        </a:rPr>
                        <a:t>Attr1</a:t>
                      </a:r>
                    </a:p>
                  </a:txBody>
                  <a:tcPr/>
                </a:tc>
                <a:tc>
                  <a:txBody>
                    <a:bodyPr/>
                    <a:lstStyle/>
                    <a:p>
                      <a:r>
                        <a:rPr lang="en-US" sz="1400" b="1" dirty="0">
                          <a:solidFill>
                            <a:srgbClr val="88A3D7"/>
                          </a:solidFill>
                        </a:rPr>
                        <a:t>Attr2</a:t>
                      </a:r>
                    </a:p>
                  </a:txBody>
                  <a:tcPr/>
                </a:tc>
                <a:tc>
                  <a:txBody>
                    <a:bodyPr/>
                    <a:lstStyle/>
                    <a:p>
                      <a:r>
                        <a:rPr lang="en-US" sz="1400" b="1" dirty="0">
                          <a:solidFill>
                            <a:srgbClr val="88A3D7"/>
                          </a:solidFill>
                        </a:rPr>
                        <a:t>Attr3</a:t>
                      </a:r>
                    </a:p>
                  </a:txBody>
                  <a:tcPr/>
                </a:tc>
                <a:tc>
                  <a:txBody>
                    <a:bodyPr/>
                    <a:lstStyle/>
                    <a:p>
                      <a:r>
                        <a:rPr lang="en-US" sz="1400" b="1" dirty="0">
                          <a:solidFill>
                            <a:srgbClr val="88A3D7"/>
                          </a:solidFill>
                        </a:rPr>
                        <a:t>Label</a:t>
                      </a:r>
                    </a:p>
                  </a:txBody>
                  <a:tcPr/>
                </a:tc>
                <a:extLst>
                  <a:ext uri="{0D108BD9-81ED-4DB2-BD59-A6C34878D82A}">
                    <a16:rowId xmlns:a16="http://schemas.microsoft.com/office/drawing/2014/main" val="3375719058"/>
                  </a:ext>
                </a:extLst>
              </a:tr>
              <a:tr h="21802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31097884"/>
                  </a:ext>
                </a:extLst>
              </a:tr>
              <a:tr h="218025">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50179309"/>
                  </a:ext>
                </a:extLst>
              </a:tr>
              <a:tr h="21802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58111785"/>
                  </a:ext>
                </a:extLst>
              </a:tr>
              <a:tr h="16281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86029999"/>
                  </a:ext>
                </a:extLst>
              </a:tr>
            </a:tbl>
          </a:graphicData>
        </a:graphic>
      </p:graphicFrame>
      <p:graphicFrame>
        <p:nvGraphicFramePr>
          <p:cNvPr id="58" name="Table 7">
            <a:extLst>
              <a:ext uri="{FF2B5EF4-FFF2-40B4-BE49-F238E27FC236}">
                <a16:creationId xmlns:a16="http://schemas.microsoft.com/office/drawing/2014/main" id="{5BB329EC-C3B4-42BB-A7DB-7BB3FF71BC06}"/>
              </a:ext>
            </a:extLst>
          </p:cNvPr>
          <p:cNvGraphicFramePr>
            <a:graphicFrameLocks noGrp="1"/>
          </p:cNvGraphicFramePr>
          <p:nvPr>
            <p:extLst>
              <p:ext uri="{D42A27DB-BD31-4B8C-83A1-F6EECF244321}">
                <p14:modId xmlns:p14="http://schemas.microsoft.com/office/powerpoint/2010/main" val="1396688802"/>
              </p:ext>
            </p:extLst>
          </p:nvPr>
        </p:nvGraphicFramePr>
        <p:xfrm>
          <a:off x="779904" y="4088180"/>
          <a:ext cx="2569016" cy="368267"/>
        </p:xfrm>
        <a:graphic>
          <a:graphicData uri="http://schemas.openxmlformats.org/drawingml/2006/table">
            <a:tbl>
              <a:tblPr bandRow="1">
                <a:tableStyleId>{69CF1AB2-1976-4502-BF36-3FF5EA218861}</a:tableStyleId>
              </a:tblPr>
              <a:tblGrid>
                <a:gridCol w="642254">
                  <a:extLst>
                    <a:ext uri="{9D8B030D-6E8A-4147-A177-3AD203B41FA5}">
                      <a16:colId xmlns:a16="http://schemas.microsoft.com/office/drawing/2014/main" val="4119206972"/>
                    </a:ext>
                  </a:extLst>
                </a:gridCol>
                <a:gridCol w="642254">
                  <a:extLst>
                    <a:ext uri="{9D8B030D-6E8A-4147-A177-3AD203B41FA5}">
                      <a16:colId xmlns:a16="http://schemas.microsoft.com/office/drawing/2014/main" val="3353304984"/>
                    </a:ext>
                  </a:extLst>
                </a:gridCol>
                <a:gridCol w="642254">
                  <a:extLst>
                    <a:ext uri="{9D8B030D-6E8A-4147-A177-3AD203B41FA5}">
                      <a16:colId xmlns:a16="http://schemas.microsoft.com/office/drawing/2014/main" val="2729349117"/>
                    </a:ext>
                  </a:extLst>
                </a:gridCol>
                <a:gridCol w="642254">
                  <a:extLst>
                    <a:ext uri="{9D8B030D-6E8A-4147-A177-3AD203B41FA5}">
                      <a16:colId xmlns:a16="http://schemas.microsoft.com/office/drawing/2014/main" val="760229610"/>
                    </a:ext>
                  </a:extLst>
                </a:gridCol>
              </a:tblGrid>
              <a:tr h="368267">
                <a:tc>
                  <a:txBody>
                    <a:bodyPr/>
                    <a:lstStyle/>
                    <a:p>
                      <a:r>
                        <a:rPr lang="en-US" dirty="0"/>
                        <a:t>-2</a:t>
                      </a:r>
                    </a:p>
                  </a:txBody>
                  <a:tcPr/>
                </a:tc>
                <a:tc>
                  <a:txBody>
                    <a:bodyPr/>
                    <a:lstStyle/>
                    <a:p>
                      <a:r>
                        <a:rPr lang="en-US" dirty="0"/>
                        <a:t>-6</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72633819"/>
                  </a:ext>
                </a:extLst>
              </a:tr>
            </a:tbl>
          </a:graphicData>
        </a:graphic>
      </p:graphicFrame>
      <p:graphicFrame>
        <p:nvGraphicFramePr>
          <p:cNvPr id="59" name="Table 7">
            <a:extLst>
              <a:ext uri="{FF2B5EF4-FFF2-40B4-BE49-F238E27FC236}">
                <a16:creationId xmlns:a16="http://schemas.microsoft.com/office/drawing/2014/main" id="{D81AD4C2-733F-48E0-940A-AB90C1437EC9}"/>
              </a:ext>
            </a:extLst>
          </p:cNvPr>
          <p:cNvGraphicFramePr>
            <a:graphicFrameLocks noGrp="1"/>
          </p:cNvGraphicFramePr>
          <p:nvPr>
            <p:extLst>
              <p:ext uri="{D42A27DB-BD31-4B8C-83A1-F6EECF244321}">
                <p14:modId xmlns:p14="http://schemas.microsoft.com/office/powerpoint/2010/main" val="2408157814"/>
              </p:ext>
            </p:extLst>
          </p:nvPr>
        </p:nvGraphicFramePr>
        <p:xfrm>
          <a:off x="4440469" y="4095693"/>
          <a:ext cx="2569016" cy="365760"/>
        </p:xfrm>
        <a:graphic>
          <a:graphicData uri="http://schemas.openxmlformats.org/drawingml/2006/table">
            <a:tbl>
              <a:tblPr bandRow="1">
                <a:tableStyleId>{69CF1AB2-1976-4502-BF36-3FF5EA218861}</a:tableStyleId>
              </a:tblPr>
              <a:tblGrid>
                <a:gridCol w="642254">
                  <a:extLst>
                    <a:ext uri="{9D8B030D-6E8A-4147-A177-3AD203B41FA5}">
                      <a16:colId xmlns:a16="http://schemas.microsoft.com/office/drawing/2014/main" val="4119206972"/>
                    </a:ext>
                  </a:extLst>
                </a:gridCol>
                <a:gridCol w="642254">
                  <a:extLst>
                    <a:ext uri="{9D8B030D-6E8A-4147-A177-3AD203B41FA5}">
                      <a16:colId xmlns:a16="http://schemas.microsoft.com/office/drawing/2014/main" val="3353304984"/>
                    </a:ext>
                  </a:extLst>
                </a:gridCol>
                <a:gridCol w="642254">
                  <a:extLst>
                    <a:ext uri="{9D8B030D-6E8A-4147-A177-3AD203B41FA5}">
                      <a16:colId xmlns:a16="http://schemas.microsoft.com/office/drawing/2014/main" val="2729349117"/>
                    </a:ext>
                  </a:extLst>
                </a:gridCol>
                <a:gridCol w="642254">
                  <a:extLst>
                    <a:ext uri="{9D8B030D-6E8A-4147-A177-3AD203B41FA5}">
                      <a16:colId xmlns:a16="http://schemas.microsoft.com/office/drawing/2014/main" val="760229610"/>
                    </a:ext>
                  </a:extLst>
                </a:gridCol>
              </a:tblGrid>
              <a:tr h="0">
                <a:tc>
                  <a:txBody>
                    <a:bodyPr/>
                    <a:lstStyle/>
                    <a:p>
                      <a:r>
                        <a:rPr lang="en-US" dirty="0"/>
                        <a:t>-3</a:t>
                      </a:r>
                    </a:p>
                  </a:txBody>
                  <a:tcPr/>
                </a:tc>
                <a:tc>
                  <a:txBody>
                    <a:bodyPr/>
                    <a:lstStyle/>
                    <a:p>
                      <a:r>
                        <a:rPr lang="en-US" dirty="0"/>
                        <a:t>4</a:t>
                      </a:r>
                    </a:p>
                  </a:txBody>
                  <a:tcPr/>
                </a:tc>
                <a:tc>
                  <a:txBody>
                    <a:bodyPr/>
                    <a:lstStyle/>
                    <a:p>
                      <a:r>
                        <a:rPr lang="en-US" dirty="0"/>
                        <a:t>3</a:t>
                      </a:r>
                    </a:p>
                  </a:txBody>
                  <a:tcPr/>
                </a:tc>
                <a:tc>
                  <a:txBody>
                    <a:bodyPr/>
                    <a:lstStyle/>
                    <a:p>
                      <a:r>
                        <a:rPr lang="en-US" dirty="0"/>
                        <a:t>0</a:t>
                      </a:r>
                    </a:p>
                  </a:txBody>
                  <a:tcPr/>
                </a:tc>
                <a:extLst>
                  <a:ext uri="{0D108BD9-81ED-4DB2-BD59-A6C34878D82A}">
                    <a16:rowId xmlns:a16="http://schemas.microsoft.com/office/drawing/2014/main" val="72633819"/>
                  </a:ext>
                </a:extLst>
              </a:tr>
            </a:tbl>
          </a:graphicData>
        </a:graphic>
      </p:graphicFrame>
      <p:graphicFrame>
        <p:nvGraphicFramePr>
          <p:cNvPr id="60" name="Table 7">
            <a:extLst>
              <a:ext uri="{FF2B5EF4-FFF2-40B4-BE49-F238E27FC236}">
                <a16:creationId xmlns:a16="http://schemas.microsoft.com/office/drawing/2014/main" id="{5EA6C798-E436-4009-819C-E233D5637CB8}"/>
              </a:ext>
            </a:extLst>
          </p:cNvPr>
          <p:cNvGraphicFramePr>
            <a:graphicFrameLocks noGrp="1"/>
          </p:cNvGraphicFramePr>
          <p:nvPr>
            <p:extLst>
              <p:ext uri="{D42A27DB-BD31-4B8C-83A1-F6EECF244321}">
                <p14:modId xmlns:p14="http://schemas.microsoft.com/office/powerpoint/2010/main" val="4102300548"/>
              </p:ext>
            </p:extLst>
          </p:nvPr>
        </p:nvGraphicFramePr>
        <p:xfrm>
          <a:off x="779892" y="4448828"/>
          <a:ext cx="2569016" cy="368267"/>
        </p:xfrm>
        <a:graphic>
          <a:graphicData uri="http://schemas.openxmlformats.org/drawingml/2006/table">
            <a:tbl>
              <a:tblPr bandRow="1">
                <a:tableStyleId>{69CF1AB2-1976-4502-BF36-3FF5EA218861}</a:tableStyleId>
              </a:tblPr>
              <a:tblGrid>
                <a:gridCol w="642254">
                  <a:extLst>
                    <a:ext uri="{9D8B030D-6E8A-4147-A177-3AD203B41FA5}">
                      <a16:colId xmlns:a16="http://schemas.microsoft.com/office/drawing/2014/main" val="4119206972"/>
                    </a:ext>
                  </a:extLst>
                </a:gridCol>
                <a:gridCol w="642254">
                  <a:extLst>
                    <a:ext uri="{9D8B030D-6E8A-4147-A177-3AD203B41FA5}">
                      <a16:colId xmlns:a16="http://schemas.microsoft.com/office/drawing/2014/main" val="3353304984"/>
                    </a:ext>
                  </a:extLst>
                </a:gridCol>
                <a:gridCol w="642254">
                  <a:extLst>
                    <a:ext uri="{9D8B030D-6E8A-4147-A177-3AD203B41FA5}">
                      <a16:colId xmlns:a16="http://schemas.microsoft.com/office/drawing/2014/main" val="2729349117"/>
                    </a:ext>
                  </a:extLst>
                </a:gridCol>
                <a:gridCol w="642254">
                  <a:extLst>
                    <a:ext uri="{9D8B030D-6E8A-4147-A177-3AD203B41FA5}">
                      <a16:colId xmlns:a16="http://schemas.microsoft.com/office/drawing/2014/main" val="760229610"/>
                    </a:ext>
                  </a:extLst>
                </a:gridCol>
              </a:tblGrid>
              <a:tr h="368267">
                <a:tc>
                  <a:txBody>
                    <a:bodyPr/>
                    <a:lstStyle/>
                    <a:p>
                      <a:r>
                        <a:rPr lang="en-US" dirty="0"/>
                        <a:t>4</a:t>
                      </a:r>
                    </a:p>
                  </a:txBody>
                  <a:tcPr/>
                </a:tc>
                <a:tc>
                  <a:txBody>
                    <a:bodyPr/>
                    <a:lstStyle/>
                    <a:p>
                      <a:r>
                        <a:rPr lang="en-US" dirty="0"/>
                        <a:t>-1</a:t>
                      </a:r>
                    </a:p>
                  </a:txBody>
                  <a:tcPr/>
                </a:tc>
                <a:tc>
                  <a:txBody>
                    <a:bodyPr/>
                    <a:lstStyle/>
                    <a:p>
                      <a:r>
                        <a:rPr lang="en-US" dirty="0"/>
                        <a:t>7</a:t>
                      </a:r>
                    </a:p>
                  </a:txBody>
                  <a:tcPr/>
                </a:tc>
                <a:tc>
                  <a:txBody>
                    <a:bodyPr/>
                    <a:lstStyle/>
                    <a:p>
                      <a:r>
                        <a:rPr lang="en-US" dirty="0"/>
                        <a:t>1</a:t>
                      </a:r>
                    </a:p>
                  </a:txBody>
                  <a:tcPr/>
                </a:tc>
                <a:extLst>
                  <a:ext uri="{0D108BD9-81ED-4DB2-BD59-A6C34878D82A}">
                    <a16:rowId xmlns:a16="http://schemas.microsoft.com/office/drawing/2014/main" val="72633819"/>
                  </a:ext>
                </a:extLst>
              </a:tr>
            </a:tbl>
          </a:graphicData>
        </a:graphic>
      </p:graphicFrame>
      <p:graphicFrame>
        <p:nvGraphicFramePr>
          <p:cNvPr id="61" name="Table 7">
            <a:extLst>
              <a:ext uri="{FF2B5EF4-FFF2-40B4-BE49-F238E27FC236}">
                <a16:creationId xmlns:a16="http://schemas.microsoft.com/office/drawing/2014/main" id="{B1DE2A6F-3D22-466A-9C94-57696981E5AB}"/>
              </a:ext>
            </a:extLst>
          </p:cNvPr>
          <p:cNvGraphicFramePr>
            <a:graphicFrameLocks noGrp="1"/>
          </p:cNvGraphicFramePr>
          <p:nvPr>
            <p:extLst>
              <p:ext uri="{D42A27DB-BD31-4B8C-83A1-F6EECF244321}">
                <p14:modId xmlns:p14="http://schemas.microsoft.com/office/powerpoint/2010/main" val="2033288865"/>
              </p:ext>
            </p:extLst>
          </p:nvPr>
        </p:nvGraphicFramePr>
        <p:xfrm>
          <a:off x="4440436" y="4452691"/>
          <a:ext cx="2569016" cy="368267"/>
        </p:xfrm>
        <a:graphic>
          <a:graphicData uri="http://schemas.openxmlformats.org/drawingml/2006/table">
            <a:tbl>
              <a:tblPr bandRow="1">
                <a:tableStyleId>{69CF1AB2-1976-4502-BF36-3FF5EA218861}</a:tableStyleId>
              </a:tblPr>
              <a:tblGrid>
                <a:gridCol w="642254">
                  <a:extLst>
                    <a:ext uri="{9D8B030D-6E8A-4147-A177-3AD203B41FA5}">
                      <a16:colId xmlns:a16="http://schemas.microsoft.com/office/drawing/2014/main" val="4119206972"/>
                    </a:ext>
                  </a:extLst>
                </a:gridCol>
                <a:gridCol w="642254">
                  <a:extLst>
                    <a:ext uri="{9D8B030D-6E8A-4147-A177-3AD203B41FA5}">
                      <a16:colId xmlns:a16="http://schemas.microsoft.com/office/drawing/2014/main" val="3353304984"/>
                    </a:ext>
                  </a:extLst>
                </a:gridCol>
                <a:gridCol w="642254">
                  <a:extLst>
                    <a:ext uri="{9D8B030D-6E8A-4147-A177-3AD203B41FA5}">
                      <a16:colId xmlns:a16="http://schemas.microsoft.com/office/drawing/2014/main" val="2729349117"/>
                    </a:ext>
                  </a:extLst>
                </a:gridCol>
                <a:gridCol w="642254">
                  <a:extLst>
                    <a:ext uri="{9D8B030D-6E8A-4147-A177-3AD203B41FA5}">
                      <a16:colId xmlns:a16="http://schemas.microsoft.com/office/drawing/2014/main" val="760229610"/>
                    </a:ext>
                  </a:extLst>
                </a:gridCol>
              </a:tblGrid>
              <a:tr h="368267">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0</a:t>
                      </a:r>
                    </a:p>
                  </a:txBody>
                  <a:tcPr/>
                </a:tc>
                <a:extLst>
                  <a:ext uri="{0D108BD9-81ED-4DB2-BD59-A6C34878D82A}">
                    <a16:rowId xmlns:a16="http://schemas.microsoft.com/office/drawing/2014/main" val="72633819"/>
                  </a:ext>
                </a:extLst>
              </a:tr>
            </a:tbl>
          </a:graphicData>
        </a:graphic>
      </p:graphicFrame>
      <p:cxnSp>
        <p:nvCxnSpPr>
          <p:cNvPr id="64" name="Straight Arrow Connector 63">
            <a:extLst>
              <a:ext uri="{FF2B5EF4-FFF2-40B4-BE49-F238E27FC236}">
                <a16:creationId xmlns:a16="http://schemas.microsoft.com/office/drawing/2014/main" id="{0DE6684B-156D-43ED-9887-70DD4A462236}"/>
              </a:ext>
            </a:extLst>
          </p:cNvPr>
          <p:cNvCxnSpPr>
            <a:cxnSpLocks/>
            <a:stCxn id="6" idx="2"/>
            <a:endCxn id="52" idx="0"/>
          </p:cNvCxnSpPr>
          <p:nvPr/>
        </p:nvCxnSpPr>
        <p:spPr>
          <a:xfrm flipH="1">
            <a:off x="2064418" y="3079830"/>
            <a:ext cx="2097736" cy="69834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5" name="Straight Arrow Connector 64">
            <a:extLst>
              <a:ext uri="{FF2B5EF4-FFF2-40B4-BE49-F238E27FC236}">
                <a16:creationId xmlns:a16="http://schemas.microsoft.com/office/drawing/2014/main" id="{8278E2F2-2927-4D55-B298-30795228DD71}"/>
              </a:ext>
            </a:extLst>
          </p:cNvPr>
          <p:cNvCxnSpPr>
            <a:cxnSpLocks/>
            <a:stCxn id="6" idx="2"/>
            <a:endCxn id="56" idx="0"/>
          </p:cNvCxnSpPr>
          <p:nvPr/>
        </p:nvCxnSpPr>
        <p:spPr>
          <a:xfrm>
            <a:off x="4162154" y="3079830"/>
            <a:ext cx="1562817" cy="70814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8" name="TextBox 67">
            <a:extLst>
              <a:ext uri="{FF2B5EF4-FFF2-40B4-BE49-F238E27FC236}">
                <a16:creationId xmlns:a16="http://schemas.microsoft.com/office/drawing/2014/main" id="{E0178865-81DB-42DB-BD5A-4EEB7C587ACF}"/>
              </a:ext>
            </a:extLst>
          </p:cNvPr>
          <p:cNvSpPr txBox="1"/>
          <p:nvPr/>
        </p:nvSpPr>
        <p:spPr>
          <a:xfrm>
            <a:off x="1870965" y="3179698"/>
            <a:ext cx="1170705" cy="369332"/>
          </a:xfrm>
          <a:prstGeom prst="rect">
            <a:avLst/>
          </a:prstGeom>
          <a:noFill/>
        </p:spPr>
        <p:txBody>
          <a:bodyPr wrap="none" rtlCol="0">
            <a:spAutoFit/>
          </a:bodyPr>
          <a:lstStyle/>
          <a:p>
            <a:r>
              <a:rPr lang="en-US" b="1" dirty="0">
                <a:solidFill>
                  <a:srgbClr val="FFC000"/>
                </a:solidFill>
                <a:latin typeface="Lato Black"/>
              </a:rPr>
              <a:t>Attr2 &lt; 2</a:t>
            </a:r>
          </a:p>
        </p:txBody>
      </p:sp>
      <p:sp>
        <p:nvSpPr>
          <p:cNvPr id="70" name="TextBox 69">
            <a:extLst>
              <a:ext uri="{FF2B5EF4-FFF2-40B4-BE49-F238E27FC236}">
                <a16:creationId xmlns:a16="http://schemas.microsoft.com/office/drawing/2014/main" id="{BDD4EC3E-23EB-46DF-9170-70AC702194FC}"/>
              </a:ext>
            </a:extLst>
          </p:cNvPr>
          <p:cNvSpPr txBox="1"/>
          <p:nvPr/>
        </p:nvSpPr>
        <p:spPr>
          <a:xfrm>
            <a:off x="4931617" y="3184397"/>
            <a:ext cx="1170705" cy="369332"/>
          </a:xfrm>
          <a:prstGeom prst="rect">
            <a:avLst/>
          </a:prstGeom>
          <a:noFill/>
        </p:spPr>
        <p:txBody>
          <a:bodyPr wrap="none" rtlCol="0">
            <a:spAutoFit/>
          </a:bodyPr>
          <a:lstStyle/>
          <a:p>
            <a:r>
              <a:rPr lang="en-US" b="1" dirty="0">
                <a:solidFill>
                  <a:srgbClr val="FFC000"/>
                </a:solidFill>
                <a:latin typeface="Lato Black"/>
              </a:rPr>
              <a:t>Attr2 &gt; 2</a:t>
            </a:r>
          </a:p>
        </p:txBody>
      </p:sp>
      <p:sp>
        <p:nvSpPr>
          <p:cNvPr id="71" name="TextBox 70">
            <a:extLst>
              <a:ext uri="{FF2B5EF4-FFF2-40B4-BE49-F238E27FC236}">
                <a16:creationId xmlns:a16="http://schemas.microsoft.com/office/drawing/2014/main" id="{DFD6CAEF-59FF-4F45-8FC7-F3DD4C1AB5AC}"/>
              </a:ext>
            </a:extLst>
          </p:cNvPr>
          <p:cNvSpPr txBox="1"/>
          <p:nvPr/>
        </p:nvSpPr>
        <p:spPr>
          <a:xfrm>
            <a:off x="3656477" y="4154393"/>
            <a:ext cx="835485" cy="276999"/>
          </a:xfrm>
          <a:prstGeom prst="rect">
            <a:avLst/>
          </a:prstGeom>
          <a:noFill/>
        </p:spPr>
        <p:txBody>
          <a:bodyPr wrap="none" rtlCol="0">
            <a:spAutoFit/>
          </a:bodyPr>
          <a:lstStyle/>
          <a:p>
            <a:r>
              <a:rPr lang="en-US" sz="1200" b="1" i="1" dirty="0">
                <a:latin typeface="Lato Black"/>
              </a:rPr>
              <a:t>nmin = 1</a:t>
            </a:r>
          </a:p>
        </p:txBody>
      </p:sp>
      <p:sp>
        <p:nvSpPr>
          <p:cNvPr id="72" name="TextBox 71">
            <a:extLst>
              <a:ext uri="{FF2B5EF4-FFF2-40B4-BE49-F238E27FC236}">
                <a16:creationId xmlns:a16="http://schemas.microsoft.com/office/drawing/2014/main" id="{BE607D14-255C-42B1-861E-ADA9DC217715}"/>
              </a:ext>
            </a:extLst>
          </p:cNvPr>
          <p:cNvSpPr txBox="1"/>
          <p:nvPr/>
        </p:nvSpPr>
        <p:spPr>
          <a:xfrm>
            <a:off x="3646295" y="4467057"/>
            <a:ext cx="835485" cy="276999"/>
          </a:xfrm>
          <a:prstGeom prst="rect">
            <a:avLst/>
          </a:prstGeom>
          <a:noFill/>
        </p:spPr>
        <p:txBody>
          <a:bodyPr wrap="none" rtlCol="0">
            <a:spAutoFit/>
          </a:bodyPr>
          <a:lstStyle/>
          <a:p>
            <a:r>
              <a:rPr lang="en-US" sz="1200" b="1" i="1" dirty="0">
                <a:latin typeface="Lato Black"/>
              </a:rPr>
              <a:t>nmin = 2</a:t>
            </a:r>
          </a:p>
        </p:txBody>
      </p:sp>
      <p:sp>
        <p:nvSpPr>
          <p:cNvPr id="73" name="TextBox 72">
            <a:extLst>
              <a:ext uri="{FF2B5EF4-FFF2-40B4-BE49-F238E27FC236}">
                <a16:creationId xmlns:a16="http://schemas.microsoft.com/office/drawing/2014/main" id="{2A12EC73-5FD7-4736-A6CF-21678D78A157}"/>
              </a:ext>
            </a:extLst>
          </p:cNvPr>
          <p:cNvSpPr txBox="1"/>
          <p:nvPr/>
        </p:nvSpPr>
        <p:spPr>
          <a:xfrm>
            <a:off x="3632439" y="4835324"/>
            <a:ext cx="835485" cy="276999"/>
          </a:xfrm>
          <a:prstGeom prst="rect">
            <a:avLst/>
          </a:prstGeom>
          <a:noFill/>
        </p:spPr>
        <p:txBody>
          <a:bodyPr wrap="none" rtlCol="0">
            <a:spAutoFit/>
          </a:bodyPr>
          <a:lstStyle/>
          <a:p>
            <a:r>
              <a:rPr lang="en-US" sz="1200" b="1" i="1" dirty="0">
                <a:latin typeface="Lato Black"/>
              </a:rPr>
              <a:t>nmin = 3</a:t>
            </a:r>
          </a:p>
        </p:txBody>
      </p:sp>
      <p:sp>
        <p:nvSpPr>
          <p:cNvPr id="75" name="TextBox 74">
            <a:extLst>
              <a:ext uri="{FF2B5EF4-FFF2-40B4-BE49-F238E27FC236}">
                <a16:creationId xmlns:a16="http://schemas.microsoft.com/office/drawing/2014/main" id="{8905126B-4C14-42AD-BF13-8A7B1D7880C1}"/>
              </a:ext>
            </a:extLst>
          </p:cNvPr>
          <p:cNvSpPr txBox="1"/>
          <p:nvPr/>
        </p:nvSpPr>
        <p:spPr>
          <a:xfrm>
            <a:off x="-18057" y="4155964"/>
            <a:ext cx="835485" cy="276999"/>
          </a:xfrm>
          <a:prstGeom prst="rect">
            <a:avLst/>
          </a:prstGeom>
          <a:noFill/>
        </p:spPr>
        <p:txBody>
          <a:bodyPr wrap="none" rtlCol="0">
            <a:spAutoFit/>
          </a:bodyPr>
          <a:lstStyle/>
          <a:p>
            <a:r>
              <a:rPr lang="en-US" sz="1200" b="1" i="1" dirty="0">
                <a:latin typeface="Lato Black"/>
              </a:rPr>
              <a:t>nmin = 1</a:t>
            </a:r>
          </a:p>
        </p:txBody>
      </p:sp>
      <p:sp>
        <p:nvSpPr>
          <p:cNvPr id="77" name="TextBox 76">
            <a:extLst>
              <a:ext uri="{FF2B5EF4-FFF2-40B4-BE49-F238E27FC236}">
                <a16:creationId xmlns:a16="http://schemas.microsoft.com/office/drawing/2014/main" id="{5BABEB27-8893-4FB3-ADDB-600EAF1B77A0}"/>
              </a:ext>
            </a:extLst>
          </p:cNvPr>
          <p:cNvSpPr txBox="1"/>
          <p:nvPr/>
        </p:nvSpPr>
        <p:spPr>
          <a:xfrm>
            <a:off x="-42566" y="4516612"/>
            <a:ext cx="835485" cy="276999"/>
          </a:xfrm>
          <a:prstGeom prst="rect">
            <a:avLst/>
          </a:prstGeom>
          <a:noFill/>
        </p:spPr>
        <p:txBody>
          <a:bodyPr wrap="none" rtlCol="0">
            <a:spAutoFit/>
          </a:bodyPr>
          <a:lstStyle/>
          <a:p>
            <a:r>
              <a:rPr lang="en-US" sz="1200" b="1" i="1" dirty="0">
                <a:latin typeface="Lato Black"/>
              </a:rPr>
              <a:t>nmin = 2</a:t>
            </a:r>
          </a:p>
        </p:txBody>
      </p:sp>
      <p:sp>
        <p:nvSpPr>
          <p:cNvPr id="78" name="TextBox 77">
            <a:extLst>
              <a:ext uri="{FF2B5EF4-FFF2-40B4-BE49-F238E27FC236}">
                <a16:creationId xmlns:a16="http://schemas.microsoft.com/office/drawing/2014/main" id="{8E87A6C3-BC1A-4C78-A5F7-B9772E062490}"/>
              </a:ext>
            </a:extLst>
          </p:cNvPr>
          <p:cNvSpPr txBox="1"/>
          <p:nvPr/>
        </p:nvSpPr>
        <p:spPr>
          <a:xfrm>
            <a:off x="834527" y="2755192"/>
            <a:ext cx="2072875" cy="276999"/>
          </a:xfrm>
          <a:prstGeom prst="rect">
            <a:avLst/>
          </a:prstGeom>
          <a:noFill/>
        </p:spPr>
        <p:txBody>
          <a:bodyPr wrap="none" rtlCol="0">
            <a:spAutoFit/>
          </a:bodyPr>
          <a:lstStyle/>
          <a:p>
            <a:r>
              <a:rPr lang="en-US" sz="1200" b="1" i="1" dirty="0">
                <a:latin typeface="Lato Black"/>
              </a:rPr>
              <a:t>MAX_EXAMPLES_SEEN = 4</a:t>
            </a:r>
          </a:p>
        </p:txBody>
      </p:sp>
      <p:cxnSp>
        <p:nvCxnSpPr>
          <p:cNvPr id="55" name="Straight Connector 54">
            <a:extLst>
              <a:ext uri="{FF2B5EF4-FFF2-40B4-BE49-F238E27FC236}">
                <a16:creationId xmlns:a16="http://schemas.microsoft.com/office/drawing/2014/main" id="{48C40A2E-1C2F-447D-A6BE-25F6FD6C7645}"/>
              </a:ext>
            </a:extLst>
          </p:cNvPr>
          <p:cNvCxnSpPr/>
          <p:nvPr/>
        </p:nvCxnSpPr>
        <p:spPr>
          <a:xfrm>
            <a:off x="1630598" y="991649"/>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5C3CC08-222A-4B27-8E03-9E11D1A7EDEC}"/>
              </a:ext>
            </a:extLst>
          </p:cNvPr>
          <p:cNvSpPr txBox="1"/>
          <p:nvPr/>
        </p:nvSpPr>
        <p:spPr>
          <a:xfrm>
            <a:off x="142803" y="250429"/>
            <a:ext cx="4168513" cy="646331"/>
          </a:xfrm>
          <a:prstGeom prst="rect">
            <a:avLst/>
          </a:prstGeom>
          <a:noFill/>
        </p:spPr>
        <p:txBody>
          <a:bodyPr wrap="none" rtlCol="0">
            <a:spAutoFit/>
          </a:bodyPr>
          <a:lstStyle/>
          <a:p>
            <a:pPr algn="ctr"/>
            <a:r>
              <a:rPr lang="en-US" sz="3600" b="1" spc="400" dirty="0">
                <a:solidFill>
                  <a:schemeClr val="tx2"/>
                </a:solidFill>
                <a:latin typeface="Lato Black" charset="0"/>
                <a:ea typeface="Lato Black" charset="0"/>
                <a:cs typeface="Lato Black" charset="0"/>
              </a:rPr>
              <a:t>Hoeffding Tree</a:t>
            </a:r>
          </a:p>
        </p:txBody>
      </p:sp>
    </p:spTree>
    <p:extLst>
      <p:ext uri="{BB962C8B-B14F-4D97-AF65-F5344CB8AC3E}">
        <p14:creationId xmlns:p14="http://schemas.microsoft.com/office/powerpoint/2010/main" val="367785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4.58333E-6 2.59259E-6 L -0.18098 2.59259E-6 C -0.2621 2.59259E-6 -0.36145 0.04815 -0.36145 0.08796 L -0.36145 0.17639 " pathEditMode="relative" rAng="0" ptsTypes="AAAA">
                                      <p:cBhvr>
                                        <p:cTn id="6" dur="2000" fill="hold"/>
                                        <p:tgtEl>
                                          <p:spTgt spid="15"/>
                                        </p:tgtEl>
                                        <p:attrNameLst>
                                          <p:attrName>ppt_x</p:attrName>
                                          <p:attrName>ppt_y</p:attrName>
                                        </p:attrNameLst>
                                      </p:cBhvr>
                                      <p:rCtr x="-18073" y="8819"/>
                                    </p:animMotion>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nodeType="clickEffect">
                                  <p:stCondLst>
                                    <p:cond delay="0"/>
                                  </p:stCondLst>
                                  <p:childTnLst>
                                    <p:animMotion origin="layout" path="M 4.58333E-6 1.11111E-6 L -0.18151 1.11111E-6 C -0.26276 1.11111E-6 -0.36198 0.0625 -0.36198 0.11458 L -0.36198 0.23055 " pathEditMode="relative" rAng="0" ptsTypes="AAAA">
                                      <p:cBhvr>
                                        <p:cTn id="24" dur="2000" fill="hold"/>
                                        <p:tgtEl>
                                          <p:spTgt spid="14"/>
                                        </p:tgtEl>
                                        <p:attrNameLst>
                                          <p:attrName>ppt_x</p:attrName>
                                          <p:attrName>ppt_y</p:attrName>
                                        </p:attrNameLst>
                                      </p:cBhvr>
                                      <p:rCtr x="-18099" y="11528"/>
                                    </p:animMotion>
                                  </p:childTnLst>
                                </p:cTn>
                              </p:par>
                              <p:par>
                                <p:cTn id="25" presetID="53" presetClass="entr" presetSubtype="16"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50" presetClass="path" presetSubtype="0" accel="50000" decel="50000" fill="hold" nodeType="clickEffect">
                                  <p:stCondLst>
                                    <p:cond delay="0"/>
                                  </p:stCondLst>
                                  <p:childTnLst>
                                    <p:animMotion origin="layout" path="M -4.58333E-6 2.59259E-6 L -0.18098 2.59259E-6 C -0.2621 2.59259E-6 -0.36145 0.07801 -0.36145 0.14259 L -0.36145 0.28611 " pathEditMode="relative" rAng="0" ptsTypes="AAAA">
                                      <p:cBhvr>
                                        <p:cTn id="33" dur="2000" fill="hold"/>
                                        <p:tgtEl>
                                          <p:spTgt spid="13"/>
                                        </p:tgtEl>
                                        <p:attrNameLst>
                                          <p:attrName>ppt_x</p:attrName>
                                          <p:attrName>ppt_y</p:attrName>
                                        </p:attrNameLst>
                                      </p:cBhvr>
                                      <p:rCtr x="-18073" y="14306"/>
                                    </p:animMotion>
                                  </p:childTnLst>
                                </p:cTn>
                              </p:par>
                              <p:par>
                                <p:cTn id="34" presetID="53" presetClass="entr" presetSubtype="16"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50" presetClass="path" presetSubtype="0" accel="50000" decel="50000" fill="hold" nodeType="clickEffect">
                                  <p:stCondLst>
                                    <p:cond delay="0"/>
                                  </p:stCondLst>
                                  <p:childTnLst>
                                    <p:animMotion origin="layout" path="M -0.00039 -3.7037E-7 L -0.18151 -3.7037E-7 C -0.26223 -3.7037E-7 -0.36145 0.09236 -0.36145 0.16829 L -0.36145 0.33796 " pathEditMode="relative" rAng="0" ptsTypes="AAAA">
                                      <p:cBhvr>
                                        <p:cTn id="42" dur="2000" fill="hold"/>
                                        <p:tgtEl>
                                          <p:spTgt spid="7"/>
                                        </p:tgtEl>
                                        <p:attrNameLst>
                                          <p:attrName>ppt_x</p:attrName>
                                          <p:attrName>ppt_y</p:attrName>
                                        </p:attrNameLst>
                                      </p:cBhvr>
                                      <p:rCtr x="-18060" y="16898"/>
                                    </p:animMotion>
                                  </p:childTnLst>
                                </p:cTn>
                              </p:par>
                              <p:par>
                                <p:cTn id="43" presetID="53" presetClass="entr" presetSubtype="16"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3"/>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4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1" nodeType="clickEffect">
                                  <p:stCondLst>
                                    <p:cond delay="0"/>
                                  </p:stCondLst>
                                  <p:childTnLst>
                                    <p:set>
                                      <p:cBhvr>
                                        <p:cTn id="79" dur="1" fill="hold">
                                          <p:stCondLst>
                                            <p:cond delay="0"/>
                                          </p:stCondLst>
                                        </p:cTn>
                                        <p:tgtEl>
                                          <p:spTgt spid="48"/>
                                        </p:tgtEl>
                                        <p:attrNameLst>
                                          <p:attrName>style.visibility</p:attrName>
                                        </p:attrNameLst>
                                      </p:cBhvr>
                                      <p:to>
                                        <p:strVal val="visible"/>
                                      </p:to>
                                    </p:set>
                                  </p:childTnLst>
                                </p:cTn>
                              </p:par>
                              <p:par>
                                <p:cTn id="80" presetID="26" presetClass="emph" presetSubtype="0" fill="hold" grpId="0" nodeType="withEffect">
                                  <p:stCondLst>
                                    <p:cond delay="0"/>
                                  </p:stCondLst>
                                  <p:childTnLst>
                                    <p:animEffect transition="out" filter="fade">
                                      <p:cBhvr>
                                        <p:cTn id="81" dur="500" tmFilter="0, 0; .2, .5; .8, .5; 1, 0"/>
                                        <p:tgtEl>
                                          <p:spTgt spid="48"/>
                                        </p:tgtEl>
                                      </p:cBhvr>
                                    </p:animEffect>
                                    <p:animScale>
                                      <p:cBhvr>
                                        <p:cTn id="82" dur="250" autoRev="1" fill="hold"/>
                                        <p:tgtEl>
                                          <p:spTgt spid="48"/>
                                        </p:tgtEl>
                                      </p:cBhvr>
                                      <p:by x="105000" y="105000"/>
                                    </p:animScale>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0" presetClass="path" presetSubtype="0" accel="26000" decel="72000" fill="hold" nodeType="clickEffect">
                                  <p:stCondLst>
                                    <p:cond delay="0"/>
                                  </p:stCondLst>
                                  <p:childTnLst>
                                    <p:animMotion origin="layout" path="M -4.58333E-6 -0.00023 L -4.58333E-6 -4.44444E-6 C -0.03046 -0.00138 -0.047 -0.00138 -0.08098 -0.00138 C -0.08984 -0.00138 -0.09895 -0.00138 -0.10794 -0.00115 C -0.11354 0.00093 -0.10651 -0.00138 -0.11406 0.0007 C -0.11484 0.00093 -0.11562 0.00139 -0.1164 0.00162 C -0.11927 0.00255 -0.1194 0.00232 -0.12213 0.00348 C -0.12265 0.00371 -0.1233 0.00417 -0.12395 0.0044 C -0.12473 0.00463 -0.12552 0.00487 -0.1263 0.00533 C -0.12695 0.00556 -0.1276 0.00579 -0.12812 0.00625 C -0.12981 0.00695 -0.13138 0.00741 -0.13307 0.00811 C -0.13307 0.00834 -0.13789 0.00996 -0.13789 0.01019 C -0.14179 0.01227 -0.13997 0.01158 -0.14335 0.01274 C -0.14505 0.01412 -0.14661 0.01575 -0.1483 0.01644 C -0.15065 0.0176 -0.15156 0.01829 -0.15442 0.01922 C -0.15533 0.01945 -0.15651 0.01945 -0.15742 0.02014 C -0.16015 0.02153 -0.16276 0.02315 -0.16536 0.02454 C -0.1664 0.02524 -0.16744 0.0257 -0.16835 0.02662 C -0.16927 0.02709 -0.17005 0.02778 -0.17083 0.02825 C -0.17148 0.02894 -0.172 0.02963 -0.17265 0.0301 C -0.17369 0.03079 -0.17473 0.03125 -0.17578 0.03195 C -0.17682 0.03311 -0.17773 0.03426 -0.17877 0.03496 C -0.17994 0.03565 -0.18125 0.03588 -0.18242 0.03681 C -0.18919 0.04121 -0.18242 0.0382 -0.18815 0.04051 C -0.18906 0.04098 -0.18984 0.0419 -0.19062 0.04213 C -0.19127 0.0426 -0.19192 0.04283 -0.19244 0.04306 C -0.19348 0.04375 -0.1944 0.04514 -0.19557 0.04584 C -0.19674 0.04676 -0.19921 0.04746 -0.20039 0.04769 C -0.20221 0.04954 -0.20247 0.05 -0.20468 0.05139 C -0.2052 0.05162 -0.20585 0.05186 -0.20651 0.05232 C -0.21093 0.0551 -0.2069 0.05325 -0.21132 0.0551 C -0.21458 0.05834 -0.21171 0.05556 -0.21627 0.05903 C -0.21705 0.05926 -0.21783 0.06019 -0.21862 0.06065 C -0.22018 0.06158 -0.22148 0.06158 -0.22291 0.0625 C -0.22395 0.0632 -0.225 0.06436 -0.22604 0.06528 C -0.22695 0.06598 -0.22799 0.06644 -0.22903 0.0669 C -0.2332 0.06991 -0.22981 0.06829 -0.23398 0.06991 C -0.2345 0.07037 -0.23515 0.0713 -0.2358 0.07153 C -0.23658 0.07223 -0.23919 0.07315 -0.23997 0.07338 C -0.24088 0.07431 -0.24153 0.07547 -0.24244 0.07639 C -0.24335 0.07709 -0.24466 0.07732 -0.2457 0.07801 C -0.24726 0.0794 -0.24895 0.08056 -0.25052 0.08195 C -0.25052 0.08218 -0.25533 0.08542 -0.25533 0.08565 C -0.25625 0.08658 -0.2569 0.0875 -0.25781 0.0882 C -0.26145 0.09144 -0.26158 0.09121 -0.26458 0.09283 C -0.26953 0.09838 -0.26406 0.09283 -0.2707 0.09746 C -0.27174 0.09815 -0.27265 0.09931 -0.27369 0.1 C -0.275 0.10116 -0.27617 0.10209 -0.27747 0.10301 C -0.27864 0.10371 -0.27994 0.10417 -0.28112 0.1051 C -0.28216 0.10556 -0.2832 0.10625 -0.28424 0.10672 C -0.2858 0.10764 -0.28737 0.1095 -0.28906 0.11019 L -0.29153 0.11112 C -0.2927 0.11181 -0.29388 0.11274 -0.29518 0.11366 C -0.29713 0.11505 -0.29947 0.11575 -0.3013 0.11737 C -0.30546 0.12153 -0.30091 0.11737 -0.30507 0.12014 C -0.30677 0.1213 -0.3082 0.12338 -0.30989 0.12385 C -0.31328 0.125 -0.31158 0.12431 -0.31484 0.12686 C -0.31536 0.12778 -0.31588 0.12894 -0.31666 0.12963 C -0.31757 0.13056 -0.31875 0.13079 -0.31966 0.13125 C -0.32031 0.13195 -0.32096 0.13264 -0.32148 0.13334 C -0.32239 0.13403 -0.32317 0.13496 -0.32395 0.13588 C -0.325 0.13681 -0.32604 0.13774 -0.32695 0.13866 C -0.33307 0.14514 -0.3276 0.13959 -0.3319 0.14514 C -0.33242 0.14584 -0.3332 0.14607 -0.33372 0.147 C -0.33437 0.14769 -0.33489 0.14908 -0.33554 0.14977 C -0.33606 0.1507 -0.33684 0.15093 -0.33737 0.15162 C -0.33841 0.15325 -0.33945 0.15463 -0.34036 0.15625 L -0.34348 0.16065 C -0.34427 0.16204 -0.34518 0.1632 -0.34596 0.16436 C -0.34713 0.1669 -0.34817 0.16945 -0.3496 0.17176 C -0.35312 0.17732 -0.34817 0.16945 -0.35195 0.17662 C -0.3526 0.17755 -0.35338 0.17825 -0.3539 0.1794 C -0.35755 0.18704 -0.35299 0.17987 -0.35625 0.18473 C -0.35664 0.18588 -0.35703 0.18727 -0.35755 0.18843 C -0.35781 0.18936 -0.35846 0.19028 -0.35872 0.19121 C -0.35924 0.19306 -0.35963 0.19468 -0.35989 0.19676 C -0.36015 0.19815 -0.36015 0.19931 -0.36054 0.20047 C -0.3608 0.20162 -0.36132 0.20232 -0.36171 0.20301 C -0.36197 0.20487 -0.3621 0.20672 -0.36237 0.2088 C -0.3625 0.20996 -0.36289 0.21112 -0.36302 0.2125 C -0.36445 0.22524 -0.36289 0.21528 -0.36419 0.22338 C -0.36445 0.22732 -0.36536 0.24098 -0.36536 0.24445 C -0.36536 0.25556 -0.36523 0.26667 -0.36484 0.27755 C -0.36484 0.27848 -0.36432 0.2794 -0.36419 0.2801 C -0.36393 0.28195 -0.3638 0.28357 -0.36354 0.28473 C -0.36328 0.28704 -0.36276 0.28982 -0.36237 0.29237 C -0.36145 0.29815 -0.3621 0.29537 -0.36054 0.30232 L -0.35989 0.30487 C -0.35976 0.30602 -0.35963 0.30718 -0.35937 0.30787 C -0.35598 0.31575 -0.36145 0.30394 -0.35325 0.31598 C -0.3526 0.3169 -0.35208 0.31806 -0.35143 0.31829 C -0.35065 0.31968 -0.34973 0.32014 -0.34895 0.32061 C -0.34791 0.32153 -0.34687 0.32269 -0.34596 0.32362 C -0.34544 0.32431 -0.34518 0.32477 -0.34466 0.32524 C -0.34414 0.32524 -0.34348 0.32524 -0.34283 0.32616 C -0.34179 0.32686 -0.34075 0.32732 -0.33984 0.32732 C -0.33815 0.32917 -0.33671 0.33079 -0.33489 0.33172 C -0.33437 0.33195 -0.33372 0.33218 -0.33307 0.33264 C -0.33229 0.33311 -0.33151 0.33426 -0.33072 0.3345 C -0.32903 0.33542 -0.32734 0.33565 -0.32578 0.33658 C -0.3246 0.33704 -0.3233 0.33774 -0.32213 0.3382 C -0.32057 0.33889 -0.31888 0.33912 -0.31731 0.33982 C -0.31666 0.34028 -0.31601 0.34051 -0.31536 0.34075 C -0.31276 0.3419 -0.31276 0.34167 -0.30989 0.3426 C -0.30911 0.34283 -0.30833 0.34306 -0.30755 0.34352 C -0.30664 0.34422 -0.30598 0.34491 -0.30507 0.34537 C -0.30377 0.34607 -0.30247 0.3463 -0.3013 0.34653 C -0.29062 0.34885 -0.30143 0.34607 -0.2927 0.34838 C -0.29205 0.34862 -0.29153 0.34908 -0.29088 0.34931 C -0.28776 0.35047 -0.28554 0.35 -0.28242 0.35186 C -0.28098 0.35278 -0.27903 0.35417 -0.27747 0.35463 C -0.26979 0.35787 -0.275 0.35556 -0.2707 0.35764 C -0.26536 0.36274 -0.27317 0.35556 -0.26575 0.36042 C -0.26523 0.36065 -0.2651 0.36158 -0.26458 0.36204 C -0.26406 0.3625 -0.26328 0.36274 -0.26276 0.36274 C -0.25455 0.3713 -0.26666 0.3595 -0.25911 0.36551 C -0.25625 0.36806 -0.25546 0.36968 -0.25299 0.37223 C -0.25182 0.37362 -0.25052 0.37477 -0.24934 0.37593 C -0.24869 0.37662 -0.24804 0.37686 -0.24752 0.37778 L -0.24388 0.38334 L -0.24127 0.38681 C -0.24062 0.38774 -0.23984 0.38866 -0.23945 0.38959 L -0.23632 0.39723 C -0.23619 0.39792 -0.23606 0.39885 -0.2358 0.4 C -0.23541 0.4007 -0.23476 0.40093 -0.2345 0.40162 C -0.23398 0.40394 -0.23333 0.41389 -0.23333 0.41459 C -0.23281 0.41899 -0.23268 0.41737 -0.23216 0.42107 C -0.2319 0.42246 -0.23164 0.42408 -0.23151 0.4257 C -0.23046 0.43473 -0.23112 0.43287 -0.2302 0.44375 C -0.23007 0.44584 -0.22981 0.44746 -0.22968 0.44954 C -0.22929 0.46459 -0.22942 0.46968 -0.22838 0.48241 C -0.22812 0.4875 -0.22721 0.49746 -0.22721 0.49746 C -0.22747 0.50255 -0.22747 0.50764 -0.22786 0.51297 C -0.22799 0.51621 -0.22877 0.51551 -0.22968 0.51852 C -0.23125 0.52385 -0.23085 0.52547 -0.23216 0.53149 C -0.23242 0.53311 -0.2332 0.53612 -0.23333 0.53774 C -0.23346 0.53936 -0.23333 0.54098 -0.23333 0.54283 " pathEditMode="relative" rAng="0" ptsTypes="AAAAAAAAAAAAAAAAAAAAAAAAAAAAAAAAAAAAAAAAAAAAAAAAAAAAAAAAAAAAAAAAAAAAAAAAAAAAAAAAAAAAAAAAAAAAAAAAAAAAAAAAAAAAAAAAAAAAAAAAAAAAAAAAAAAAAAAAA">
                                      <p:cBhvr>
                                        <p:cTn id="120" dur="2000" fill="hold"/>
                                        <p:tgtEl>
                                          <p:spTgt spid="62"/>
                                        </p:tgtEl>
                                        <p:attrNameLst>
                                          <p:attrName>ppt_x</p:attrName>
                                          <p:attrName>ppt_y</p:attrName>
                                        </p:attrNameLst>
                                      </p:cBhvr>
                                      <p:rCtr x="-18268" y="27083"/>
                                    </p:animMotion>
                                  </p:childTnLst>
                                </p:cTn>
                              </p:par>
                              <p:par>
                                <p:cTn id="121" presetID="1" presetClass="entr" presetSubtype="0" fill="hold" grpId="0" nodeType="withEffect">
                                  <p:stCondLst>
                                    <p:cond delay="0"/>
                                  </p:stCondLst>
                                  <p:childTnLst>
                                    <p:set>
                                      <p:cBhvr>
                                        <p:cTn id="122" dur="1" fill="hold">
                                          <p:stCondLst>
                                            <p:cond delay="0"/>
                                          </p:stCondLst>
                                        </p:cTn>
                                        <p:tgtEl>
                                          <p:spTgt spid="73"/>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58"/>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60"/>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5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61"/>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15"/>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4"/>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3"/>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6" grpId="0"/>
      <p:bldP spid="18" grpId="0"/>
      <p:bldP spid="20" grpId="0"/>
      <p:bldP spid="22" grpId="0"/>
      <p:bldP spid="24" grpId="0"/>
      <p:bldP spid="28" grpId="0"/>
      <p:bldP spid="34" grpId="0"/>
      <p:bldP spid="37" grpId="0"/>
      <p:bldP spid="43" grpId="0"/>
      <p:bldP spid="45" grpId="0"/>
      <p:bldP spid="46" grpId="0"/>
      <p:bldP spid="48" grpId="0"/>
      <p:bldP spid="48" grpId="1"/>
      <p:bldP spid="50" grpId="0"/>
      <p:bldP spid="54" grpId="0"/>
      <p:bldP spid="68" grpId="0"/>
      <p:bldP spid="70" grpId="0"/>
      <p:bldP spid="71" grpId="0"/>
      <p:bldP spid="72" grpId="0"/>
      <p:bldP spid="73" grpId="0"/>
      <p:bldP spid="75" grpId="0"/>
      <p:bldP spid="77" grpId="0"/>
      <p:bldP spid="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B7B5DB-3751-4A58-9BC2-E71667EA93FD}"/>
              </a:ext>
            </a:extLst>
          </p:cNvPr>
          <p:cNvSpPr txBox="1"/>
          <p:nvPr/>
        </p:nvSpPr>
        <p:spPr>
          <a:xfrm>
            <a:off x="3673436" y="153715"/>
            <a:ext cx="4845174" cy="630942"/>
          </a:xfrm>
          <a:prstGeom prst="rect">
            <a:avLst/>
          </a:prstGeom>
          <a:noFill/>
        </p:spPr>
        <p:txBody>
          <a:bodyPr wrap="none" rtlCol="0">
            <a:spAutoFit/>
          </a:bodyPr>
          <a:lstStyle/>
          <a:p>
            <a:pPr algn="ctr"/>
            <a:r>
              <a:rPr lang="en-US" sz="3500" b="1" spc="400" dirty="0">
                <a:solidFill>
                  <a:schemeClr val="tx2"/>
                </a:solidFill>
                <a:latin typeface="Lato Black"/>
                <a:ea typeface="Lato Black" charset="0"/>
                <a:cs typeface="Lato Black" charset="0"/>
              </a:rPr>
              <a:t>Project Pipelining</a:t>
            </a:r>
          </a:p>
        </p:txBody>
      </p:sp>
      <p:sp>
        <p:nvSpPr>
          <p:cNvPr id="8" name="Rectangle: Rounded Corners 7">
            <a:extLst>
              <a:ext uri="{FF2B5EF4-FFF2-40B4-BE49-F238E27FC236}">
                <a16:creationId xmlns:a16="http://schemas.microsoft.com/office/drawing/2014/main" id="{B352F7F1-6290-478E-80C3-0D3E288665C8}"/>
              </a:ext>
            </a:extLst>
          </p:cNvPr>
          <p:cNvSpPr/>
          <p:nvPr/>
        </p:nvSpPr>
        <p:spPr>
          <a:xfrm>
            <a:off x="4002662" y="1270657"/>
            <a:ext cx="2488926" cy="4793844"/>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8C745E88-5A3F-4158-9AFF-EF358DB1A56B}"/>
              </a:ext>
            </a:extLst>
          </p:cNvPr>
          <p:cNvSpPr txBox="1"/>
          <p:nvPr/>
        </p:nvSpPr>
        <p:spPr>
          <a:xfrm>
            <a:off x="1836796" y="5663793"/>
            <a:ext cx="1148108" cy="523220"/>
          </a:xfrm>
          <a:prstGeom prst="rect">
            <a:avLst/>
          </a:prstGeom>
          <a:noFill/>
        </p:spPr>
        <p:txBody>
          <a:bodyPr wrap="square" rtlCol="0">
            <a:spAutoFit/>
          </a:bodyPr>
          <a:lstStyle/>
          <a:p>
            <a:r>
              <a:rPr lang="en-US" sz="2800" i="1" dirty="0">
                <a:solidFill>
                  <a:srgbClr val="4472C4"/>
                </a:solidFill>
              </a:rPr>
              <a:t>Job1</a:t>
            </a:r>
            <a:endParaRPr lang="en-US" sz="2000" i="1" dirty="0">
              <a:solidFill>
                <a:srgbClr val="4472C4"/>
              </a:solidFill>
            </a:endParaRPr>
          </a:p>
        </p:txBody>
      </p:sp>
      <p:sp>
        <p:nvSpPr>
          <p:cNvPr id="37" name="Arrow: Right 36">
            <a:extLst>
              <a:ext uri="{FF2B5EF4-FFF2-40B4-BE49-F238E27FC236}">
                <a16:creationId xmlns:a16="http://schemas.microsoft.com/office/drawing/2014/main" id="{326B543E-1A33-44B2-8DC0-AD37E3A58AE4}"/>
              </a:ext>
            </a:extLst>
          </p:cNvPr>
          <p:cNvSpPr/>
          <p:nvPr/>
        </p:nvSpPr>
        <p:spPr>
          <a:xfrm>
            <a:off x="1341453" y="2705420"/>
            <a:ext cx="360348"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44C7ECA4-0608-48C8-B6EF-998328CC7CA6}"/>
              </a:ext>
            </a:extLst>
          </p:cNvPr>
          <p:cNvCxnSpPr/>
          <p:nvPr/>
        </p:nvCxnSpPr>
        <p:spPr>
          <a:xfrm>
            <a:off x="5797769" y="786577"/>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58AEA199-BE7B-4EA2-B4E1-F1572744F9B0}"/>
              </a:ext>
            </a:extLst>
          </p:cNvPr>
          <p:cNvSpPr/>
          <p:nvPr/>
        </p:nvSpPr>
        <p:spPr>
          <a:xfrm>
            <a:off x="64424" y="2602281"/>
            <a:ext cx="1161830" cy="341697"/>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517F5FC4-94D5-4384-B8C1-F53A3F6E0230}"/>
              </a:ext>
            </a:extLst>
          </p:cNvPr>
          <p:cNvSpPr/>
          <p:nvPr/>
        </p:nvSpPr>
        <p:spPr>
          <a:xfrm>
            <a:off x="64424" y="3057648"/>
            <a:ext cx="1176600" cy="398752"/>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E02FB078-8563-4F29-8968-399AFB70E201}"/>
              </a:ext>
            </a:extLst>
          </p:cNvPr>
          <p:cNvSpPr/>
          <p:nvPr/>
        </p:nvSpPr>
        <p:spPr>
          <a:xfrm>
            <a:off x="64425" y="3547150"/>
            <a:ext cx="1156396" cy="363923"/>
          </a:xfrm>
          <a:prstGeom prst="round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8" name="TextBox 47">
            <a:extLst>
              <a:ext uri="{FF2B5EF4-FFF2-40B4-BE49-F238E27FC236}">
                <a16:creationId xmlns:a16="http://schemas.microsoft.com/office/drawing/2014/main" id="{BCB5BAE3-AD70-409E-8EED-9845CF6B7FA9}"/>
              </a:ext>
            </a:extLst>
          </p:cNvPr>
          <p:cNvSpPr txBox="1"/>
          <p:nvPr/>
        </p:nvSpPr>
        <p:spPr>
          <a:xfrm>
            <a:off x="106689" y="2619240"/>
            <a:ext cx="1241023" cy="307777"/>
          </a:xfrm>
          <a:prstGeom prst="rect">
            <a:avLst/>
          </a:prstGeom>
          <a:noFill/>
        </p:spPr>
        <p:txBody>
          <a:bodyPr wrap="square" rtlCol="0">
            <a:spAutoFit/>
          </a:bodyPr>
          <a:lstStyle/>
          <a:p>
            <a:r>
              <a:rPr lang="en-US" sz="1400" i="1" dirty="0">
                <a:solidFill>
                  <a:srgbClr val="4472C4"/>
                </a:solidFill>
              </a:rPr>
              <a:t>Test Source </a:t>
            </a:r>
          </a:p>
        </p:txBody>
      </p:sp>
      <p:sp>
        <p:nvSpPr>
          <p:cNvPr id="49" name="TextBox 48">
            <a:extLst>
              <a:ext uri="{FF2B5EF4-FFF2-40B4-BE49-F238E27FC236}">
                <a16:creationId xmlns:a16="http://schemas.microsoft.com/office/drawing/2014/main" id="{06A45759-838E-45D6-BED1-E1099D7E42F0}"/>
              </a:ext>
            </a:extLst>
          </p:cNvPr>
          <p:cNvSpPr txBox="1"/>
          <p:nvPr/>
        </p:nvSpPr>
        <p:spPr>
          <a:xfrm>
            <a:off x="2167" y="3057647"/>
            <a:ext cx="1299343" cy="307777"/>
          </a:xfrm>
          <a:prstGeom prst="rect">
            <a:avLst/>
          </a:prstGeom>
          <a:noFill/>
        </p:spPr>
        <p:txBody>
          <a:bodyPr wrap="square" rtlCol="0">
            <a:spAutoFit/>
          </a:bodyPr>
          <a:lstStyle/>
          <a:p>
            <a:r>
              <a:rPr lang="en-US" sz="1400" i="1" dirty="0">
                <a:solidFill>
                  <a:srgbClr val="4472C4"/>
                </a:solidFill>
              </a:rPr>
              <a:t>Training Source </a:t>
            </a:r>
          </a:p>
        </p:txBody>
      </p:sp>
      <p:sp>
        <p:nvSpPr>
          <p:cNvPr id="50" name="TextBox 49">
            <a:extLst>
              <a:ext uri="{FF2B5EF4-FFF2-40B4-BE49-F238E27FC236}">
                <a16:creationId xmlns:a16="http://schemas.microsoft.com/office/drawing/2014/main" id="{296274B4-F5D3-44EE-9DAF-5ABB5D83044B}"/>
              </a:ext>
            </a:extLst>
          </p:cNvPr>
          <p:cNvSpPr txBox="1"/>
          <p:nvPr/>
        </p:nvSpPr>
        <p:spPr>
          <a:xfrm>
            <a:off x="28471" y="3575222"/>
            <a:ext cx="1831176" cy="307777"/>
          </a:xfrm>
          <a:prstGeom prst="rect">
            <a:avLst/>
          </a:prstGeom>
          <a:noFill/>
        </p:spPr>
        <p:txBody>
          <a:bodyPr wrap="square" rtlCol="0">
            <a:spAutoFit/>
          </a:bodyPr>
          <a:lstStyle/>
          <a:p>
            <a:r>
              <a:rPr lang="en-US" sz="1400" i="1" dirty="0">
                <a:solidFill>
                  <a:srgbClr val="4472C4"/>
                </a:solidFill>
              </a:rPr>
              <a:t>Predict Source </a:t>
            </a:r>
          </a:p>
        </p:txBody>
      </p:sp>
      <p:sp>
        <p:nvSpPr>
          <p:cNvPr id="59" name="Arrow: Right 58">
            <a:extLst>
              <a:ext uri="{FF2B5EF4-FFF2-40B4-BE49-F238E27FC236}">
                <a16:creationId xmlns:a16="http://schemas.microsoft.com/office/drawing/2014/main" id="{D7178980-E49F-4955-BDF4-6F0FD94E2313}"/>
              </a:ext>
            </a:extLst>
          </p:cNvPr>
          <p:cNvSpPr/>
          <p:nvPr/>
        </p:nvSpPr>
        <p:spPr>
          <a:xfrm>
            <a:off x="1818586" y="3335586"/>
            <a:ext cx="692918" cy="8964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72BAF033-07A4-4A73-8FE9-C2749EF5A0BC}"/>
              </a:ext>
            </a:extLst>
          </p:cNvPr>
          <p:cNvSpPr txBox="1"/>
          <p:nvPr/>
        </p:nvSpPr>
        <p:spPr>
          <a:xfrm>
            <a:off x="1796951" y="2529423"/>
            <a:ext cx="798883" cy="830997"/>
          </a:xfrm>
          <a:prstGeom prst="rect">
            <a:avLst/>
          </a:prstGeom>
          <a:noFill/>
        </p:spPr>
        <p:txBody>
          <a:bodyPr wrap="square" rtlCol="0">
            <a:spAutoFit/>
          </a:bodyPr>
          <a:lstStyle/>
          <a:p>
            <a:r>
              <a:rPr lang="en-US" sz="1200" i="1" dirty="0"/>
              <a:t>&lt;tuple,0&gt;</a:t>
            </a:r>
          </a:p>
          <a:p>
            <a:r>
              <a:rPr lang="en-US" sz="1200" i="1" dirty="0"/>
              <a:t>&lt;tuple,1&gt;</a:t>
            </a:r>
          </a:p>
          <a:p>
            <a:pPr algn="ctr"/>
            <a:r>
              <a:rPr lang="en-US" sz="1200" i="1" dirty="0"/>
              <a:t>…</a:t>
            </a:r>
          </a:p>
          <a:p>
            <a:r>
              <a:rPr lang="en-US" sz="1200" i="1" dirty="0"/>
              <a:t>&lt;</a:t>
            </a:r>
            <a:r>
              <a:rPr lang="en-US" sz="1200" i="1" dirty="0" err="1"/>
              <a:t>tuple,N</a:t>
            </a:r>
            <a:r>
              <a:rPr lang="en-US" sz="1200" i="1" dirty="0"/>
              <a:t>&gt;</a:t>
            </a:r>
          </a:p>
        </p:txBody>
      </p:sp>
      <p:sp>
        <p:nvSpPr>
          <p:cNvPr id="61" name="Rectangle: Rounded Corners 60">
            <a:extLst>
              <a:ext uri="{FF2B5EF4-FFF2-40B4-BE49-F238E27FC236}">
                <a16:creationId xmlns:a16="http://schemas.microsoft.com/office/drawing/2014/main" id="{29126438-8056-4178-AB01-DB75EDD24CE8}"/>
              </a:ext>
            </a:extLst>
          </p:cNvPr>
          <p:cNvSpPr/>
          <p:nvPr/>
        </p:nvSpPr>
        <p:spPr>
          <a:xfrm>
            <a:off x="2543016" y="3153806"/>
            <a:ext cx="1175248" cy="44836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FE3EAC69-F3D9-4D12-8A22-BFBD1901A15D}"/>
              </a:ext>
            </a:extLst>
          </p:cNvPr>
          <p:cNvSpPr txBox="1"/>
          <p:nvPr/>
        </p:nvSpPr>
        <p:spPr>
          <a:xfrm>
            <a:off x="4520063" y="1241901"/>
            <a:ext cx="1513864" cy="400110"/>
          </a:xfrm>
          <a:prstGeom prst="rect">
            <a:avLst/>
          </a:prstGeom>
          <a:noFill/>
        </p:spPr>
        <p:txBody>
          <a:bodyPr wrap="square" rtlCol="0">
            <a:spAutoFit/>
          </a:bodyPr>
          <a:lstStyle/>
          <a:p>
            <a:r>
              <a:rPr lang="en-US" sz="2000" b="1" i="1" u="sng" dirty="0">
                <a:solidFill>
                  <a:srgbClr val="F8C71A"/>
                </a:solidFill>
              </a:rPr>
              <a:t>CLASSIFIER</a:t>
            </a:r>
            <a:endParaRPr lang="en-US" sz="1200" b="1" i="1" u="sng" dirty="0">
              <a:solidFill>
                <a:srgbClr val="F8C71A"/>
              </a:solidFill>
            </a:endParaRPr>
          </a:p>
        </p:txBody>
      </p:sp>
      <p:sp>
        <p:nvSpPr>
          <p:cNvPr id="63" name="TextBox 62">
            <a:extLst>
              <a:ext uri="{FF2B5EF4-FFF2-40B4-BE49-F238E27FC236}">
                <a16:creationId xmlns:a16="http://schemas.microsoft.com/office/drawing/2014/main" id="{78C5383D-3F78-41B5-8C23-E57E92E0F0F4}"/>
              </a:ext>
            </a:extLst>
          </p:cNvPr>
          <p:cNvSpPr txBox="1"/>
          <p:nvPr/>
        </p:nvSpPr>
        <p:spPr>
          <a:xfrm>
            <a:off x="2689747" y="3218910"/>
            <a:ext cx="812281" cy="307777"/>
          </a:xfrm>
          <a:prstGeom prst="rect">
            <a:avLst/>
          </a:prstGeom>
          <a:noFill/>
        </p:spPr>
        <p:txBody>
          <a:bodyPr wrap="square" rtlCol="0">
            <a:spAutoFit/>
          </a:bodyPr>
          <a:lstStyle/>
          <a:p>
            <a:r>
              <a:rPr lang="en-US" sz="1400" i="1" dirty="0">
                <a:solidFill>
                  <a:srgbClr val="4472C4"/>
                </a:solidFill>
              </a:rPr>
              <a:t>.flatMap</a:t>
            </a:r>
          </a:p>
        </p:txBody>
      </p:sp>
      <p:sp>
        <p:nvSpPr>
          <p:cNvPr id="64" name="Rectangle: Rounded Corners 63">
            <a:extLst>
              <a:ext uri="{FF2B5EF4-FFF2-40B4-BE49-F238E27FC236}">
                <a16:creationId xmlns:a16="http://schemas.microsoft.com/office/drawing/2014/main" id="{40429010-CF85-44F8-A99B-53C32AE81A89}"/>
              </a:ext>
            </a:extLst>
          </p:cNvPr>
          <p:cNvSpPr/>
          <p:nvPr/>
        </p:nvSpPr>
        <p:spPr>
          <a:xfrm>
            <a:off x="4110696" y="1634903"/>
            <a:ext cx="2271747" cy="30777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5" name="TextBox 64">
            <a:extLst>
              <a:ext uri="{FF2B5EF4-FFF2-40B4-BE49-F238E27FC236}">
                <a16:creationId xmlns:a16="http://schemas.microsoft.com/office/drawing/2014/main" id="{79F0F694-16CE-42E7-A01F-3DACE176A078}"/>
              </a:ext>
            </a:extLst>
          </p:cNvPr>
          <p:cNvSpPr txBox="1"/>
          <p:nvPr/>
        </p:nvSpPr>
        <p:spPr>
          <a:xfrm>
            <a:off x="4594791" y="1626372"/>
            <a:ext cx="1295407" cy="307777"/>
          </a:xfrm>
          <a:prstGeom prst="rect">
            <a:avLst/>
          </a:prstGeom>
          <a:noFill/>
        </p:spPr>
        <p:txBody>
          <a:bodyPr wrap="square" rtlCol="0">
            <a:spAutoFit/>
          </a:bodyPr>
          <a:lstStyle/>
          <a:p>
            <a:r>
              <a:rPr lang="en-US" sz="1400" i="1" dirty="0">
                <a:solidFill>
                  <a:srgbClr val="4472C4"/>
                </a:solidFill>
              </a:rPr>
              <a:t>.GroupBy(idHT)</a:t>
            </a:r>
          </a:p>
        </p:txBody>
      </p:sp>
      <p:sp>
        <p:nvSpPr>
          <p:cNvPr id="66" name="Rectangle: Rounded Corners 65">
            <a:extLst>
              <a:ext uri="{FF2B5EF4-FFF2-40B4-BE49-F238E27FC236}">
                <a16:creationId xmlns:a16="http://schemas.microsoft.com/office/drawing/2014/main" id="{04C91E1A-B772-442A-A6B8-777323DD7D8C}"/>
              </a:ext>
            </a:extLst>
          </p:cNvPr>
          <p:cNvSpPr/>
          <p:nvPr/>
        </p:nvSpPr>
        <p:spPr>
          <a:xfrm>
            <a:off x="4089486" y="1984914"/>
            <a:ext cx="2292957" cy="66094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7" name="TextBox 66">
            <a:extLst>
              <a:ext uri="{FF2B5EF4-FFF2-40B4-BE49-F238E27FC236}">
                <a16:creationId xmlns:a16="http://schemas.microsoft.com/office/drawing/2014/main" id="{6BBA4E6D-E710-486A-8DB5-78CB951E811D}"/>
              </a:ext>
            </a:extLst>
          </p:cNvPr>
          <p:cNvSpPr txBox="1"/>
          <p:nvPr/>
        </p:nvSpPr>
        <p:spPr>
          <a:xfrm>
            <a:off x="4130517" y="1994997"/>
            <a:ext cx="2292956" cy="523220"/>
          </a:xfrm>
          <a:prstGeom prst="rect">
            <a:avLst/>
          </a:prstGeom>
          <a:noFill/>
        </p:spPr>
        <p:txBody>
          <a:bodyPr wrap="square" rtlCol="0">
            <a:spAutoFit/>
          </a:bodyPr>
          <a:lstStyle/>
          <a:p>
            <a:pPr algn="ctr"/>
            <a:r>
              <a:rPr lang="en-US" sz="1400" i="1" dirty="0">
                <a:solidFill>
                  <a:srgbClr val="4472C4"/>
                </a:solidFill>
              </a:rPr>
              <a:t>.flatMapGroupsWithState (HoeffdingTree)</a:t>
            </a:r>
          </a:p>
        </p:txBody>
      </p:sp>
      <p:sp>
        <p:nvSpPr>
          <p:cNvPr id="68" name="Rectangle: Rounded Corners 67">
            <a:extLst>
              <a:ext uri="{FF2B5EF4-FFF2-40B4-BE49-F238E27FC236}">
                <a16:creationId xmlns:a16="http://schemas.microsoft.com/office/drawing/2014/main" id="{16F87652-8260-40F3-9C34-0756135CD4C4}"/>
              </a:ext>
            </a:extLst>
          </p:cNvPr>
          <p:cNvSpPr/>
          <p:nvPr/>
        </p:nvSpPr>
        <p:spPr>
          <a:xfrm>
            <a:off x="4098030" y="2673619"/>
            <a:ext cx="2292956" cy="445458"/>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TextBox 68">
            <a:extLst>
              <a:ext uri="{FF2B5EF4-FFF2-40B4-BE49-F238E27FC236}">
                <a16:creationId xmlns:a16="http://schemas.microsoft.com/office/drawing/2014/main" id="{FD2FA55A-BB45-42AC-AEAA-3A47EBB23CB7}"/>
              </a:ext>
            </a:extLst>
          </p:cNvPr>
          <p:cNvSpPr txBox="1"/>
          <p:nvPr/>
        </p:nvSpPr>
        <p:spPr>
          <a:xfrm>
            <a:off x="4257249" y="2705420"/>
            <a:ext cx="2104447" cy="307777"/>
          </a:xfrm>
          <a:prstGeom prst="rect">
            <a:avLst/>
          </a:prstGeom>
          <a:noFill/>
        </p:spPr>
        <p:txBody>
          <a:bodyPr wrap="square" rtlCol="0">
            <a:spAutoFit/>
          </a:bodyPr>
          <a:lstStyle/>
          <a:p>
            <a:r>
              <a:rPr lang="en-US" sz="1400" i="1" dirty="0">
                <a:solidFill>
                  <a:srgbClr val="4472C4"/>
                </a:solidFill>
              </a:rPr>
              <a:t>.PoissonDistribution(6.0)</a:t>
            </a:r>
          </a:p>
        </p:txBody>
      </p:sp>
      <p:sp>
        <p:nvSpPr>
          <p:cNvPr id="70" name="Rectangle: Rounded Corners 69">
            <a:extLst>
              <a:ext uri="{FF2B5EF4-FFF2-40B4-BE49-F238E27FC236}">
                <a16:creationId xmlns:a16="http://schemas.microsoft.com/office/drawing/2014/main" id="{CB40A25D-8F9E-4B1A-9A61-A1BE99262340}"/>
              </a:ext>
            </a:extLst>
          </p:cNvPr>
          <p:cNvSpPr/>
          <p:nvPr/>
        </p:nvSpPr>
        <p:spPr>
          <a:xfrm>
            <a:off x="4098030" y="3164044"/>
            <a:ext cx="2292956" cy="337666"/>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1" name="TextBox 70">
            <a:extLst>
              <a:ext uri="{FF2B5EF4-FFF2-40B4-BE49-F238E27FC236}">
                <a16:creationId xmlns:a16="http://schemas.microsoft.com/office/drawing/2014/main" id="{CAFBDCD9-31BF-46D2-8D77-B2A61E0B0AFA}"/>
              </a:ext>
            </a:extLst>
          </p:cNvPr>
          <p:cNvSpPr txBox="1"/>
          <p:nvPr/>
        </p:nvSpPr>
        <p:spPr>
          <a:xfrm>
            <a:off x="4171184" y="3171792"/>
            <a:ext cx="2104447" cy="307777"/>
          </a:xfrm>
          <a:prstGeom prst="rect">
            <a:avLst/>
          </a:prstGeom>
          <a:noFill/>
        </p:spPr>
        <p:txBody>
          <a:bodyPr wrap="square" rtlCol="0">
            <a:spAutoFit/>
          </a:bodyPr>
          <a:lstStyle/>
          <a:p>
            <a:pPr algn="ctr"/>
            <a:r>
              <a:rPr lang="en-US" sz="1400" i="1" dirty="0">
                <a:solidFill>
                  <a:srgbClr val="4472C4"/>
                </a:solidFill>
              </a:rPr>
              <a:t>State</a:t>
            </a:r>
          </a:p>
        </p:txBody>
      </p:sp>
      <p:sp>
        <p:nvSpPr>
          <p:cNvPr id="72" name="Rectangle: Rounded Corners 71">
            <a:extLst>
              <a:ext uri="{FF2B5EF4-FFF2-40B4-BE49-F238E27FC236}">
                <a16:creationId xmlns:a16="http://schemas.microsoft.com/office/drawing/2014/main" id="{524449AC-8B6D-4387-A34E-2101EA0680E6}"/>
              </a:ext>
            </a:extLst>
          </p:cNvPr>
          <p:cNvSpPr/>
          <p:nvPr/>
        </p:nvSpPr>
        <p:spPr>
          <a:xfrm>
            <a:off x="4089486" y="3547150"/>
            <a:ext cx="1103137" cy="6944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6E5B124C-BFE9-48BC-9E4A-D560F00C97A2}"/>
              </a:ext>
            </a:extLst>
          </p:cNvPr>
          <p:cNvSpPr txBox="1"/>
          <p:nvPr/>
        </p:nvSpPr>
        <p:spPr>
          <a:xfrm>
            <a:off x="4111179" y="3667579"/>
            <a:ext cx="1015433" cy="523220"/>
          </a:xfrm>
          <a:prstGeom prst="rect">
            <a:avLst/>
          </a:prstGeom>
          <a:noFill/>
        </p:spPr>
        <p:txBody>
          <a:bodyPr wrap="square" rtlCol="0">
            <a:spAutoFit/>
          </a:bodyPr>
          <a:lstStyle/>
          <a:p>
            <a:pPr algn="ctr"/>
            <a:r>
              <a:rPr lang="en-US" sz="1400" i="1" dirty="0">
                <a:solidFill>
                  <a:srgbClr val="4472C4"/>
                </a:solidFill>
              </a:rPr>
              <a:t>State does not exist</a:t>
            </a:r>
          </a:p>
        </p:txBody>
      </p:sp>
      <p:sp>
        <p:nvSpPr>
          <p:cNvPr id="74" name="Rectangle: Rounded Corners 73">
            <a:extLst>
              <a:ext uri="{FF2B5EF4-FFF2-40B4-BE49-F238E27FC236}">
                <a16:creationId xmlns:a16="http://schemas.microsoft.com/office/drawing/2014/main" id="{1F74101D-1953-4E03-9F0E-709CB7704189}"/>
              </a:ext>
            </a:extLst>
          </p:cNvPr>
          <p:cNvSpPr/>
          <p:nvPr/>
        </p:nvSpPr>
        <p:spPr>
          <a:xfrm>
            <a:off x="5279306" y="3547150"/>
            <a:ext cx="1103137" cy="69441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1E28A1BA-8B3E-43B8-BA78-F31217B8C3C8}"/>
              </a:ext>
            </a:extLst>
          </p:cNvPr>
          <p:cNvSpPr txBox="1"/>
          <p:nvPr/>
        </p:nvSpPr>
        <p:spPr>
          <a:xfrm>
            <a:off x="5330219" y="3675933"/>
            <a:ext cx="1015433" cy="307777"/>
          </a:xfrm>
          <a:prstGeom prst="rect">
            <a:avLst/>
          </a:prstGeom>
          <a:noFill/>
        </p:spPr>
        <p:txBody>
          <a:bodyPr wrap="square" rtlCol="0">
            <a:spAutoFit/>
          </a:bodyPr>
          <a:lstStyle/>
          <a:p>
            <a:pPr algn="ctr"/>
            <a:r>
              <a:rPr lang="en-US" sz="1400" i="1" dirty="0">
                <a:solidFill>
                  <a:srgbClr val="4472C4"/>
                </a:solidFill>
              </a:rPr>
              <a:t>State exists</a:t>
            </a:r>
          </a:p>
        </p:txBody>
      </p:sp>
      <p:sp>
        <p:nvSpPr>
          <p:cNvPr id="76" name="Rectangle: Rounded Corners 75">
            <a:extLst>
              <a:ext uri="{FF2B5EF4-FFF2-40B4-BE49-F238E27FC236}">
                <a16:creationId xmlns:a16="http://schemas.microsoft.com/office/drawing/2014/main" id="{D89061BA-9B0B-455D-BA6E-12D1C0CA842D}"/>
              </a:ext>
            </a:extLst>
          </p:cNvPr>
          <p:cNvSpPr/>
          <p:nvPr/>
        </p:nvSpPr>
        <p:spPr>
          <a:xfrm>
            <a:off x="4098870" y="4316775"/>
            <a:ext cx="1103137" cy="6944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FBD0F87-7E0C-4570-8750-FD4E52FAEC9B}"/>
              </a:ext>
            </a:extLst>
          </p:cNvPr>
          <p:cNvSpPr txBox="1"/>
          <p:nvPr/>
        </p:nvSpPr>
        <p:spPr>
          <a:xfrm>
            <a:off x="4111179" y="4492561"/>
            <a:ext cx="1015433" cy="307777"/>
          </a:xfrm>
          <a:prstGeom prst="rect">
            <a:avLst/>
          </a:prstGeom>
          <a:noFill/>
        </p:spPr>
        <p:txBody>
          <a:bodyPr wrap="square" rtlCol="0">
            <a:spAutoFit/>
          </a:bodyPr>
          <a:lstStyle/>
          <a:p>
            <a:pPr algn="ctr"/>
            <a:r>
              <a:rPr lang="en-US" sz="1400" i="1" dirty="0">
                <a:solidFill>
                  <a:srgbClr val="4472C4"/>
                </a:solidFill>
              </a:rPr>
              <a:t>Create HT</a:t>
            </a:r>
          </a:p>
        </p:txBody>
      </p:sp>
      <p:sp>
        <p:nvSpPr>
          <p:cNvPr id="78" name="Rectangle: Rounded Corners 77">
            <a:extLst>
              <a:ext uri="{FF2B5EF4-FFF2-40B4-BE49-F238E27FC236}">
                <a16:creationId xmlns:a16="http://schemas.microsoft.com/office/drawing/2014/main" id="{A216696F-64D6-467A-B34C-93243B811F25}"/>
              </a:ext>
            </a:extLst>
          </p:cNvPr>
          <p:cNvSpPr/>
          <p:nvPr/>
        </p:nvSpPr>
        <p:spPr>
          <a:xfrm>
            <a:off x="5279306" y="4309927"/>
            <a:ext cx="1103137" cy="69441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499A1F55-2637-49E9-9D5C-E49B592F7995}"/>
              </a:ext>
            </a:extLst>
          </p:cNvPr>
          <p:cNvSpPr txBox="1"/>
          <p:nvPr/>
        </p:nvSpPr>
        <p:spPr>
          <a:xfrm>
            <a:off x="5242495" y="4485273"/>
            <a:ext cx="1146189" cy="307777"/>
          </a:xfrm>
          <a:prstGeom prst="rect">
            <a:avLst/>
          </a:prstGeom>
          <a:noFill/>
        </p:spPr>
        <p:txBody>
          <a:bodyPr wrap="square" rtlCol="0">
            <a:spAutoFit/>
          </a:bodyPr>
          <a:lstStyle/>
          <a:p>
            <a:pPr algn="ctr"/>
            <a:r>
              <a:rPr lang="en-US" sz="1400" i="1" dirty="0">
                <a:solidFill>
                  <a:srgbClr val="4472C4"/>
                </a:solidFill>
              </a:rPr>
              <a:t>Train/Test HT</a:t>
            </a:r>
          </a:p>
        </p:txBody>
      </p:sp>
      <p:sp>
        <p:nvSpPr>
          <p:cNvPr id="82" name="Arrow: Right 81">
            <a:extLst>
              <a:ext uri="{FF2B5EF4-FFF2-40B4-BE49-F238E27FC236}">
                <a16:creationId xmlns:a16="http://schemas.microsoft.com/office/drawing/2014/main" id="{50443757-3613-4484-BAC0-DE84B2E1FB37}"/>
              </a:ext>
            </a:extLst>
          </p:cNvPr>
          <p:cNvSpPr/>
          <p:nvPr/>
        </p:nvSpPr>
        <p:spPr>
          <a:xfrm>
            <a:off x="3754851" y="3325680"/>
            <a:ext cx="212937" cy="8964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DA876900-E153-4457-9EE1-6828EDF82749}"/>
              </a:ext>
            </a:extLst>
          </p:cNvPr>
          <p:cNvSpPr/>
          <p:nvPr/>
        </p:nvSpPr>
        <p:spPr>
          <a:xfrm>
            <a:off x="4098870" y="5055559"/>
            <a:ext cx="1103137" cy="6944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653AAF0B-D8F4-4086-B6CB-A56B874A3636}"/>
              </a:ext>
            </a:extLst>
          </p:cNvPr>
          <p:cNvSpPr txBox="1"/>
          <p:nvPr/>
        </p:nvSpPr>
        <p:spPr>
          <a:xfrm>
            <a:off x="4062059" y="5230905"/>
            <a:ext cx="1146189" cy="307777"/>
          </a:xfrm>
          <a:prstGeom prst="rect">
            <a:avLst/>
          </a:prstGeom>
          <a:noFill/>
        </p:spPr>
        <p:txBody>
          <a:bodyPr wrap="square" rtlCol="0">
            <a:spAutoFit/>
          </a:bodyPr>
          <a:lstStyle/>
          <a:p>
            <a:pPr algn="ctr"/>
            <a:r>
              <a:rPr lang="en-US" sz="1400" i="1" dirty="0">
                <a:solidFill>
                  <a:srgbClr val="4472C4"/>
                </a:solidFill>
              </a:rPr>
              <a:t>Train/Test HT</a:t>
            </a:r>
          </a:p>
        </p:txBody>
      </p:sp>
      <p:sp>
        <p:nvSpPr>
          <p:cNvPr id="89" name="Rectangle 88">
            <a:extLst>
              <a:ext uri="{FF2B5EF4-FFF2-40B4-BE49-F238E27FC236}">
                <a16:creationId xmlns:a16="http://schemas.microsoft.com/office/drawing/2014/main" id="{47ABCD71-030D-45AB-8350-951B3F013A72}"/>
              </a:ext>
            </a:extLst>
          </p:cNvPr>
          <p:cNvSpPr/>
          <p:nvPr/>
        </p:nvSpPr>
        <p:spPr>
          <a:xfrm>
            <a:off x="1741658" y="1187369"/>
            <a:ext cx="6271664" cy="49404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a:extLst>
              <a:ext uri="{FF2B5EF4-FFF2-40B4-BE49-F238E27FC236}">
                <a16:creationId xmlns:a16="http://schemas.microsoft.com/office/drawing/2014/main" id="{1C497A40-B975-4888-A6EB-812EE609BE2E}"/>
              </a:ext>
            </a:extLst>
          </p:cNvPr>
          <p:cNvSpPr/>
          <p:nvPr/>
        </p:nvSpPr>
        <p:spPr>
          <a:xfrm>
            <a:off x="6751360" y="3144966"/>
            <a:ext cx="1175248" cy="43090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4" name="TextBox 93">
            <a:extLst>
              <a:ext uri="{FF2B5EF4-FFF2-40B4-BE49-F238E27FC236}">
                <a16:creationId xmlns:a16="http://schemas.microsoft.com/office/drawing/2014/main" id="{7BA9D56A-B929-4583-8E7E-B1B024EF1F5B}"/>
              </a:ext>
            </a:extLst>
          </p:cNvPr>
          <p:cNvSpPr txBox="1"/>
          <p:nvPr/>
        </p:nvSpPr>
        <p:spPr>
          <a:xfrm>
            <a:off x="6886068" y="3194992"/>
            <a:ext cx="883582" cy="307777"/>
          </a:xfrm>
          <a:prstGeom prst="rect">
            <a:avLst/>
          </a:prstGeom>
          <a:noFill/>
        </p:spPr>
        <p:txBody>
          <a:bodyPr wrap="square" rtlCol="0">
            <a:spAutoFit/>
          </a:bodyPr>
          <a:lstStyle/>
          <a:p>
            <a:r>
              <a:rPr lang="en-US" sz="1400" i="1" dirty="0">
                <a:solidFill>
                  <a:srgbClr val="4472C4"/>
                </a:solidFill>
              </a:rPr>
              <a:t>.flatMap</a:t>
            </a:r>
          </a:p>
        </p:txBody>
      </p:sp>
      <p:sp>
        <p:nvSpPr>
          <p:cNvPr id="95" name="Arrow: Right 94">
            <a:extLst>
              <a:ext uri="{FF2B5EF4-FFF2-40B4-BE49-F238E27FC236}">
                <a16:creationId xmlns:a16="http://schemas.microsoft.com/office/drawing/2014/main" id="{B571C4A6-EA90-4DBB-AE45-ED1D00AA80AD}"/>
              </a:ext>
            </a:extLst>
          </p:cNvPr>
          <p:cNvSpPr/>
          <p:nvPr/>
        </p:nvSpPr>
        <p:spPr>
          <a:xfrm>
            <a:off x="6518242" y="3320931"/>
            <a:ext cx="212937" cy="8964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6" name="Arrow: Right 95">
            <a:extLst>
              <a:ext uri="{FF2B5EF4-FFF2-40B4-BE49-F238E27FC236}">
                <a16:creationId xmlns:a16="http://schemas.microsoft.com/office/drawing/2014/main" id="{5598483B-40AD-4768-B237-5D336E485B4F}"/>
              </a:ext>
            </a:extLst>
          </p:cNvPr>
          <p:cNvSpPr/>
          <p:nvPr/>
        </p:nvSpPr>
        <p:spPr>
          <a:xfrm>
            <a:off x="8068615" y="3373641"/>
            <a:ext cx="954216"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2BA211AB-3AC7-44AF-A8C5-E5ECDEA92D6F}"/>
              </a:ext>
            </a:extLst>
          </p:cNvPr>
          <p:cNvSpPr txBox="1"/>
          <p:nvPr/>
        </p:nvSpPr>
        <p:spPr>
          <a:xfrm>
            <a:off x="7934034" y="2743560"/>
            <a:ext cx="1249631" cy="646331"/>
          </a:xfrm>
          <a:prstGeom prst="rect">
            <a:avLst/>
          </a:prstGeom>
          <a:noFill/>
        </p:spPr>
        <p:txBody>
          <a:bodyPr wrap="square" rtlCol="0">
            <a:spAutoFit/>
          </a:bodyPr>
          <a:lstStyle/>
          <a:p>
            <a:r>
              <a:rPr lang="en-US" sz="1200" i="1" dirty="0"/>
              <a:t>Training sample*</a:t>
            </a:r>
          </a:p>
          <a:p>
            <a:r>
              <a:rPr lang="en-US" sz="1200" i="1" dirty="0"/>
              <a:t>Testing sample*</a:t>
            </a:r>
          </a:p>
          <a:p>
            <a:r>
              <a:rPr lang="en-US" sz="1200" i="1" dirty="0"/>
              <a:t>Predict sample*</a:t>
            </a:r>
          </a:p>
        </p:txBody>
      </p:sp>
      <p:sp>
        <p:nvSpPr>
          <p:cNvPr id="99" name="TextBox 98">
            <a:extLst>
              <a:ext uri="{FF2B5EF4-FFF2-40B4-BE49-F238E27FC236}">
                <a16:creationId xmlns:a16="http://schemas.microsoft.com/office/drawing/2014/main" id="{2C4EB846-13E5-4639-A35B-221CC24DFE6D}"/>
              </a:ext>
            </a:extLst>
          </p:cNvPr>
          <p:cNvSpPr txBox="1"/>
          <p:nvPr/>
        </p:nvSpPr>
        <p:spPr>
          <a:xfrm>
            <a:off x="7989713" y="6358932"/>
            <a:ext cx="5574946" cy="276999"/>
          </a:xfrm>
          <a:prstGeom prst="rect">
            <a:avLst/>
          </a:prstGeom>
          <a:noFill/>
        </p:spPr>
        <p:txBody>
          <a:bodyPr wrap="square">
            <a:spAutoFit/>
          </a:bodyPr>
          <a:lstStyle/>
          <a:p>
            <a:r>
              <a:rPr lang="en-US" sz="1200" i="1" dirty="0"/>
              <a:t>*&lt;key_tuple, prediction, </a:t>
            </a:r>
            <a:r>
              <a:rPr lang="en-US" sz="1200" i="1" dirty="0" err="1"/>
              <a:t>true_label</a:t>
            </a:r>
            <a:r>
              <a:rPr lang="en-US" sz="1200" i="1" dirty="0"/>
              <a:t>, purpose_id, idHT, </a:t>
            </a:r>
            <a:r>
              <a:rPr lang="en-US" sz="1200" i="1" dirty="0" err="1"/>
              <a:t>weightHT</a:t>
            </a:r>
            <a:r>
              <a:rPr lang="en-US" sz="1200" i="1" dirty="0"/>
              <a:t>&gt;</a:t>
            </a:r>
            <a:endParaRPr lang="en-US" sz="1200" dirty="0"/>
          </a:p>
        </p:txBody>
      </p:sp>
      <p:sp>
        <p:nvSpPr>
          <p:cNvPr id="100" name="Arrow: Right 99">
            <a:extLst>
              <a:ext uri="{FF2B5EF4-FFF2-40B4-BE49-F238E27FC236}">
                <a16:creationId xmlns:a16="http://schemas.microsoft.com/office/drawing/2014/main" id="{9582FD5A-1B4F-4AB8-A44A-0D201B7325DD}"/>
              </a:ext>
            </a:extLst>
          </p:cNvPr>
          <p:cNvSpPr/>
          <p:nvPr/>
        </p:nvSpPr>
        <p:spPr>
          <a:xfrm>
            <a:off x="1341453" y="3209092"/>
            <a:ext cx="360348"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1" name="Arrow: Right 100">
            <a:extLst>
              <a:ext uri="{FF2B5EF4-FFF2-40B4-BE49-F238E27FC236}">
                <a16:creationId xmlns:a16="http://schemas.microsoft.com/office/drawing/2014/main" id="{1654D859-DFD5-494F-95E7-E1E670423A74}"/>
              </a:ext>
            </a:extLst>
          </p:cNvPr>
          <p:cNvSpPr/>
          <p:nvPr/>
        </p:nvSpPr>
        <p:spPr>
          <a:xfrm>
            <a:off x="1341453" y="3667579"/>
            <a:ext cx="360348" cy="10592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FA2E5E25-A3DE-4876-9F94-B23CBD668D96}"/>
              </a:ext>
            </a:extLst>
          </p:cNvPr>
          <p:cNvSpPr/>
          <p:nvPr/>
        </p:nvSpPr>
        <p:spPr>
          <a:xfrm>
            <a:off x="9078124" y="1187369"/>
            <a:ext cx="2958023" cy="42001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8C355B88-D127-4F73-BC85-0E909AB7D7CC}"/>
              </a:ext>
            </a:extLst>
          </p:cNvPr>
          <p:cNvSpPr/>
          <p:nvPr/>
        </p:nvSpPr>
        <p:spPr>
          <a:xfrm>
            <a:off x="9178339" y="1619826"/>
            <a:ext cx="2757781" cy="3689487"/>
          </a:xfrm>
          <a:prstGeom prst="round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A2889CBF-6A22-44A5-B15D-67205B203C6F}"/>
              </a:ext>
            </a:extLst>
          </p:cNvPr>
          <p:cNvSpPr txBox="1"/>
          <p:nvPr/>
        </p:nvSpPr>
        <p:spPr>
          <a:xfrm>
            <a:off x="9747517" y="1588240"/>
            <a:ext cx="1800884" cy="400110"/>
          </a:xfrm>
          <a:prstGeom prst="rect">
            <a:avLst/>
          </a:prstGeom>
          <a:noFill/>
        </p:spPr>
        <p:txBody>
          <a:bodyPr wrap="square" rtlCol="0">
            <a:spAutoFit/>
          </a:bodyPr>
          <a:lstStyle/>
          <a:p>
            <a:r>
              <a:rPr lang="en-US" sz="2000" b="1" i="1" u="sng" dirty="0">
                <a:solidFill>
                  <a:srgbClr val="F8C71A"/>
                </a:solidFill>
              </a:rPr>
              <a:t>AGGREGATION</a:t>
            </a:r>
            <a:endParaRPr lang="en-US" sz="1200" b="1" i="1" u="sng" dirty="0">
              <a:solidFill>
                <a:srgbClr val="F8C71A"/>
              </a:solidFill>
            </a:endParaRPr>
          </a:p>
        </p:txBody>
      </p:sp>
      <p:sp>
        <p:nvSpPr>
          <p:cNvPr id="105" name="Rectangle: Rounded Corners 104">
            <a:extLst>
              <a:ext uri="{FF2B5EF4-FFF2-40B4-BE49-F238E27FC236}">
                <a16:creationId xmlns:a16="http://schemas.microsoft.com/office/drawing/2014/main" id="{29959F58-FCD7-4220-919B-077381A4DDF4}"/>
              </a:ext>
            </a:extLst>
          </p:cNvPr>
          <p:cNvSpPr/>
          <p:nvPr/>
        </p:nvSpPr>
        <p:spPr>
          <a:xfrm>
            <a:off x="9302953" y="3084684"/>
            <a:ext cx="1072414" cy="6085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C4660A68-3859-45AB-986D-1A44751DA51D}"/>
              </a:ext>
            </a:extLst>
          </p:cNvPr>
          <p:cNvSpPr txBox="1"/>
          <p:nvPr/>
        </p:nvSpPr>
        <p:spPr>
          <a:xfrm>
            <a:off x="9340045" y="3119252"/>
            <a:ext cx="963047" cy="523220"/>
          </a:xfrm>
          <a:prstGeom prst="rect">
            <a:avLst/>
          </a:prstGeom>
          <a:noFill/>
        </p:spPr>
        <p:txBody>
          <a:bodyPr wrap="square" rtlCol="0">
            <a:spAutoFit/>
          </a:bodyPr>
          <a:lstStyle/>
          <a:p>
            <a:pPr algn="ctr"/>
            <a:r>
              <a:rPr lang="en-US" sz="1400" i="1" dirty="0">
                <a:solidFill>
                  <a:srgbClr val="4472C4"/>
                </a:solidFill>
              </a:rPr>
              <a:t>Query 1</a:t>
            </a:r>
          </a:p>
          <a:p>
            <a:pPr algn="ctr"/>
            <a:r>
              <a:rPr lang="en-US" sz="1400" i="1" dirty="0">
                <a:solidFill>
                  <a:srgbClr val="4472C4"/>
                </a:solidFill>
              </a:rPr>
              <a:t>Prediction</a:t>
            </a:r>
          </a:p>
        </p:txBody>
      </p:sp>
      <p:sp>
        <p:nvSpPr>
          <p:cNvPr id="107" name="Rectangle: Rounded Corners 106">
            <a:extLst>
              <a:ext uri="{FF2B5EF4-FFF2-40B4-BE49-F238E27FC236}">
                <a16:creationId xmlns:a16="http://schemas.microsoft.com/office/drawing/2014/main" id="{687F6667-14A3-4344-BE80-F113B57AF8F2}"/>
              </a:ext>
            </a:extLst>
          </p:cNvPr>
          <p:cNvSpPr/>
          <p:nvPr/>
        </p:nvSpPr>
        <p:spPr>
          <a:xfrm>
            <a:off x="10580195" y="3084684"/>
            <a:ext cx="1151096" cy="60856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9FD4D8AF-3BE3-478F-8F33-DA955B683FEF}"/>
              </a:ext>
            </a:extLst>
          </p:cNvPr>
          <p:cNvSpPr txBox="1"/>
          <p:nvPr/>
        </p:nvSpPr>
        <p:spPr>
          <a:xfrm>
            <a:off x="10673451" y="3129597"/>
            <a:ext cx="963047" cy="523220"/>
          </a:xfrm>
          <a:prstGeom prst="rect">
            <a:avLst/>
          </a:prstGeom>
          <a:noFill/>
        </p:spPr>
        <p:txBody>
          <a:bodyPr wrap="square" rtlCol="0">
            <a:spAutoFit/>
          </a:bodyPr>
          <a:lstStyle/>
          <a:p>
            <a:pPr algn="ctr"/>
            <a:r>
              <a:rPr lang="en-US" sz="1400" i="1" dirty="0">
                <a:solidFill>
                  <a:srgbClr val="4472C4"/>
                </a:solidFill>
              </a:rPr>
              <a:t>Query 2</a:t>
            </a:r>
          </a:p>
          <a:p>
            <a:pPr algn="ctr"/>
            <a:r>
              <a:rPr lang="en-US" sz="1400" i="1" dirty="0">
                <a:solidFill>
                  <a:srgbClr val="4472C4"/>
                </a:solidFill>
              </a:rPr>
              <a:t>Testing</a:t>
            </a:r>
          </a:p>
        </p:txBody>
      </p:sp>
      <p:sp>
        <p:nvSpPr>
          <p:cNvPr id="109" name="Rectangle: Rounded Corners 108">
            <a:extLst>
              <a:ext uri="{FF2B5EF4-FFF2-40B4-BE49-F238E27FC236}">
                <a16:creationId xmlns:a16="http://schemas.microsoft.com/office/drawing/2014/main" id="{2C4A4B24-8909-41FB-899D-62AE0C01A2D9}"/>
              </a:ext>
            </a:extLst>
          </p:cNvPr>
          <p:cNvSpPr/>
          <p:nvPr/>
        </p:nvSpPr>
        <p:spPr>
          <a:xfrm>
            <a:off x="9311608" y="3794385"/>
            <a:ext cx="1072414" cy="6085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42B1E866-8297-4F84-8700-B97340F254BE}"/>
              </a:ext>
            </a:extLst>
          </p:cNvPr>
          <p:cNvSpPr txBox="1"/>
          <p:nvPr/>
        </p:nvSpPr>
        <p:spPr>
          <a:xfrm>
            <a:off x="9306206" y="3831660"/>
            <a:ext cx="1072414" cy="523220"/>
          </a:xfrm>
          <a:prstGeom prst="rect">
            <a:avLst/>
          </a:prstGeom>
          <a:noFill/>
        </p:spPr>
        <p:txBody>
          <a:bodyPr wrap="square" rtlCol="0">
            <a:spAutoFit/>
          </a:bodyPr>
          <a:lstStyle/>
          <a:p>
            <a:pPr algn="ctr"/>
            <a:r>
              <a:rPr lang="en-US" sz="1400" i="1" dirty="0">
                <a:solidFill>
                  <a:srgbClr val="4472C4"/>
                </a:solidFill>
              </a:rPr>
              <a:t>1. Weighted Voting</a:t>
            </a:r>
          </a:p>
        </p:txBody>
      </p:sp>
      <p:sp>
        <p:nvSpPr>
          <p:cNvPr id="113" name="Rectangle: Rounded Corners 112">
            <a:extLst>
              <a:ext uri="{FF2B5EF4-FFF2-40B4-BE49-F238E27FC236}">
                <a16:creationId xmlns:a16="http://schemas.microsoft.com/office/drawing/2014/main" id="{5E33AA29-2415-4496-AF83-8F3420606D32}"/>
              </a:ext>
            </a:extLst>
          </p:cNvPr>
          <p:cNvSpPr/>
          <p:nvPr/>
        </p:nvSpPr>
        <p:spPr>
          <a:xfrm>
            <a:off x="9320778" y="4502105"/>
            <a:ext cx="1072414" cy="6085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3D231B51-DEB8-4326-9FCC-9732F6F61FC0}"/>
              </a:ext>
            </a:extLst>
          </p:cNvPr>
          <p:cNvSpPr txBox="1"/>
          <p:nvPr/>
        </p:nvSpPr>
        <p:spPr>
          <a:xfrm>
            <a:off x="9381901" y="4633761"/>
            <a:ext cx="1118079" cy="307777"/>
          </a:xfrm>
          <a:prstGeom prst="rect">
            <a:avLst/>
          </a:prstGeom>
          <a:noFill/>
        </p:spPr>
        <p:txBody>
          <a:bodyPr wrap="square" rtlCol="0">
            <a:spAutoFit/>
          </a:bodyPr>
          <a:lstStyle/>
          <a:p>
            <a:r>
              <a:rPr lang="en-US" sz="1400" i="1" dirty="0">
                <a:solidFill>
                  <a:srgbClr val="4472C4"/>
                </a:solidFill>
              </a:rPr>
              <a:t>2. Result</a:t>
            </a:r>
          </a:p>
        </p:txBody>
      </p:sp>
      <p:sp>
        <p:nvSpPr>
          <p:cNvPr id="115" name="Rectangle: Rounded Corners 114">
            <a:extLst>
              <a:ext uri="{FF2B5EF4-FFF2-40B4-BE49-F238E27FC236}">
                <a16:creationId xmlns:a16="http://schemas.microsoft.com/office/drawing/2014/main" id="{1482DD05-EDCD-4A46-9104-8688C1F7BD5C}"/>
              </a:ext>
            </a:extLst>
          </p:cNvPr>
          <p:cNvSpPr/>
          <p:nvPr/>
        </p:nvSpPr>
        <p:spPr>
          <a:xfrm>
            <a:off x="10599899" y="3801010"/>
            <a:ext cx="1151096" cy="60856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D3864BEE-C283-4CEA-948C-5680CF306DAB}"/>
              </a:ext>
            </a:extLst>
          </p:cNvPr>
          <p:cNvSpPr/>
          <p:nvPr/>
        </p:nvSpPr>
        <p:spPr>
          <a:xfrm>
            <a:off x="10678581" y="4543582"/>
            <a:ext cx="1072414" cy="60856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A21BA0FA-5B30-48DF-B637-FA4CC5A2A873}"/>
              </a:ext>
            </a:extLst>
          </p:cNvPr>
          <p:cNvSpPr txBox="1"/>
          <p:nvPr/>
        </p:nvSpPr>
        <p:spPr>
          <a:xfrm>
            <a:off x="10655964" y="4587447"/>
            <a:ext cx="1095031" cy="523220"/>
          </a:xfrm>
          <a:prstGeom prst="rect">
            <a:avLst/>
          </a:prstGeom>
          <a:noFill/>
        </p:spPr>
        <p:txBody>
          <a:bodyPr wrap="square" rtlCol="0">
            <a:spAutoFit/>
          </a:bodyPr>
          <a:lstStyle/>
          <a:p>
            <a:pPr algn="ctr"/>
            <a:r>
              <a:rPr lang="en-US" sz="1400" i="1" dirty="0">
                <a:solidFill>
                  <a:srgbClr val="4472C4"/>
                </a:solidFill>
              </a:rPr>
              <a:t>2. Confusion Matrix</a:t>
            </a:r>
          </a:p>
        </p:txBody>
      </p:sp>
      <p:sp>
        <p:nvSpPr>
          <p:cNvPr id="119" name="TextBox 118">
            <a:extLst>
              <a:ext uri="{FF2B5EF4-FFF2-40B4-BE49-F238E27FC236}">
                <a16:creationId xmlns:a16="http://schemas.microsoft.com/office/drawing/2014/main" id="{9CA7854E-43C3-4928-B89B-BDCE78E3E15A}"/>
              </a:ext>
            </a:extLst>
          </p:cNvPr>
          <p:cNvSpPr txBox="1"/>
          <p:nvPr/>
        </p:nvSpPr>
        <p:spPr>
          <a:xfrm>
            <a:off x="10484049" y="3923047"/>
            <a:ext cx="1339635" cy="307777"/>
          </a:xfrm>
          <a:prstGeom prst="rect">
            <a:avLst/>
          </a:prstGeom>
          <a:noFill/>
        </p:spPr>
        <p:txBody>
          <a:bodyPr wrap="square" rtlCol="0">
            <a:spAutoFit/>
          </a:bodyPr>
          <a:lstStyle/>
          <a:p>
            <a:pPr algn="ctr"/>
            <a:r>
              <a:rPr lang="en-US" sz="1400" i="1" dirty="0">
                <a:solidFill>
                  <a:srgbClr val="4472C4"/>
                </a:solidFill>
              </a:rPr>
              <a:t>1. Accumulator</a:t>
            </a:r>
          </a:p>
        </p:txBody>
      </p:sp>
      <p:sp>
        <p:nvSpPr>
          <p:cNvPr id="120" name="TextBox 119">
            <a:extLst>
              <a:ext uri="{FF2B5EF4-FFF2-40B4-BE49-F238E27FC236}">
                <a16:creationId xmlns:a16="http://schemas.microsoft.com/office/drawing/2014/main" id="{A4673CFF-05CF-4455-91B2-E466C5ED68C5}"/>
              </a:ext>
            </a:extLst>
          </p:cNvPr>
          <p:cNvSpPr txBox="1"/>
          <p:nvPr/>
        </p:nvSpPr>
        <p:spPr>
          <a:xfrm>
            <a:off x="11081899" y="1150639"/>
            <a:ext cx="1148108" cy="523220"/>
          </a:xfrm>
          <a:prstGeom prst="rect">
            <a:avLst/>
          </a:prstGeom>
          <a:noFill/>
        </p:spPr>
        <p:txBody>
          <a:bodyPr wrap="square" rtlCol="0">
            <a:spAutoFit/>
          </a:bodyPr>
          <a:lstStyle/>
          <a:p>
            <a:r>
              <a:rPr lang="en-US" sz="2800" i="1" dirty="0">
                <a:solidFill>
                  <a:srgbClr val="4472C4"/>
                </a:solidFill>
              </a:rPr>
              <a:t>Job2</a:t>
            </a:r>
            <a:endParaRPr lang="en-US" sz="2000" i="1" dirty="0">
              <a:solidFill>
                <a:srgbClr val="4472C4"/>
              </a:solidFill>
            </a:endParaRPr>
          </a:p>
        </p:txBody>
      </p:sp>
      <p:sp>
        <p:nvSpPr>
          <p:cNvPr id="121" name="Arrow: Right 120">
            <a:extLst>
              <a:ext uri="{FF2B5EF4-FFF2-40B4-BE49-F238E27FC236}">
                <a16:creationId xmlns:a16="http://schemas.microsoft.com/office/drawing/2014/main" id="{A1C0A31A-70CE-49B7-92E1-85E7DBE89601}"/>
              </a:ext>
            </a:extLst>
          </p:cNvPr>
          <p:cNvSpPr/>
          <p:nvPr/>
        </p:nvSpPr>
        <p:spPr>
          <a:xfrm rot="5400000" flipV="1">
            <a:off x="9637676" y="5287509"/>
            <a:ext cx="365652" cy="8965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3" name="TextBox 122">
            <a:extLst>
              <a:ext uri="{FF2B5EF4-FFF2-40B4-BE49-F238E27FC236}">
                <a16:creationId xmlns:a16="http://schemas.microsoft.com/office/drawing/2014/main" id="{F8126E02-439A-4110-810B-48C71669AF88}"/>
              </a:ext>
            </a:extLst>
          </p:cNvPr>
          <p:cNvSpPr txBox="1"/>
          <p:nvPr/>
        </p:nvSpPr>
        <p:spPr>
          <a:xfrm>
            <a:off x="9238579" y="5509589"/>
            <a:ext cx="1331596" cy="276999"/>
          </a:xfrm>
          <a:prstGeom prst="rect">
            <a:avLst/>
          </a:prstGeom>
          <a:noFill/>
        </p:spPr>
        <p:txBody>
          <a:bodyPr wrap="square" rtlCol="0">
            <a:spAutoFit/>
          </a:bodyPr>
          <a:lstStyle/>
          <a:p>
            <a:r>
              <a:rPr lang="en-US" sz="1200" i="1" dirty="0"/>
              <a:t>Fraud, No Fraud</a:t>
            </a:r>
          </a:p>
        </p:txBody>
      </p:sp>
      <p:sp>
        <p:nvSpPr>
          <p:cNvPr id="124" name="TextBox 123">
            <a:extLst>
              <a:ext uri="{FF2B5EF4-FFF2-40B4-BE49-F238E27FC236}">
                <a16:creationId xmlns:a16="http://schemas.microsoft.com/office/drawing/2014/main" id="{3BC68FBB-B880-4CA9-A416-74882E62D4BE}"/>
              </a:ext>
            </a:extLst>
          </p:cNvPr>
          <p:cNvSpPr txBox="1"/>
          <p:nvPr/>
        </p:nvSpPr>
        <p:spPr>
          <a:xfrm>
            <a:off x="10657155" y="5521562"/>
            <a:ext cx="1331596" cy="276999"/>
          </a:xfrm>
          <a:prstGeom prst="rect">
            <a:avLst/>
          </a:prstGeom>
          <a:noFill/>
        </p:spPr>
        <p:txBody>
          <a:bodyPr wrap="square" rtlCol="0">
            <a:spAutoFit/>
          </a:bodyPr>
          <a:lstStyle/>
          <a:p>
            <a:r>
              <a:rPr lang="en-US" sz="1200" i="1" dirty="0"/>
              <a:t>Monitor Model</a:t>
            </a:r>
          </a:p>
        </p:txBody>
      </p:sp>
      <p:sp>
        <p:nvSpPr>
          <p:cNvPr id="80" name="Rectangle: Rounded Corners 79">
            <a:extLst>
              <a:ext uri="{FF2B5EF4-FFF2-40B4-BE49-F238E27FC236}">
                <a16:creationId xmlns:a16="http://schemas.microsoft.com/office/drawing/2014/main" id="{5C9BBBF0-43CA-4E88-97B7-9796B67997AD}"/>
              </a:ext>
            </a:extLst>
          </p:cNvPr>
          <p:cNvSpPr/>
          <p:nvPr/>
        </p:nvSpPr>
        <p:spPr>
          <a:xfrm>
            <a:off x="9293783" y="2028610"/>
            <a:ext cx="2512076" cy="307777"/>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1" name="TextBox 80">
            <a:extLst>
              <a:ext uri="{FF2B5EF4-FFF2-40B4-BE49-F238E27FC236}">
                <a16:creationId xmlns:a16="http://schemas.microsoft.com/office/drawing/2014/main" id="{90D4F3C8-63D9-425B-823F-40F5DEF7F022}"/>
              </a:ext>
            </a:extLst>
          </p:cNvPr>
          <p:cNvSpPr txBox="1"/>
          <p:nvPr/>
        </p:nvSpPr>
        <p:spPr>
          <a:xfrm>
            <a:off x="9302953" y="2028609"/>
            <a:ext cx="2595753" cy="307777"/>
          </a:xfrm>
          <a:prstGeom prst="rect">
            <a:avLst/>
          </a:prstGeom>
          <a:noFill/>
        </p:spPr>
        <p:txBody>
          <a:bodyPr wrap="square" rtlCol="0">
            <a:spAutoFit/>
          </a:bodyPr>
          <a:lstStyle/>
          <a:p>
            <a:r>
              <a:rPr lang="en-US" sz="1400" i="1" dirty="0">
                <a:solidFill>
                  <a:srgbClr val="4472C4"/>
                </a:solidFill>
              </a:rPr>
              <a:t>.GroupBy(key_tuple, purpose_id)</a:t>
            </a:r>
          </a:p>
        </p:txBody>
      </p:sp>
      <p:sp>
        <p:nvSpPr>
          <p:cNvPr id="83" name="Rectangle: Rounded Corners 82">
            <a:extLst>
              <a:ext uri="{FF2B5EF4-FFF2-40B4-BE49-F238E27FC236}">
                <a16:creationId xmlns:a16="http://schemas.microsoft.com/office/drawing/2014/main" id="{1EBF8C64-BE78-4CAA-8455-9621EFBD3C33}"/>
              </a:ext>
            </a:extLst>
          </p:cNvPr>
          <p:cNvSpPr/>
          <p:nvPr/>
        </p:nvSpPr>
        <p:spPr>
          <a:xfrm>
            <a:off x="9284528" y="2413260"/>
            <a:ext cx="1072414" cy="60856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7FD16CE5-3BBD-420F-9FB1-34E133FD1244}"/>
              </a:ext>
            </a:extLst>
          </p:cNvPr>
          <p:cNvSpPr txBox="1"/>
          <p:nvPr/>
        </p:nvSpPr>
        <p:spPr>
          <a:xfrm>
            <a:off x="9246328" y="2478857"/>
            <a:ext cx="1178361" cy="461665"/>
          </a:xfrm>
          <a:prstGeom prst="rect">
            <a:avLst/>
          </a:prstGeom>
          <a:noFill/>
        </p:spPr>
        <p:txBody>
          <a:bodyPr wrap="square" rtlCol="0">
            <a:spAutoFit/>
          </a:bodyPr>
          <a:lstStyle/>
          <a:p>
            <a:pPr algn="ctr"/>
            <a:r>
              <a:rPr lang="en-US" sz="1200" i="1" dirty="0">
                <a:solidFill>
                  <a:srgbClr val="4472C4"/>
                </a:solidFill>
              </a:rPr>
              <a:t>.filter (predict samples)</a:t>
            </a:r>
          </a:p>
        </p:txBody>
      </p:sp>
      <p:sp>
        <p:nvSpPr>
          <p:cNvPr id="87" name="Rectangle: Rounded Corners 86">
            <a:extLst>
              <a:ext uri="{FF2B5EF4-FFF2-40B4-BE49-F238E27FC236}">
                <a16:creationId xmlns:a16="http://schemas.microsoft.com/office/drawing/2014/main" id="{5A9B6FEB-210D-4B50-AB9F-3D5D327BDB03}"/>
              </a:ext>
            </a:extLst>
          </p:cNvPr>
          <p:cNvSpPr/>
          <p:nvPr/>
        </p:nvSpPr>
        <p:spPr>
          <a:xfrm>
            <a:off x="10582074" y="2416987"/>
            <a:ext cx="1124338" cy="608562"/>
          </a:xfrm>
          <a:prstGeom prst="round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1" name="TextBox 90">
            <a:extLst>
              <a:ext uri="{FF2B5EF4-FFF2-40B4-BE49-F238E27FC236}">
                <a16:creationId xmlns:a16="http://schemas.microsoft.com/office/drawing/2014/main" id="{5071E27F-E516-4FA7-9940-9A694A1F022D}"/>
              </a:ext>
            </a:extLst>
          </p:cNvPr>
          <p:cNvSpPr txBox="1"/>
          <p:nvPr/>
        </p:nvSpPr>
        <p:spPr>
          <a:xfrm>
            <a:off x="10564685" y="2478857"/>
            <a:ext cx="1178361" cy="461665"/>
          </a:xfrm>
          <a:prstGeom prst="rect">
            <a:avLst/>
          </a:prstGeom>
          <a:noFill/>
        </p:spPr>
        <p:txBody>
          <a:bodyPr wrap="square" rtlCol="0">
            <a:spAutoFit/>
          </a:bodyPr>
          <a:lstStyle/>
          <a:p>
            <a:pPr algn="ctr"/>
            <a:r>
              <a:rPr lang="en-US" sz="1200" i="1" dirty="0">
                <a:solidFill>
                  <a:srgbClr val="4472C4"/>
                </a:solidFill>
              </a:rPr>
              <a:t>.filter (testing samples)</a:t>
            </a:r>
          </a:p>
        </p:txBody>
      </p:sp>
      <p:sp>
        <p:nvSpPr>
          <p:cNvPr id="92" name="Arrow: Right 91">
            <a:extLst>
              <a:ext uri="{FF2B5EF4-FFF2-40B4-BE49-F238E27FC236}">
                <a16:creationId xmlns:a16="http://schemas.microsoft.com/office/drawing/2014/main" id="{B4BA0634-CDA1-4DC8-B4E5-13F56AC03225}"/>
              </a:ext>
            </a:extLst>
          </p:cNvPr>
          <p:cNvSpPr/>
          <p:nvPr/>
        </p:nvSpPr>
        <p:spPr>
          <a:xfrm rot="5400000" flipV="1">
            <a:off x="10998040" y="5323623"/>
            <a:ext cx="365652" cy="8965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759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64"/>
                                        </p:tgtEl>
                                        <p:attrNameLst>
                                          <p:attrName>style.color</p:attrName>
                                        </p:attrNameLst>
                                      </p:cBhvr>
                                      <p:by>
                                        <p:hsl h="0" s="-12549" l="-25098"/>
                                      </p:by>
                                    </p:animClr>
                                    <p:animClr clrSpc="hsl" dir="cw">
                                      <p:cBhvr>
                                        <p:cTn id="7" dur="500" fill="hold"/>
                                        <p:tgtEl>
                                          <p:spTgt spid="64"/>
                                        </p:tgtEl>
                                        <p:attrNameLst>
                                          <p:attrName>fillcolor</p:attrName>
                                        </p:attrNameLst>
                                      </p:cBhvr>
                                      <p:by>
                                        <p:hsl h="0" s="-12549" l="-25098"/>
                                      </p:by>
                                    </p:animClr>
                                    <p:animClr clrSpc="hsl" dir="cw">
                                      <p:cBhvr>
                                        <p:cTn id="8" dur="500" fill="hold"/>
                                        <p:tgtEl>
                                          <p:spTgt spid="64"/>
                                        </p:tgtEl>
                                        <p:attrNameLst>
                                          <p:attrName>stroke.color</p:attrName>
                                        </p:attrNameLst>
                                      </p:cBhvr>
                                      <p:by>
                                        <p:hsl h="0" s="-12549" l="-25098"/>
                                      </p:by>
                                    </p:animClr>
                                    <p:set>
                                      <p:cBhvr>
                                        <p:cTn id="9" dur="500" fill="hold"/>
                                        <p:tgtEl>
                                          <p:spTgt spid="64"/>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61"/>
                                        </p:tgtEl>
                                        <p:attrNameLst>
                                          <p:attrName>style.color</p:attrName>
                                        </p:attrNameLst>
                                      </p:cBhvr>
                                      <p:by>
                                        <p:hsl h="0" s="-12549" l="-25098"/>
                                      </p:by>
                                    </p:animClr>
                                    <p:animClr clrSpc="hsl" dir="cw">
                                      <p:cBhvr>
                                        <p:cTn id="12" dur="500" fill="hold"/>
                                        <p:tgtEl>
                                          <p:spTgt spid="61"/>
                                        </p:tgtEl>
                                        <p:attrNameLst>
                                          <p:attrName>fillcolor</p:attrName>
                                        </p:attrNameLst>
                                      </p:cBhvr>
                                      <p:by>
                                        <p:hsl h="0" s="-12549" l="-25098"/>
                                      </p:by>
                                    </p:animClr>
                                    <p:animClr clrSpc="hsl" dir="cw">
                                      <p:cBhvr>
                                        <p:cTn id="13" dur="500" fill="hold"/>
                                        <p:tgtEl>
                                          <p:spTgt spid="61"/>
                                        </p:tgtEl>
                                        <p:attrNameLst>
                                          <p:attrName>stroke.color</p:attrName>
                                        </p:attrNameLst>
                                      </p:cBhvr>
                                      <p:by>
                                        <p:hsl h="0" s="-12549" l="-25098"/>
                                      </p:by>
                                    </p:animClr>
                                    <p:set>
                                      <p:cBhvr>
                                        <p:cTn id="14" dur="500" fill="hold"/>
                                        <p:tgtEl>
                                          <p:spTgt spid="61"/>
                                        </p:tgtEl>
                                        <p:attrNameLst>
                                          <p:attrName>fill.type</p:attrName>
                                        </p:attrNameLst>
                                      </p:cBhvr>
                                      <p:to>
                                        <p:strVal val="solid"/>
                                      </p:to>
                                    </p:set>
                                  </p:childTnLst>
                                </p:cTn>
                              </p:par>
                              <p:par>
                                <p:cTn id="15" presetID="24" presetClass="emph" presetSubtype="0" fill="hold" grpId="0" nodeType="withEffect">
                                  <p:stCondLst>
                                    <p:cond delay="0"/>
                                  </p:stCondLst>
                                  <p:childTnLst>
                                    <p:animClr clrSpc="hsl" dir="cw">
                                      <p:cBhvr override="childStyle">
                                        <p:cTn id="16" dur="500" fill="hold"/>
                                        <p:tgtEl>
                                          <p:spTgt spid="63"/>
                                        </p:tgtEl>
                                        <p:attrNameLst>
                                          <p:attrName>style.color</p:attrName>
                                        </p:attrNameLst>
                                      </p:cBhvr>
                                      <p:by>
                                        <p:hsl h="0" s="-12549" l="-25098"/>
                                      </p:by>
                                    </p:animClr>
                                    <p:animClr clrSpc="hsl" dir="cw">
                                      <p:cBhvr>
                                        <p:cTn id="17" dur="500" fill="hold"/>
                                        <p:tgtEl>
                                          <p:spTgt spid="63"/>
                                        </p:tgtEl>
                                        <p:attrNameLst>
                                          <p:attrName>fillcolor</p:attrName>
                                        </p:attrNameLst>
                                      </p:cBhvr>
                                      <p:by>
                                        <p:hsl h="0" s="-12549" l="-25098"/>
                                      </p:by>
                                    </p:animClr>
                                    <p:animClr clrSpc="hsl" dir="cw">
                                      <p:cBhvr>
                                        <p:cTn id="18" dur="500" fill="hold"/>
                                        <p:tgtEl>
                                          <p:spTgt spid="63"/>
                                        </p:tgtEl>
                                        <p:attrNameLst>
                                          <p:attrName>stroke.color</p:attrName>
                                        </p:attrNameLst>
                                      </p:cBhvr>
                                      <p:by>
                                        <p:hsl h="0" s="-12549" l="-25098"/>
                                      </p:by>
                                    </p:animClr>
                                    <p:set>
                                      <p:cBhvr>
                                        <p:cTn id="19" dur="500" fill="hold"/>
                                        <p:tgtEl>
                                          <p:spTgt spid="63"/>
                                        </p:tgtEl>
                                        <p:attrNameLst>
                                          <p:attrName>fill.type</p:attrName>
                                        </p:attrNameLst>
                                      </p:cBhvr>
                                      <p:to>
                                        <p:strVal val="solid"/>
                                      </p:to>
                                    </p:set>
                                  </p:childTnLst>
                                </p:cTn>
                              </p:par>
                              <p:par>
                                <p:cTn id="20" presetID="24" presetClass="emph" presetSubtype="0" fill="hold" grpId="0" nodeType="withEffect">
                                  <p:stCondLst>
                                    <p:cond delay="0"/>
                                  </p:stCondLst>
                                  <p:childTnLst>
                                    <p:animClr clrSpc="hsl" dir="cw">
                                      <p:cBhvr override="childStyle">
                                        <p:cTn id="21" dur="500" fill="hold"/>
                                        <p:tgtEl>
                                          <p:spTgt spid="65"/>
                                        </p:tgtEl>
                                        <p:attrNameLst>
                                          <p:attrName>style.color</p:attrName>
                                        </p:attrNameLst>
                                      </p:cBhvr>
                                      <p:by>
                                        <p:hsl h="0" s="-12549" l="-25098"/>
                                      </p:by>
                                    </p:animClr>
                                    <p:animClr clrSpc="hsl" dir="cw">
                                      <p:cBhvr>
                                        <p:cTn id="22" dur="500" fill="hold"/>
                                        <p:tgtEl>
                                          <p:spTgt spid="65"/>
                                        </p:tgtEl>
                                        <p:attrNameLst>
                                          <p:attrName>fillcolor</p:attrName>
                                        </p:attrNameLst>
                                      </p:cBhvr>
                                      <p:by>
                                        <p:hsl h="0" s="-12549" l="-25098"/>
                                      </p:by>
                                    </p:animClr>
                                    <p:animClr clrSpc="hsl" dir="cw">
                                      <p:cBhvr>
                                        <p:cTn id="23" dur="500" fill="hold"/>
                                        <p:tgtEl>
                                          <p:spTgt spid="65"/>
                                        </p:tgtEl>
                                        <p:attrNameLst>
                                          <p:attrName>stroke.color</p:attrName>
                                        </p:attrNameLst>
                                      </p:cBhvr>
                                      <p:by>
                                        <p:hsl h="0" s="-12549" l="-25098"/>
                                      </p:by>
                                    </p:animClr>
                                    <p:set>
                                      <p:cBhvr>
                                        <p:cTn id="24" dur="500" fill="hold"/>
                                        <p:tgtEl>
                                          <p:spTgt spid="6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P spid="64" grpId="0" animBg="1"/>
      <p:bldP spid="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254AFE-8082-47B5-9846-31B3C505BD79}"/>
              </a:ext>
            </a:extLst>
          </p:cNvPr>
          <p:cNvSpPr>
            <a:spLocks noGrp="1"/>
          </p:cNvSpPr>
          <p:nvPr>
            <p:ph type="sldNum" idx="12"/>
          </p:nvPr>
        </p:nvSpPr>
        <p:spPr/>
        <p:txBody>
          <a:bodyPr/>
          <a:lstStyle/>
          <a:p>
            <a:fld id="{00000000-1234-1234-1234-123412341234}" type="slidenum">
              <a:rPr lang="en" sz="1000"/>
              <a:pPr/>
              <a:t>9</a:t>
            </a:fld>
            <a:endParaRPr lang="en" sz="1000" dirty="0"/>
          </a:p>
        </p:txBody>
      </p:sp>
      <p:cxnSp>
        <p:nvCxnSpPr>
          <p:cNvPr id="6" name="Straight Connector 5">
            <a:extLst>
              <a:ext uri="{FF2B5EF4-FFF2-40B4-BE49-F238E27FC236}">
                <a16:creationId xmlns:a16="http://schemas.microsoft.com/office/drawing/2014/main" id="{D9D5D763-B694-4FBB-9B69-5D3F53D8CE85}"/>
              </a:ext>
            </a:extLst>
          </p:cNvPr>
          <p:cNvCxnSpPr/>
          <p:nvPr/>
        </p:nvCxnSpPr>
        <p:spPr>
          <a:xfrm>
            <a:off x="5797768" y="968068"/>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B900BAA-94BC-4C70-87EA-09E94EF34A55}"/>
              </a:ext>
            </a:extLst>
          </p:cNvPr>
          <p:cNvSpPr txBox="1"/>
          <p:nvPr/>
        </p:nvSpPr>
        <p:spPr>
          <a:xfrm>
            <a:off x="4816884" y="321737"/>
            <a:ext cx="2558231" cy="646331"/>
          </a:xfrm>
          <a:prstGeom prst="rect">
            <a:avLst/>
          </a:prstGeom>
          <a:noFill/>
        </p:spPr>
        <p:txBody>
          <a:bodyPr wrap="square" rtlCol="0">
            <a:spAutoFit/>
          </a:bodyPr>
          <a:lstStyle/>
          <a:p>
            <a:pPr algn="ctr"/>
            <a:r>
              <a:rPr lang="en-US" sz="3600" b="1" spc="400" dirty="0">
                <a:solidFill>
                  <a:srgbClr val="44546A"/>
                </a:solidFill>
                <a:latin typeface="Lato Black" charset="0"/>
                <a:ea typeface="Lato Black" charset="0"/>
                <a:cs typeface="Lato Black" charset="0"/>
              </a:rPr>
              <a:t>Flat Map</a:t>
            </a:r>
          </a:p>
        </p:txBody>
      </p:sp>
      <p:cxnSp>
        <p:nvCxnSpPr>
          <p:cNvPr id="19" name="Google Shape;252;p37">
            <a:extLst>
              <a:ext uri="{FF2B5EF4-FFF2-40B4-BE49-F238E27FC236}">
                <a16:creationId xmlns:a16="http://schemas.microsoft.com/office/drawing/2014/main" id="{71FAEEA9-C71B-42D2-B5B0-6FD1979E8DD6}"/>
              </a:ext>
            </a:extLst>
          </p:cNvPr>
          <p:cNvCxnSpPr>
            <a:cxnSpLocks/>
          </p:cNvCxnSpPr>
          <p:nvPr/>
        </p:nvCxnSpPr>
        <p:spPr>
          <a:xfrm flipH="1" flipV="1">
            <a:off x="3221" y="2027007"/>
            <a:ext cx="9875792" cy="1"/>
          </a:xfrm>
          <a:prstGeom prst="straightConnector1">
            <a:avLst/>
          </a:prstGeom>
          <a:noFill/>
          <a:ln w="9525" cap="flat" cmpd="sng">
            <a:solidFill>
              <a:schemeClr val="dk2"/>
            </a:solidFill>
            <a:prstDash val="solid"/>
            <a:round/>
            <a:headEnd type="none" w="med" len="med"/>
            <a:tailEnd type="none" w="med" len="med"/>
          </a:ln>
        </p:spPr>
      </p:cxnSp>
      <p:sp>
        <p:nvSpPr>
          <p:cNvPr id="20" name="Google Shape;258;p37">
            <a:extLst>
              <a:ext uri="{FF2B5EF4-FFF2-40B4-BE49-F238E27FC236}">
                <a16:creationId xmlns:a16="http://schemas.microsoft.com/office/drawing/2014/main" id="{32CDF4C5-4D4B-4585-9142-57503B40F7E9}"/>
              </a:ext>
            </a:extLst>
          </p:cNvPr>
          <p:cNvSpPr/>
          <p:nvPr/>
        </p:nvSpPr>
        <p:spPr>
          <a:xfrm>
            <a:off x="628092" y="1800267"/>
            <a:ext cx="1932329" cy="496058"/>
          </a:xfrm>
          <a:prstGeom prst="snip2DiagRect">
            <a:avLst>
              <a:gd name="adj1" fmla="val 0"/>
              <a:gd name="adj2" fmla="val 16667"/>
            </a:avLst>
          </a:prstGeom>
          <a:solidFill>
            <a:schemeClr val="accent1">
              <a:lumMod val="60000"/>
              <a:lumOff val="40000"/>
            </a:schemeClr>
          </a:solidFill>
          <a:ln>
            <a:noFill/>
          </a:ln>
        </p:spPr>
        <p:txBody>
          <a:bodyPr spcFirstLastPara="1" wrap="square" lIns="121869" tIns="121869" rIns="121869" bIns="121869" anchor="ctr" anchorCtr="0">
            <a:noAutofit/>
          </a:bodyPr>
          <a:lstStyle/>
          <a:p>
            <a:pPr algn="ctr"/>
            <a:r>
              <a:rPr lang="en-US" sz="2200" b="1" dirty="0">
                <a:solidFill>
                  <a:schemeClr val="bg1"/>
                </a:solidFill>
                <a:latin typeface="Lato Black"/>
              </a:rPr>
              <a:t>Input</a:t>
            </a:r>
            <a:endParaRPr sz="2200" b="1" dirty="0">
              <a:solidFill>
                <a:schemeClr val="bg1"/>
              </a:solidFill>
              <a:latin typeface="Lato Black"/>
            </a:endParaRPr>
          </a:p>
        </p:txBody>
      </p:sp>
      <p:sp>
        <p:nvSpPr>
          <p:cNvPr id="21" name="Google Shape;372;p41">
            <a:extLst>
              <a:ext uri="{FF2B5EF4-FFF2-40B4-BE49-F238E27FC236}">
                <a16:creationId xmlns:a16="http://schemas.microsoft.com/office/drawing/2014/main" id="{FDCA9DC5-7466-486F-9736-6335C3FF7BD5}"/>
              </a:ext>
            </a:extLst>
          </p:cNvPr>
          <p:cNvSpPr/>
          <p:nvPr/>
        </p:nvSpPr>
        <p:spPr>
          <a:xfrm rot="-5400000" flipH="1">
            <a:off x="5794547" y="-128918"/>
            <a:ext cx="799425" cy="4289757"/>
          </a:xfrm>
          <a:prstGeom prst="snip1Rect">
            <a:avLst>
              <a:gd name="adj" fmla="val 16667"/>
            </a:avLst>
          </a:prstGeom>
          <a:solidFill>
            <a:schemeClr val="accent1">
              <a:lumMod val="60000"/>
              <a:lumOff val="40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bg1"/>
              </a:buClr>
            </a:pPr>
            <a:r>
              <a:rPr lang="en-US" sz="1200" b="1" dirty="0">
                <a:solidFill>
                  <a:schemeClr val="bg1"/>
                </a:solidFill>
                <a:latin typeface="Lato Black"/>
              </a:rPr>
              <a:t>Input Format</a:t>
            </a:r>
          </a:p>
          <a:p>
            <a:pPr>
              <a:buClr>
                <a:schemeClr val="bg1"/>
              </a:buClr>
            </a:pPr>
            <a:endParaRPr lang="en-US" sz="1200" b="1" dirty="0">
              <a:solidFill>
                <a:schemeClr val="bg1"/>
              </a:solidFill>
              <a:latin typeface="Lato Black"/>
            </a:endParaRPr>
          </a:p>
          <a:p>
            <a:pPr marL="171450" indent="-171450">
              <a:buClr>
                <a:schemeClr val="bg1"/>
              </a:buClr>
              <a:buFontTx/>
              <a:buChar char="‒"/>
            </a:pPr>
            <a:r>
              <a:rPr lang="en-US" sz="1200" b="1" dirty="0">
                <a:solidFill>
                  <a:schemeClr val="bg1"/>
                </a:solidFill>
                <a:latin typeface="Lato Black"/>
              </a:rPr>
              <a:t>(attr1,attr2,..,attrN,keyTuples,purporseId)</a:t>
            </a:r>
            <a:endParaRPr lang="en-US" sz="700" dirty="0"/>
          </a:p>
        </p:txBody>
      </p:sp>
      <p:cxnSp>
        <p:nvCxnSpPr>
          <p:cNvPr id="23" name="Google Shape;252;p37">
            <a:extLst>
              <a:ext uri="{FF2B5EF4-FFF2-40B4-BE49-F238E27FC236}">
                <a16:creationId xmlns:a16="http://schemas.microsoft.com/office/drawing/2014/main" id="{D7941AE1-2A2C-42F7-8DC8-04EDDD77AF4B}"/>
              </a:ext>
            </a:extLst>
          </p:cNvPr>
          <p:cNvCxnSpPr>
            <a:cxnSpLocks/>
          </p:cNvCxnSpPr>
          <p:nvPr/>
        </p:nvCxnSpPr>
        <p:spPr>
          <a:xfrm flipH="1">
            <a:off x="3221" y="3241142"/>
            <a:ext cx="10485392" cy="57091"/>
          </a:xfrm>
          <a:prstGeom prst="straightConnector1">
            <a:avLst/>
          </a:prstGeom>
          <a:noFill/>
          <a:ln w="9525" cap="flat" cmpd="sng">
            <a:solidFill>
              <a:schemeClr val="dk2"/>
            </a:solidFill>
            <a:prstDash val="solid"/>
            <a:round/>
            <a:headEnd type="none" w="med" len="med"/>
            <a:tailEnd type="none" w="med" len="med"/>
          </a:ln>
        </p:spPr>
      </p:cxnSp>
      <p:sp>
        <p:nvSpPr>
          <p:cNvPr id="25" name="Google Shape;260;p37">
            <a:extLst>
              <a:ext uri="{FF2B5EF4-FFF2-40B4-BE49-F238E27FC236}">
                <a16:creationId xmlns:a16="http://schemas.microsoft.com/office/drawing/2014/main" id="{A4DCF4C0-D253-4B50-8E43-C56992EF4807}"/>
              </a:ext>
            </a:extLst>
          </p:cNvPr>
          <p:cNvSpPr/>
          <p:nvPr/>
        </p:nvSpPr>
        <p:spPr>
          <a:xfrm>
            <a:off x="1542492" y="3061699"/>
            <a:ext cx="1932329" cy="503607"/>
          </a:xfrm>
          <a:prstGeom prst="snip2DiagRect">
            <a:avLst>
              <a:gd name="adj1" fmla="val 0"/>
              <a:gd name="adj2" fmla="val 16667"/>
            </a:avLst>
          </a:prstGeom>
          <a:solidFill>
            <a:schemeClr val="accent1">
              <a:lumMod val="75000"/>
            </a:schemeClr>
          </a:solidFill>
          <a:ln>
            <a:noFill/>
          </a:ln>
        </p:spPr>
        <p:txBody>
          <a:bodyPr spcFirstLastPara="1" wrap="square" lIns="121869" tIns="121869" rIns="121869" bIns="121869" anchor="ctr" anchorCtr="0">
            <a:noAutofit/>
          </a:bodyPr>
          <a:lstStyle/>
          <a:p>
            <a:pPr algn="ctr"/>
            <a:r>
              <a:rPr lang="en-US" sz="2200" b="1" dirty="0">
                <a:solidFill>
                  <a:schemeClr val="bg1"/>
                </a:solidFill>
                <a:latin typeface="Lato Black"/>
              </a:rPr>
              <a:t>Scope</a:t>
            </a:r>
            <a:endParaRPr sz="2200" b="1" dirty="0">
              <a:solidFill>
                <a:schemeClr val="bg1"/>
              </a:solidFill>
              <a:latin typeface="Lato Black"/>
            </a:endParaRPr>
          </a:p>
        </p:txBody>
      </p:sp>
      <p:sp>
        <p:nvSpPr>
          <p:cNvPr id="26" name="Google Shape;372;p41">
            <a:extLst>
              <a:ext uri="{FF2B5EF4-FFF2-40B4-BE49-F238E27FC236}">
                <a16:creationId xmlns:a16="http://schemas.microsoft.com/office/drawing/2014/main" id="{CFA525BA-02BE-45D7-9C6A-C8EC9029BE51}"/>
              </a:ext>
            </a:extLst>
          </p:cNvPr>
          <p:cNvSpPr/>
          <p:nvPr/>
        </p:nvSpPr>
        <p:spPr>
          <a:xfrm rot="-5400000" flipH="1">
            <a:off x="6840100" y="1227780"/>
            <a:ext cx="874530" cy="4183917"/>
          </a:xfrm>
          <a:prstGeom prst="snip1Rect">
            <a:avLst>
              <a:gd name="adj" fmla="val 16667"/>
            </a:avLst>
          </a:prstGeom>
          <a:solidFill>
            <a:schemeClr val="accent1">
              <a:lumMod val="75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2875" indent="-142875">
              <a:buClr>
                <a:schemeClr val="bg1"/>
              </a:buClr>
              <a:buFontTx/>
              <a:buChar char="‒"/>
            </a:pPr>
            <a:r>
              <a:rPr lang="en-US" sz="1200" b="1" dirty="0">
                <a:solidFill>
                  <a:schemeClr val="bg1"/>
                </a:solidFill>
                <a:latin typeface="Lato Black"/>
              </a:rPr>
              <a:t>Multiplies the input so that it can be used by all base learners of RF</a:t>
            </a:r>
            <a:endParaRPr sz="700" dirty="0"/>
          </a:p>
        </p:txBody>
      </p:sp>
      <p:cxnSp>
        <p:nvCxnSpPr>
          <p:cNvPr id="27" name="Google Shape;252;p37">
            <a:extLst>
              <a:ext uri="{FF2B5EF4-FFF2-40B4-BE49-F238E27FC236}">
                <a16:creationId xmlns:a16="http://schemas.microsoft.com/office/drawing/2014/main" id="{BB64E462-A059-4595-A6B4-E4C31F6A94EF}"/>
              </a:ext>
            </a:extLst>
          </p:cNvPr>
          <p:cNvCxnSpPr>
            <a:cxnSpLocks/>
          </p:cNvCxnSpPr>
          <p:nvPr/>
        </p:nvCxnSpPr>
        <p:spPr>
          <a:xfrm flipH="1" flipV="1">
            <a:off x="-31503" y="4483784"/>
            <a:ext cx="10739190" cy="63179"/>
          </a:xfrm>
          <a:prstGeom prst="straightConnector1">
            <a:avLst/>
          </a:prstGeom>
          <a:noFill/>
          <a:ln w="9525" cap="flat" cmpd="sng">
            <a:solidFill>
              <a:schemeClr val="dk2"/>
            </a:solidFill>
            <a:prstDash val="solid"/>
            <a:round/>
            <a:headEnd type="none" w="med" len="med"/>
            <a:tailEnd type="none" w="med" len="med"/>
          </a:ln>
        </p:spPr>
      </p:cxnSp>
      <p:sp>
        <p:nvSpPr>
          <p:cNvPr id="28" name="Google Shape;258;p37">
            <a:extLst>
              <a:ext uri="{FF2B5EF4-FFF2-40B4-BE49-F238E27FC236}">
                <a16:creationId xmlns:a16="http://schemas.microsoft.com/office/drawing/2014/main" id="{B4E72245-A5D7-43ED-98B2-5D2D44389796}"/>
              </a:ext>
            </a:extLst>
          </p:cNvPr>
          <p:cNvSpPr/>
          <p:nvPr/>
        </p:nvSpPr>
        <p:spPr>
          <a:xfrm>
            <a:off x="2439599" y="4266614"/>
            <a:ext cx="1932329" cy="510068"/>
          </a:xfrm>
          <a:prstGeom prst="snip2DiagRect">
            <a:avLst>
              <a:gd name="adj1" fmla="val 0"/>
              <a:gd name="adj2" fmla="val 16667"/>
            </a:avLst>
          </a:prstGeom>
          <a:solidFill>
            <a:schemeClr val="accent1">
              <a:lumMod val="60000"/>
              <a:lumOff val="40000"/>
            </a:schemeClr>
          </a:solidFill>
          <a:ln>
            <a:noFill/>
          </a:ln>
        </p:spPr>
        <p:txBody>
          <a:bodyPr spcFirstLastPara="1" wrap="square" lIns="121869" tIns="121869" rIns="121869" bIns="121869" anchor="ctr" anchorCtr="0">
            <a:noAutofit/>
          </a:bodyPr>
          <a:lstStyle/>
          <a:p>
            <a:pPr algn="ctr"/>
            <a:r>
              <a:rPr lang="en-US" sz="2200" b="1" dirty="0">
                <a:solidFill>
                  <a:schemeClr val="bg1"/>
                </a:solidFill>
                <a:latin typeface="Lato Black"/>
              </a:rPr>
              <a:t>Output</a:t>
            </a:r>
            <a:endParaRPr sz="2200" b="1" dirty="0">
              <a:solidFill>
                <a:schemeClr val="bg1"/>
              </a:solidFill>
              <a:latin typeface="Lato Black"/>
            </a:endParaRPr>
          </a:p>
        </p:txBody>
      </p:sp>
      <p:sp>
        <p:nvSpPr>
          <p:cNvPr id="29" name="Google Shape;372;p41">
            <a:extLst>
              <a:ext uri="{FF2B5EF4-FFF2-40B4-BE49-F238E27FC236}">
                <a16:creationId xmlns:a16="http://schemas.microsoft.com/office/drawing/2014/main" id="{7F3565EE-6BC0-40C7-A5A1-22E20E6222B7}"/>
              </a:ext>
            </a:extLst>
          </p:cNvPr>
          <p:cNvSpPr/>
          <p:nvPr/>
        </p:nvSpPr>
        <p:spPr>
          <a:xfrm rot="-5400000" flipH="1">
            <a:off x="7471523" y="2388044"/>
            <a:ext cx="799425" cy="4289757"/>
          </a:xfrm>
          <a:prstGeom prst="snip1Rect">
            <a:avLst>
              <a:gd name="adj" fmla="val 16667"/>
            </a:avLst>
          </a:prstGeom>
          <a:solidFill>
            <a:schemeClr val="accent1">
              <a:lumMod val="60000"/>
              <a:lumOff val="40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bg1"/>
              </a:buClr>
            </a:pPr>
            <a:r>
              <a:rPr lang="en-US" sz="1200" b="1" dirty="0">
                <a:solidFill>
                  <a:schemeClr val="bg1"/>
                </a:solidFill>
                <a:latin typeface="Lato Black"/>
              </a:rPr>
              <a:t>Output Format</a:t>
            </a:r>
          </a:p>
          <a:p>
            <a:pPr>
              <a:buClr>
                <a:schemeClr val="bg1"/>
              </a:buClr>
            </a:pPr>
            <a:endParaRPr lang="en-US" sz="1200" b="1" dirty="0">
              <a:solidFill>
                <a:schemeClr val="bg1"/>
              </a:solidFill>
              <a:latin typeface="Lato Black"/>
            </a:endParaRPr>
          </a:p>
          <a:p>
            <a:pPr marL="171450" indent="-171450">
              <a:buClr>
                <a:schemeClr val="bg1"/>
              </a:buClr>
              <a:buFontTx/>
              <a:buChar char="‒"/>
            </a:pPr>
            <a:r>
              <a:rPr lang="en-US" sz="1200" b="1" dirty="0">
                <a:solidFill>
                  <a:schemeClr val="bg1"/>
                </a:solidFill>
                <a:latin typeface="Lato Black"/>
              </a:rPr>
              <a:t>(attr1,attr2,..,attrN,keyTuples,purporseId,idHT)</a:t>
            </a:r>
            <a:endParaRPr lang="en-US" sz="700" dirty="0"/>
          </a:p>
        </p:txBody>
      </p:sp>
      <p:cxnSp>
        <p:nvCxnSpPr>
          <p:cNvPr id="33" name="Google Shape;252;p37">
            <a:extLst>
              <a:ext uri="{FF2B5EF4-FFF2-40B4-BE49-F238E27FC236}">
                <a16:creationId xmlns:a16="http://schemas.microsoft.com/office/drawing/2014/main" id="{D98FF602-C5A7-429D-9335-63160965588D}"/>
              </a:ext>
            </a:extLst>
          </p:cNvPr>
          <p:cNvCxnSpPr>
            <a:cxnSpLocks/>
          </p:cNvCxnSpPr>
          <p:nvPr/>
        </p:nvCxnSpPr>
        <p:spPr>
          <a:xfrm flipH="1" flipV="1">
            <a:off x="-14142" y="5693168"/>
            <a:ext cx="11331429" cy="27392"/>
          </a:xfrm>
          <a:prstGeom prst="straightConnector1">
            <a:avLst/>
          </a:prstGeom>
          <a:noFill/>
          <a:ln w="9525" cap="flat" cmpd="sng">
            <a:solidFill>
              <a:schemeClr val="dk2"/>
            </a:solidFill>
            <a:prstDash val="solid"/>
            <a:round/>
            <a:headEnd type="none" w="med" len="med"/>
            <a:tailEnd type="none" w="med" len="med"/>
          </a:ln>
        </p:spPr>
      </p:cxnSp>
      <p:sp>
        <p:nvSpPr>
          <p:cNvPr id="34" name="Google Shape;260;p37">
            <a:extLst>
              <a:ext uri="{FF2B5EF4-FFF2-40B4-BE49-F238E27FC236}">
                <a16:creationId xmlns:a16="http://schemas.microsoft.com/office/drawing/2014/main" id="{20318279-36E8-45F3-92FE-6411EB02DA92}"/>
              </a:ext>
            </a:extLst>
          </p:cNvPr>
          <p:cNvSpPr/>
          <p:nvPr/>
        </p:nvSpPr>
        <p:spPr>
          <a:xfrm>
            <a:off x="3405764" y="5500074"/>
            <a:ext cx="1932328" cy="509869"/>
          </a:xfrm>
          <a:prstGeom prst="snip2DiagRect">
            <a:avLst>
              <a:gd name="adj1" fmla="val 0"/>
              <a:gd name="adj2" fmla="val 16667"/>
            </a:avLst>
          </a:prstGeom>
          <a:solidFill>
            <a:schemeClr val="accent1">
              <a:lumMod val="75000"/>
            </a:schemeClr>
          </a:solidFill>
          <a:ln>
            <a:noFill/>
          </a:ln>
        </p:spPr>
        <p:txBody>
          <a:bodyPr spcFirstLastPara="1" wrap="square" lIns="121869" tIns="121869" rIns="121869" bIns="121869" anchor="ctr" anchorCtr="0">
            <a:noAutofit/>
          </a:bodyPr>
          <a:lstStyle/>
          <a:p>
            <a:pPr algn="ctr"/>
            <a:r>
              <a:rPr lang="en-US" sz="2200" b="1" dirty="0" err="1">
                <a:solidFill>
                  <a:schemeClr val="bg1"/>
                </a:solidFill>
                <a:latin typeface="Lato Black"/>
              </a:rPr>
              <a:t>GroupBy</a:t>
            </a:r>
            <a:endParaRPr sz="2200" b="1" dirty="0">
              <a:solidFill>
                <a:schemeClr val="bg1"/>
              </a:solidFill>
              <a:latin typeface="Lato Black"/>
            </a:endParaRPr>
          </a:p>
        </p:txBody>
      </p:sp>
      <p:sp>
        <p:nvSpPr>
          <p:cNvPr id="35" name="Google Shape;372;p41">
            <a:extLst>
              <a:ext uri="{FF2B5EF4-FFF2-40B4-BE49-F238E27FC236}">
                <a16:creationId xmlns:a16="http://schemas.microsoft.com/office/drawing/2014/main" id="{3682B124-2E41-458B-91BE-EB1479D05816}"/>
              </a:ext>
            </a:extLst>
          </p:cNvPr>
          <p:cNvSpPr/>
          <p:nvPr/>
        </p:nvSpPr>
        <p:spPr>
          <a:xfrm rot="-5400000" flipH="1">
            <a:off x="8234481" y="3640556"/>
            <a:ext cx="874530" cy="4183917"/>
          </a:xfrm>
          <a:prstGeom prst="snip1Rect">
            <a:avLst>
              <a:gd name="adj" fmla="val 16667"/>
            </a:avLst>
          </a:prstGeom>
          <a:solidFill>
            <a:schemeClr val="accent1">
              <a:lumMod val="75000"/>
            </a:schemeClr>
          </a:solidFill>
          <a:ln>
            <a:noFill/>
          </a:ln>
        </p:spPr>
        <p:txBody>
          <a:bodyPr spcFirstLastPara="1" vert="vert" wrap="square" lIns="45713" tIns="45713" rIns="45713" bIns="4571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2875" indent="-142875">
              <a:buClr>
                <a:schemeClr val="bg1"/>
              </a:buClr>
              <a:buFontTx/>
              <a:buChar char="‒"/>
            </a:pPr>
            <a:r>
              <a:rPr lang="en-US" sz="1200" b="1" dirty="0">
                <a:solidFill>
                  <a:schemeClr val="bg1"/>
                </a:solidFill>
                <a:latin typeface="Lato Black"/>
              </a:rPr>
              <a:t>Append the </a:t>
            </a:r>
            <a:r>
              <a:rPr lang="en-US" sz="1200" b="1" dirty="0" err="1">
                <a:solidFill>
                  <a:schemeClr val="bg1"/>
                </a:solidFill>
                <a:latin typeface="Lato Black"/>
              </a:rPr>
              <a:t>idHT</a:t>
            </a:r>
            <a:r>
              <a:rPr lang="en-US" sz="1200" b="1" dirty="0">
                <a:solidFill>
                  <a:schemeClr val="bg1"/>
                </a:solidFill>
                <a:latin typeface="Lato Black"/>
              </a:rPr>
              <a:t> so that we can then apply the </a:t>
            </a:r>
            <a:r>
              <a:rPr lang="en-US" sz="1200" b="1" dirty="0" err="1">
                <a:solidFill>
                  <a:schemeClr val="bg1"/>
                </a:solidFill>
                <a:latin typeface="Lato Black"/>
              </a:rPr>
              <a:t>groupby</a:t>
            </a:r>
            <a:r>
              <a:rPr lang="en-US" sz="1200" b="1" dirty="0">
                <a:solidFill>
                  <a:schemeClr val="bg1"/>
                </a:solidFill>
                <a:latin typeface="Lato Black"/>
              </a:rPr>
              <a:t> function</a:t>
            </a:r>
            <a:endParaRPr sz="700" dirty="0"/>
          </a:p>
        </p:txBody>
      </p:sp>
      <p:sp>
        <p:nvSpPr>
          <p:cNvPr id="18" name="TextBox 17">
            <a:extLst>
              <a:ext uri="{FF2B5EF4-FFF2-40B4-BE49-F238E27FC236}">
                <a16:creationId xmlns:a16="http://schemas.microsoft.com/office/drawing/2014/main" id="{0DB704F6-53E2-4285-AB2A-F0288EB0198C}"/>
              </a:ext>
            </a:extLst>
          </p:cNvPr>
          <p:cNvSpPr txBox="1"/>
          <p:nvPr/>
        </p:nvSpPr>
        <p:spPr>
          <a:xfrm>
            <a:off x="489968" y="850008"/>
            <a:ext cx="1847814" cy="523220"/>
          </a:xfrm>
          <a:prstGeom prst="rect">
            <a:avLst/>
          </a:prstGeom>
          <a:noFill/>
        </p:spPr>
        <p:txBody>
          <a:bodyPr wrap="square" rtlCol="0" anchor="ctr" anchorCtr="0">
            <a:spAutoFit/>
          </a:bodyPr>
          <a:lstStyle/>
          <a:p>
            <a:r>
              <a:rPr lang="en-US" sz="2800" b="1" i="1" dirty="0">
                <a:solidFill>
                  <a:srgbClr val="0070C0"/>
                </a:solidFill>
                <a:latin typeface="Lato Black"/>
                <a:ea typeface="Poppins SemiBold" charset="0"/>
                <a:cs typeface="Poppins SemiBold" charset="0"/>
              </a:rPr>
              <a:t>ANALYSIS</a:t>
            </a:r>
            <a:endParaRPr lang="en-US" sz="2800" b="1" dirty="0">
              <a:solidFill>
                <a:srgbClr val="0070C0"/>
              </a:solidFill>
              <a:latin typeface="Lato Black"/>
              <a:ea typeface="Poppins SemiBold" charset="0"/>
              <a:cs typeface="Poppins SemiBold" charset="0"/>
            </a:endParaRPr>
          </a:p>
        </p:txBody>
      </p:sp>
    </p:spTree>
    <p:extLst>
      <p:ext uri="{BB962C8B-B14F-4D97-AF65-F5344CB8AC3E}">
        <p14:creationId xmlns:p14="http://schemas.microsoft.com/office/powerpoint/2010/main" val="2921432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ymbelin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2597</Words>
  <Application>Microsoft Office PowerPoint</Application>
  <PresentationFormat>Widescreen</PresentationFormat>
  <Paragraphs>566</Paragraphs>
  <Slides>19</Slides>
  <Notes>11</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19</vt:i4>
      </vt:variant>
    </vt:vector>
  </HeadingPairs>
  <TitlesOfParts>
    <vt:vector size="36" baseType="lpstr">
      <vt:lpstr>Arial</vt:lpstr>
      <vt:lpstr>Arvo</vt:lpstr>
      <vt:lpstr>Calibri</vt:lpstr>
      <vt:lpstr>Calibri Light</vt:lpstr>
      <vt:lpstr>Cambria Math</vt:lpstr>
      <vt:lpstr>Fira Sans Extra Condensed Medium</vt:lpstr>
      <vt:lpstr>Gill Sans</vt:lpstr>
      <vt:lpstr>Lato Black</vt:lpstr>
      <vt:lpstr>Lato Light</vt:lpstr>
      <vt:lpstr>Poppins</vt:lpstr>
      <vt:lpstr>Poppins </vt:lpstr>
      <vt:lpstr>Poppins Light</vt:lpstr>
      <vt:lpstr>Poppins SemiBold</vt:lpstr>
      <vt:lpstr>Times New Roman</vt:lpstr>
      <vt:lpstr>Wingdings</vt:lpstr>
      <vt:lpstr>Office Theme</vt:lpstr>
      <vt:lpstr>Cymbeline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Swiss banknote counterfeit detection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in Apache Spark Structured Streaming</dc:title>
  <dc:creator>VASILIS VITTIS</dc:creator>
  <cp:lastModifiedBy>VASILIS VITTIS</cp:lastModifiedBy>
  <cp:revision>79</cp:revision>
  <dcterms:created xsi:type="dcterms:W3CDTF">2020-09-29T11:07:00Z</dcterms:created>
  <dcterms:modified xsi:type="dcterms:W3CDTF">2020-12-08T11:03:39Z</dcterms:modified>
</cp:coreProperties>
</file>