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1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76" r:id="rId15"/>
    <p:sldId id="277" r:id="rId16"/>
    <p:sldId id="278" r:id="rId17"/>
    <p:sldId id="279" r:id="rId18"/>
    <p:sldId id="26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7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56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0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1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5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6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2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9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0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4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9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1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930BC9-F6F4-4DCE-A332-7A81C7D6C24F}" type="datetimeFigureOut">
              <a:rPr lang="en-IN" smtClean="0"/>
              <a:t>08/01/21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0D8C-0CA1-4AFB-8C65-61367BBF9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81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37A5-3B1C-4B49-964B-EC933C77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0" y="418011"/>
            <a:ext cx="9404723" cy="5643155"/>
          </a:xfrm>
        </p:spPr>
        <p:txBody>
          <a:bodyPr/>
          <a:lstStyle/>
          <a:p>
            <a:pPr algn="ctr"/>
            <a: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AND ANALYTICS PROGRAMMING PROJECT</a:t>
            </a:r>
            <a:b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b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(Air Quality Index)</a:t>
            </a:r>
            <a:b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Dunne – 15420892</a:t>
            </a: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Omkar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Tawade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19232136</a:t>
            </a: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Suraj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Karyamapudi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19232632</a:t>
            </a: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Vivek Kumar - 19201885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04381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C87E-2550-E341-AF5D-7A75F4E4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AE63-31BC-5A4E-AC43-F5C802BD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DA4E280-F6A1-D14C-8AA2-10022397E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52918"/>
            <a:ext cx="4059530" cy="4195481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5179CDC5-726C-3845-8998-754C794DD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43" y="2052918"/>
            <a:ext cx="4887010" cy="41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FCD6-5E9D-1E4D-B4CC-602C6E78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BE084178-8AE6-3048-B6DE-FD9FB67512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7" y="2321169"/>
            <a:ext cx="8334577" cy="3685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61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35C9-3784-9844-A612-FB53588F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479888B8-39D8-A440-AB17-8B405108E6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9" y="2052638"/>
            <a:ext cx="7906043" cy="4195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210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F477-A871-C148-AC78-48B2CE3C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Fetching data from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623B-0ABF-264A-BF8F-AF84E80D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fetch the data from Postgres. </a:t>
            </a:r>
          </a:p>
          <a:p>
            <a:r>
              <a:rPr lang="en-US" dirty="0"/>
              <a:t>First method is to use one query to fetch all data from Postgres to Python. </a:t>
            </a:r>
          </a:p>
          <a:p>
            <a:r>
              <a:rPr lang="en-US" dirty="0"/>
              <a:t>Second method is to use selective queries and store data of these queries in different variables.</a:t>
            </a:r>
          </a:p>
          <a:p>
            <a:r>
              <a:rPr lang="en-US" dirty="0"/>
              <a:t>We have used the first method to avoid increase of the number of variables.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58F207-0D60-6A42-8D31-4996CF7D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1" y="4619269"/>
            <a:ext cx="8575107" cy="15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0F06-2F83-2A48-8D9E-2431D57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en-US" baseline="-25000" dirty="0"/>
              <a:t>2 </a:t>
            </a:r>
            <a:r>
              <a:rPr lang="en-US" dirty="0"/>
              <a:t>Emissions</a:t>
            </a:r>
            <a:endParaRPr lang="en-US" baseline="-250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9717D0D-427D-A14D-A4B0-7F52EB95BA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6" y="1464247"/>
            <a:ext cx="5619998" cy="2620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7231968-BC0D-194F-98BE-A88D5004AE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11" y="1464247"/>
            <a:ext cx="4649778" cy="2620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46AAE864-37AE-2E44-B015-37F5810B4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6" y="4218432"/>
            <a:ext cx="5619998" cy="2389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F62327E-E16D-9045-8E7F-6BA7FD079B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11" y="4218432"/>
            <a:ext cx="4649778" cy="2389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505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31D4-0E9F-DC4D-8672-B58A0281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en-US" baseline="-25000" dirty="0"/>
              <a:t>2 </a:t>
            </a:r>
            <a:r>
              <a:rPr lang="en-US" dirty="0"/>
              <a:t>Emissions</a:t>
            </a:r>
          </a:p>
        </p:txBody>
      </p:sp>
      <p:pic>
        <p:nvPicPr>
          <p:cNvPr id="4" name="Picture 3" descr="Chart, timeline&#10;&#10;Description automatically generated">
            <a:extLst>
              <a:ext uri="{FF2B5EF4-FFF2-40B4-BE49-F238E27FC236}">
                <a16:creationId xmlns:a16="http://schemas.microsoft.com/office/drawing/2014/main" id="{7956B95E-C97B-5D47-80FD-DB6C2FC739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0" y="1354708"/>
            <a:ext cx="5817998" cy="2558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09DB73F-C410-0A47-9677-B665240722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0" y="4116041"/>
            <a:ext cx="5817998" cy="2496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C66CA0A-8D4F-CC4A-90B8-674F85ADBD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64" y="1354708"/>
            <a:ext cx="5254752" cy="2558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7657AF5-F2DC-8F49-A54B-EDFE680B75A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64" y="4116041"/>
            <a:ext cx="5254752" cy="2496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86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7975-C9DE-7341-B230-79537204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RSPM/PM10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0A2BEDC-F977-3C48-B51F-54315728DE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6" y="1598168"/>
            <a:ext cx="5333747" cy="2360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57D7BCFE-9187-8E47-A3B8-C838DA2E6F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6" y="4167034"/>
            <a:ext cx="5333746" cy="2360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32350F9-5834-A54A-9F84-AE3AAFE5FE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58" y="1598168"/>
            <a:ext cx="5333746" cy="2360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650E71B-F6B6-C747-AE76-1A48449F90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58" y="4197350"/>
            <a:ext cx="5333746" cy="2207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029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A70-CEC6-E042-AEDC-C3397A9C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RSPM/PM10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49154C5-46BD-2445-A096-E25A35445B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6" y="1344321"/>
            <a:ext cx="4842637" cy="2557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5A583DE-8492-264B-97BC-FA0D65C950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5" y="4060952"/>
            <a:ext cx="4842637" cy="2461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B0A4016-DE14-764C-9936-78059C2CA6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94" y="1344321"/>
            <a:ext cx="5366890" cy="2557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BB4C6A8-A18E-4B45-A5FC-5A7ED864477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95" y="4060952"/>
            <a:ext cx="5366890" cy="2461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601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1F8-192C-403A-9864-16271356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Analysis of S02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5BCC-2F5B-444D-BD5B-E7B867B8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Otherwise Known as Sulphur Dioxide</a:t>
            </a:r>
          </a:p>
          <a:p>
            <a:endParaRPr lang="en-IE" dirty="0"/>
          </a:p>
          <a:p>
            <a:r>
              <a:rPr lang="en-IE" dirty="0"/>
              <a:t>Emitted from Vehicle Burning of Fossil Fuels </a:t>
            </a:r>
          </a:p>
          <a:p>
            <a:endParaRPr lang="en-IE" dirty="0"/>
          </a:p>
          <a:p>
            <a:r>
              <a:rPr lang="en-IE" dirty="0"/>
              <a:t>From the our finding we can see that emissions are major in the developed states like west Bengal and Gujarat</a:t>
            </a:r>
          </a:p>
          <a:p>
            <a:endParaRPr lang="en-IE" dirty="0"/>
          </a:p>
          <a:p>
            <a:r>
              <a:rPr lang="en-IE" dirty="0"/>
              <a:t>Less Developed Assam is relatively lesser in SO2</a:t>
            </a:r>
          </a:p>
        </p:txBody>
      </p:sp>
    </p:spTree>
    <p:extLst>
      <p:ext uri="{BB962C8B-B14F-4D97-AF65-F5344CB8AC3E}">
        <p14:creationId xmlns:p14="http://schemas.microsoft.com/office/powerpoint/2010/main" val="106961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B1FD-2890-464D-BC5F-29251510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Analysis of SPM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8A51-6644-4F8C-9268-810421A8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Known as Suspended Particulate Matter</a:t>
            </a:r>
          </a:p>
          <a:p>
            <a:endParaRPr lang="en-IE" dirty="0"/>
          </a:p>
          <a:p>
            <a:r>
              <a:rPr lang="en-IE" dirty="0"/>
              <a:t>Particles that have combusted in the air due to fossil fuels</a:t>
            </a:r>
          </a:p>
          <a:p>
            <a:endParaRPr lang="en-IE" dirty="0"/>
          </a:p>
          <a:p>
            <a:r>
              <a:rPr lang="en-GB" dirty="0"/>
              <a:t>We can see that West Bengal has produced gigantic amounts of SPM compared to Gujarat.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07CDD-FA37-4ED1-903C-E8709A06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4117632"/>
            <a:ext cx="5716588" cy="27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3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AC83-F22C-4E93-954C-382EB189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E1B0-43F5-442E-9E1A-2483488B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An in depth look at Air quality in the cities of Gujarat, Kerala, Bengal and Assam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Air Pollution ranks as 6</a:t>
            </a:r>
            <a:r>
              <a:rPr lang="en-IE" baseline="30000" dirty="0"/>
              <a:t>th</a:t>
            </a:r>
            <a:r>
              <a:rPr lang="en-IE" dirty="0"/>
              <a:t> highest killer in South Asia (climate change)</a:t>
            </a:r>
          </a:p>
          <a:p>
            <a:endParaRPr lang="en-IE" dirty="0"/>
          </a:p>
          <a:p>
            <a:r>
              <a:rPr lang="en-IE" dirty="0"/>
              <a:t>Our Objective here is to ask can we provide insightful information on this topic using analytically programming techniques.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Can we identify key cities that stand out for Air pollution</a:t>
            </a:r>
          </a:p>
          <a:p>
            <a:endParaRPr lang="en-IE" dirty="0"/>
          </a:p>
          <a:p>
            <a:r>
              <a:rPr lang="en-IE" dirty="0"/>
              <a:t>All technologies used include JSON, MongoDB, Python etc…</a:t>
            </a:r>
          </a:p>
        </p:txBody>
      </p:sp>
    </p:spTree>
    <p:extLst>
      <p:ext uri="{BB962C8B-B14F-4D97-AF65-F5344CB8AC3E}">
        <p14:creationId xmlns:p14="http://schemas.microsoft.com/office/powerpoint/2010/main" val="291778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6FD4-29F5-4D1F-B6FD-9453F7EC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0E3D-FD06-4D99-9D11-1EE85324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From this report we have found that pollution is gradually getting worse across all regions.</a:t>
            </a:r>
          </a:p>
          <a:p>
            <a:endParaRPr lang="en-IE" dirty="0"/>
          </a:p>
          <a:p>
            <a:r>
              <a:rPr lang="en-IE" dirty="0"/>
              <a:t>The need of electrifying public transport is vital to reducing emissions </a:t>
            </a:r>
          </a:p>
          <a:p>
            <a:endParaRPr lang="en-IE" dirty="0"/>
          </a:p>
          <a:p>
            <a:r>
              <a:rPr lang="en-IE" dirty="0"/>
              <a:t>Major companies need to be held more accountable for actions.</a:t>
            </a:r>
          </a:p>
          <a:p>
            <a:endParaRPr lang="en-IE" dirty="0"/>
          </a:p>
          <a:p>
            <a:r>
              <a:rPr lang="en-IE" dirty="0"/>
              <a:t>Renewable resources like wind, solar and wave power are an example of sustainable power for a greener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927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BB77-C238-4F67-88F2-2E7FBDB1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watching!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EAD1367A-8914-45F9-8CA5-6F7A550C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389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6F7F-311A-4AE6-9C58-FF953CE1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6D93-D053-4850-8790-AAFB1319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stands for JavaScript Object Notation.</a:t>
            </a:r>
          </a:p>
          <a:p>
            <a:endParaRPr lang="en-IN" dirty="0"/>
          </a:p>
          <a:p>
            <a:r>
              <a:rPr lang="en-US" dirty="0"/>
              <a:t>It was designed for human-readable data interchange.</a:t>
            </a:r>
          </a:p>
          <a:p>
            <a:endParaRPr lang="en-US" dirty="0"/>
          </a:p>
          <a:p>
            <a:r>
              <a:rPr lang="en-US" dirty="0"/>
              <a:t>JSON format is used for serializing and transmitting structured data over network connection.</a:t>
            </a:r>
          </a:p>
          <a:p>
            <a:endParaRPr lang="en-US" dirty="0"/>
          </a:p>
          <a:p>
            <a:r>
              <a:rPr lang="en-US" dirty="0"/>
              <a:t>Web services and APIs use JSON format to provide public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18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C8D-CD8F-46E7-8733-DA259749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DESCRIPTION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6DF3-22D8-428A-9FC1-613858B7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open-source document database and leading NoSQL database.</a:t>
            </a:r>
          </a:p>
          <a:p>
            <a:endParaRPr lang="en-IN" dirty="0"/>
          </a:p>
          <a:p>
            <a:r>
              <a:rPr lang="en-IN" dirty="0"/>
              <a:t>It is a Schema less database.</a:t>
            </a:r>
          </a:p>
          <a:p>
            <a:endParaRPr lang="en-IN" dirty="0"/>
          </a:p>
          <a:p>
            <a:r>
              <a:rPr lang="en-IN" dirty="0"/>
              <a:t>It can store unstructured data.</a:t>
            </a:r>
          </a:p>
          <a:p>
            <a:endParaRPr lang="en-IN" dirty="0"/>
          </a:p>
          <a:p>
            <a:r>
              <a:rPr lang="en-IN" dirty="0"/>
              <a:t>It is easy to scale.</a:t>
            </a:r>
          </a:p>
        </p:txBody>
      </p:sp>
    </p:spTree>
    <p:extLst>
      <p:ext uri="{BB962C8B-B14F-4D97-AF65-F5344CB8AC3E}">
        <p14:creationId xmlns:p14="http://schemas.microsoft.com/office/powerpoint/2010/main" val="212499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3012-0596-4701-8A36-ED084FEA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4196"/>
          </a:xfrm>
        </p:spPr>
        <p:txBody>
          <a:bodyPr/>
          <a:lstStyle/>
          <a:p>
            <a:pPr algn="ctr"/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PARSING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311EC1-0E50-49A7-95A9-BEE31AB42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3" y="1331913"/>
            <a:ext cx="9663947" cy="5278437"/>
          </a:xfrm>
        </p:spPr>
      </p:pic>
    </p:spTree>
    <p:extLst>
      <p:ext uri="{BB962C8B-B14F-4D97-AF65-F5344CB8AC3E}">
        <p14:creationId xmlns:p14="http://schemas.microsoft.com/office/powerpoint/2010/main" val="192041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B37-1FEA-444C-9FB0-F9524466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UPLOADING DATA TO MongoDB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D8504-4B0B-44FB-A73E-39881E359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80" y="2160447"/>
            <a:ext cx="6229240" cy="2537106"/>
          </a:xfrm>
        </p:spPr>
      </p:pic>
    </p:spTree>
    <p:extLst>
      <p:ext uri="{BB962C8B-B14F-4D97-AF65-F5344CB8AC3E}">
        <p14:creationId xmlns:p14="http://schemas.microsoft.com/office/powerpoint/2010/main" val="31992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B20B-BBA5-2645-94B1-4110A0A0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Fetching Data from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37BF-3226-DA4E-9E56-756BD411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view data stored in mongo DB on mongo DB shell by using few commands. (For example, we used </a:t>
            </a:r>
            <a:r>
              <a:rPr lang="en-US" dirty="0" err="1"/>
              <a:t>db.airqualityindex.find</a:t>
            </a:r>
            <a:r>
              <a:rPr lang="en-US" dirty="0"/>
              <a:t>().print(</a:t>
            </a:r>
            <a:r>
              <a:rPr lang="en-US" dirty="0" err="1"/>
              <a:t>forEachjson</a:t>
            </a:r>
            <a:r>
              <a:rPr lang="en-US" dirty="0"/>
              <a:t>) on mongo DB shell)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23FE57-EC00-0347-840A-9E2B65DB3E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75" y="3067291"/>
            <a:ext cx="6364633" cy="3181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2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8D3B-24E0-974F-93EA-2470AE13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3BBE-794C-E340-A37F-6902E50F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64684C-1574-C84B-B919-3028F89F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52917"/>
            <a:ext cx="8946541" cy="20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2E5-308B-9047-B3A2-2378968B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Uploading data to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83A4-6B3C-3E4A-92BC-9B529DEC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PostgreSQL is a powerful, open source object-relational database system with over 30 years of active development that has earned it a strong reputation for reliability, feature robustness, and performance.</a:t>
            </a:r>
            <a:endParaRPr lang="en-US" dirty="0"/>
          </a:p>
          <a:p>
            <a:r>
              <a:rPr lang="en-US" dirty="0"/>
              <a:t>Each member of our group generated one CSV file each consisting the structured air quality index of respective states.</a:t>
            </a:r>
          </a:p>
          <a:p>
            <a:r>
              <a:rPr lang="en-US" dirty="0"/>
              <a:t>We merged the data of all four CSV files using Python and stored in local directory. </a:t>
            </a:r>
          </a:p>
          <a:p>
            <a:r>
              <a:rPr lang="en-US" dirty="0"/>
              <a:t>Next process was establishing the connection to </a:t>
            </a:r>
            <a:r>
              <a:rPr lang="en-US" dirty="0" err="1"/>
              <a:t>postgres</a:t>
            </a:r>
            <a:r>
              <a:rPr lang="en-US" dirty="0"/>
              <a:t> and creating a database.</a:t>
            </a:r>
          </a:p>
          <a:p>
            <a:r>
              <a:rPr lang="en-US" dirty="0"/>
              <a:t>After creating a database, we created a table using PostgreSQL query.</a:t>
            </a:r>
          </a:p>
        </p:txBody>
      </p:sp>
    </p:spTree>
    <p:extLst>
      <p:ext uri="{BB962C8B-B14F-4D97-AF65-F5344CB8AC3E}">
        <p14:creationId xmlns:p14="http://schemas.microsoft.com/office/powerpoint/2010/main" val="109260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546</Words>
  <Application>Microsoft Macintosh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DATABASE AND ANALYTICS PROGRAMMING PROJECT PRESENTATION (Air Quality Index)   Michael Dunne – 15420892 Omkar Tawade – 19232136 Suraj Karyamapudi – 19232632 Vivek Kumar - 19201885</vt:lpstr>
      <vt:lpstr>Introduction</vt:lpstr>
      <vt:lpstr>JSON DESCRIPTION</vt:lpstr>
      <vt:lpstr>MongoDB DESCRIPTION </vt:lpstr>
      <vt:lpstr>JSON PARSING</vt:lpstr>
      <vt:lpstr>UPLOADING DATA TO MongoDB</vt:lpstr>
      <vt:lpstr>Fetching Data from MongoDB</vt:lpstr>
      <vt:lpstr>PowerPoint Presentation</vt:lpstr>
      <vt:lpstr>Uploading data to Postgres</vt:lpstr>
      <vt:lpstr>PowerPoint Presentation</vt:lpstr>
      <vt:lpstr>PowerPoint Presentation</vt:lpstr>
      <vt:lpstr>PowerPoint Presentation</vt:lpstr>
      <vt:lpstr>Fetching data from Postgres</vt:lpstr>
      <vt:lpstr>NO2 Emissions</vt:lpstr>
      <vt:lpstr>NO2 Emissions</vt:lpstr>
      <vt:lpstr>RSPM/PM10</vt:lpstr>
      <vt:lpstr>RSPM/PM10</vt:lpstr>
      <vt:lpstr>Analysis of S02</vt:lpstr>
      <vt:lpstr>Analysis of SPM</vt:lpstr>
      <vt:lpstr>CONCLUSION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ANALYTICS PROGRAMMING PROJECT PRESENTATION</dc:title>
  <dc:creator>Vivek Singh</dc:creator>
  <cp:lastModifiedBy>Omkar Ratnoji Tawade</cp:lastModifiedBy>
  <cp:revision>13</cp:revision>
  <dcterms:created xsi:type="dcterms:W3CDTF">2021-01-06T15:42:03Z</dcterms:created>
  <dcterms:modified xsi:type="dcterms:W3CDTF">2021-01-08T09:56:34Z</dcterms:modified>
</cp:coreProperties>
</file>