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Autonomous Drone Coordination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Multi-Agent Systems Approach</a:t>
            </a:r>
          </a:p>
          <a:p>
            <a:r>
              <a:t>Prepared by: V Vinod 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 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Access the interactive agent demo for this assignment:</a:t>
            </a:r>
          </a:p>
          <a:p/>
          <a:p>
            <a:r>
              <a:t>URL: https://studio.d-id.com/agents/share?id=agt_feK2IY2y</a:t>
            </a:r>
          </a:p>
          <a:p>
            <a:r>
              <a:t>Key: WjI5dloyeGxMVzloZFhSb01ud3hNREU0TVRnek1qTXpOVGd3TXprMU9URXdNREk2YWtZM1JsVlVSaTFJZVhSdFlVZHlTVVZVVHpaRg==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Autonomous Drone Coordination utilizes Multi-Agent Systems (MAS) to optimize operations, ensuring efficient task allocation, safe navigation, and effective environmental monitoring.</a:t>
            </a:r>
          </a:p>
          <a:p/>
          <a:p>
            <a:r>
              <a:t>Key Objectives:</a:t>
            </a:r>
          </a:p>
          <a:p>
            <a:r>
              <a:t>- Efficient task distribution among drones</a:t>
            </a:r>
          </a:p>
          <a:p>
            <a:r>
              <a:t>- Real-time environmental monitoring</a:t>
            </a:r>
          </a:p>
          <a:p>
            <a:r>
              <a:t>- Safe and adaptive navigation in dynamic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 faced in Autonomous Drone Coordination include:</a:t>
            </a:r>
          </a:p>
          <a:p/>
          <a:p>
            <a:r>
              <a:t>- Task allocation among multiple drones</a:t>
            </a:r>
          </a:p>
          <a:p>
            <a:r>
              <a:t>- Avoiding collisions in dynamic airspace</a:t>
            </a:r>
          </a:p>
          <a:p>
            <a:r>
              <a:t>- Adapting to environmental changes (e.g., weather)</a:t>
            </a:r>
          </a:p>
          <a:p>
            <a:r>
              <a:t>- Ensuring compliance with aviation regulations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Mission Planner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Role:</a:t>
            </a:r>
          </a:p>
          <a:p>
            <a:r>
              <a:t>Oversees task assignment and mission planning for drones.</a:t>
            </a:r>
          </a:p>
          <a:p/>
          <a:p>
            <a:r>
              <a:t>Capabilities:</a:t>
            </a:r>
          </a:p>
          <a:p>
            <a:r>
              <a:t>- Assigns specific missions (e.g., delivery, surveillance)</a:t>
            </a:r>
          </a:p>
          <a:p>
            <a:r>
              <a:t>- Optimizes routes to save time and energy</a:t>
            </a:r>
          </a:p>
          <a:p>
            <a:r>
              <a:t>- Prioritizes tasks based on urgency and importance</a:t>
            </a:r>
          </a:p>
          <a:p/>
          <a:p>
            <a:r>
              <a:t>Decision-Making Parameters:</a:t>
            </a:r>
          </a:p>
          <a:p>
            <a:r>
              <a:t>- Task type and urgency</a:t>
            </a:r>
          </a:p>
          <a:p>
            <a:r>
              <a:t>- Drone availability and battery levels</a:t>
            </a:r>
          </a:p>
          <a:p>
            <a:r>
              <a:t>- Weather conditions and no-fly zones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Drone Controller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Role:</a:t>
            </a:r>
          </a:p>
          <a:p>
            <a:r>
              <a:t>Manages individual drone operations and ensures safe execution of missions.</a:t>
            </a:r>
          </a:p>
          <a:p/>
          <a:p>
            <a:r>
              <a:t>Capabilities:</a:t>
            </a:r>
          </a:p>
          <a:p>
            <a:r>
              <a:t>- Guides drones along assigned routes</a:t>
            </a:r>
          </a:p>
          <a:p>
            <a:r>
              <a:t>- Avoids collisions using sensors</a:t>
            </a:r>
          </a:p>
          <a:p>
            <a:r>
              <a:t>- Monitors battery levels and initiates return-to-base protocols</a:t>
            </a:r>
          </a:p>
          <a:p/>
          <a:p>
            <a:r>
              <a:t>Decision-Making Parameters:</a:t>
            </a:r>
          </a:p>
          <a:p>
            <a:r>
              <a:t>- GPS data for real-time positioning</a:t>
            </a:r>
          </a:p>
          <a:p>
            <a:r>
              <a:t>- Sensor input for obstacle detection</a:t>
            </a:r>
          </a:p>
          <a:p>
            <a:r>
              <a:t>- Drone health and battery status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Environment Monitoring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Role:</a:t>
            </a:r>
          </a:p>
          <a:p>
            <a:r>
              <a:t>Provides real-time environmental data and situational awareness.</a:t>
            </a:r>
          </a:p>
          <a:p/>
          <a:p>
            <a:r>
              <a:t>Capabilities:</a:t>
            </a:r>
          </a:p>
          <a:p>
            <a:r>
              <a:t>- Tracks and predicts weather changes</a:t>
            </a:r>
          </a:p>
          <a:p>
            <a:r>
              <a:t>- Monitors airspace for nearby drones or hazards</a:t>
            </a:r>
          </a:p>
          <a:p>
            <a:r>
              <a:t>- Ensures compliance with aviation regulations</a:t>
            </a:r>
          </a:p>
          <a:p/>
          <a:p>
            <a:r>
              <a:t>Decision-Making Parameters:</a:t>
            </a:r>
          </a:p>
          <a:p>
            <a:r>
              <a:t>- Weather data (e.g., wind speed, rainfall)</a:t>
            </a:r>
          </a:p>
          <a:p>
            <a:r>
              <a:t>- Real-time airspace monitoring</a:t>
            </a:r>
          </a:p>
          <a:p>
            <a:r>
              <a:t>- Regulatory guidelines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Collision Risks:</a:t>
            </a:r>
          </a:p>
          <a:p>
            <a:r>
              <a:t>- Solution: Implement advanced sensor-based collision avoidance systems.</a:t>
            </a:r>
          </a:p>
          <a:p/>
          <a:p>
            <a:r>
              <a:t>2. Environmental Uncertainty:</a:t>
            </a:r>
          </a:p>
          <a:p>
            <a:r>
              <a:t>- Solution: Use Environment Monitoring Agent for real-time updates.</a:t>
            </a:r>
          </a:p>
          <a:p/>
          <a:p>
            <a:r>
              <a:t>3. Task Overload:</a:t>
            </a:r>
          </a:p>
          <a:p>
            <a:r>
              <a:t>- Solution: Efficient task prioritization by the Mission Planner Agent.</a:t>
            </a:r>
          </a:p>
          <a:p/>
          <a:p>
            <a:r>
              <a:t>4. Battery Constraints:</a:t>
            </a:r>
          </a:p>
          <a:p>
            <a:r>
              <a:t>- Solution: Energy management features in the Drone Controller Agent.</a:t>
            </a:r>
          </a:p>
          <a:p/>
          <a:p>
            <a:r>
              <a:t>5. Regulation Compliance:</a:t>
            </a:r>
          </a:p>
          <a:p>
            <a:r>
              <a:t>- Solution: Real-time regulatory monitoring by the Environment Monitoring Agent.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three agents collaborate to achieve seamless operations:</a:t>
            </a:r>
          </a:p>
          <a:p/>
          <a:p>
            <a:r>
              <a:t>- The Mission Planner assigns tasks and routes based on the Environment Monitoring Agent's data.</a:t>
            </a:r>
          </a:p>
          <a:p>
            <a:r>
              <a:t>- The Drone Controller ensures safe navigation and task execution.</a:t>
            </a:r>
          </a:p>
          <a:p>
            <a:r>
              <a:t>- Real-time environmental data is shared among agents to adapt to changes dynamically.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Multi-Agent Systems provide an efficient and scalable solution for Autonomous Drone Coordination. By leveraging distinct agent roles and real-time collaboration, drones can operate safely, adaptively, and efficiently in complex environments.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