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7EB6F-780B-49E2-8D49-A418D6A794D5}" type="datetimeFigureOut">
              <a:rPr lang="en-US" smtClean="0"/>
              <a:t>11/22/2019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FA147-99B9-45EF-812C-EF5749AB2E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8FA147-99B9-45EF-812C-EF5749AB2E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9934DD2-466E-41DC-BCEC-3F549BE1B7EF}" type="datetimeFigureOut">
              <a:rPr lang="en-US" smtClean="0"/>
              <a:pPr/>
              <a:t>11/22/2019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A126FE-2993-445C-9C86-C2D9D2A6BB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9934DD2-466E-41DC-BCEC-3F549BE1B7EF}" type="datetimeFigureOut">
              <a:rPr lang="en-US" smtClean="0"/>
              <a:pPr/>
              <a:t>11/22/2019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A126FE-2993-445C-9C86-C2D9D2A6BB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9934DD2-466E-41DC-BCEC-3F549BE1B7EF}" type="datetimeFigureOut">
              <a:rPr lang="en-US" smtClean="0"/>
              <a:pPr/>
              <a:t>11/22/2019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EA126FE-2993-445C-9C86-C2D9D2A6BB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9934DD2-466E-41DC-BCEC-3F549BE1B7EF}" type="datetimeFigureOut">
              <a:rPr lang="en-US" smtClean="0"/>
              <a:pPr/>
              <a:t>11/22/2019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A126FE-2993-445C-9C86-C2D9D2A6BB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9934DD2-466E-41DC-BCEC-3F549BE1B7EF}" type="datetimeFigureOut">
              <a:rPr lang="en-US" smtClean="0"/>
              <a:pPr/>
              <a:t>11/22/2019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A126FE-2993-445C-9C86-C2D9D2A6BB4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9934DD2-466E-41DC-BCEC-3F549BE1B7EF}" type="datetimeFigureOut">
              <a:rPr lang="en-US" smtClean="0"/>
              <a:pPr/>
              <a:t>11/22/2019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A126FE-2993-445C-9C86-C2D9D2A6BB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smtClean="0"/>
              <a:t>CACHE</a:t>
            </a:r>
            <a:br>
              <a:rPr lang="en-IN" sz="5400" dirty="0" smtClean="0"/>
            </a:br>
            <a:r>
              <a:rPr lang="en-IN" sz="5400" dirty="0" smtClean="0"/>
              <a:t>EVOLUTION</a:t>
            </a:r>
            <a:endParaRPr lang="en-US" sz="5400" dirty="0"/>
          </a:p>
        </p:txBody>
      </p:sp>
      <p:sp>
        <p:nvSpPr>
          <p:cNvPr id="3" name="Subtitle 2"/>
          <p:cNvSpPr>
            <a:spLocks noGrp="1"/>
          </p:cNvSpPr>
          <p:nvPr>
            <p:ph type="subTitle" idx="1"/>
          </p:nvPr>
        </p:nvSpPr>
        <p:spPr>
          <a:xfrm>
            <a:off x="3428992" y="3500438"/>
            <a:ext cx="5114778" cy="1101248"/>
          </a:xfrm>
        </p:spPr>
        <p:txBody>
          <a:bodyPr>
            <a:normAutofit/>
          </a:bodyPr>
          <a:lstStyle/>
          <a:p>
            <a:r>
              <a:rPr lang="en-IN" sz="3600" dirty="0" smtClean="0"/>
              <a:t>Current Cache Design</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CACHE design</a:t>
            </a:r>
            <a:endParaRPr lang="en-US" dirty="0"/>
          </a:p>
        </p:txBody>
      </p:sp>
      <p:sp>
        <p:nvSpPr>
          <p:cNvPr id="3" name="Content Placeholder 2"/>
          <p:cNvSpPr>
            <a:spLocks noGrp="1"/>
          </p:cNvSpPr>
          <p:nvPr>
            <p:ph idx="1"/>
          </p:nvPr>
        </p:nvSpPr>
        <p:spPr>
          <a:xfrm>
            <a:off x="457200" y="1609416"/>
            <a:ext cx="3614734" cy="4748542"/>
          </a:xfrm>
        </p:spPr>
        <p:txBody>
          <a:bodyPr>
            <a:normAutofit fontScale="92500" lnSpcReduction="20000"/>
          </a:bodyPr>
          <a:lstStyle/>
          <a:p>
            <a:r>
              <a:rPr lang="en-US" sz="1800" dirty="0" smtClean="0"/>
              <a:t>In computing, a cache is a hardware or software component that stores data so that future requests for that data can be served faster; the data stored in a cache might be the result of an earlier computation or a copy of data stored elsewhere. A cache hit occurs when the requested data can be found in a cache, while a cache miss occurs when it cannot. Cache hits are served by reading data from the cache, which is faster than </a:t>
            </a:r>
            <a:r>
              <a:rPr lang="en-US" sz="1800" dirty="0" err="1" smtClean="0"/>
              <a:t>recomputing</a:t>
            </a:r>
            <a:r>
              <a:rPr lang="en-US" sz="1800" dirty="0" smtClean="0"/>
              <a:t> a result or reading from a slower data store; thus, the more requests that can be served from the cache, the faster the system performs.</a:t>
            </a:r>
            <a:endParaRPr lang="en-US" sz="1800" dirty="0"/>
          </a:p>
        </p:txBody>
      </p:sp>
      <p:pic>
        <p:nvPicPr>
          <p:cNvPr id="4099" name="Picture 3"/>
          <p:cNvPicPr>
            <a:picLocks noChangeAspect="1" noChangeArrowheads="1"/>
          </p:cNvPicPr>
          <p:nvPr/>
        </p:nvPicPr>
        <p:blipFill>
          <a:blip r:embed="rId2"/>
          <a:srcRect/>
          <a:stretch>
            <a:fillRect/>
          </a:stretch>
        </p:blipFill>
        <p:spPr bwMode="auto">
          <a:xfrm>
            <a:off x="4071934" y="2143116"/>
            <a:ext cx="4000528" cy="242889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cache memory</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857224" y="1857364"/>
            <a:ext cx="6643734" cy="464347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2500306"/>
            <a:ext cx="8286776" cy="4071966"/>
          </a:xfrm>
        </p:spPr>
        <p:txBody>
          <a:bodyPr>
            <a:normAutofit fontScale="92500" lnSpcReduction="20000"/>
          </a:bodyPr>
          <a:lstStyle/>
          <a:p>
            <a:r>
              <a:rPr lang="en-US" sz="2000" dirty="0" smtClean="0"/>
              <a:t>The cache stores the frequently used data by the CPU. The CPU </a:t>
            </a:r>
            <a:r>
              <a:rPr lang="en-US" sz="2000" dirty="0" err="1" smtClean="0"/>
              <a:t>ﬁrst</a:t>
            </a:r>
            <a:r>
              <a:rPr lang="en-US" sz="2000" dirty="0" smtClean="0"/>
              <a:t> checks the cache for the required data. Even though the RAM is fast, it is not as fast as the cache. Therefore, storing the commonly required data in the cache is </a:t>
            </a:r>
            <a:r>
              <a:rPr lang="en-US" sz="2000" dirty="0" err="1" smtClean="0"/>
              <a:t>beneﬁcial</a:t>
            </a:r>
            <a:r>
              <a:rPr lang="en-US" sz="2000" dirty="0" smtClean="0"/>
              <a:t> to increase the computation speed.</a:t>
            </a:r>
          </a:p>
          <a:p>
            <a:r>
              <a:rPr lang="en-US" sz="2000" dirty="0" smtClean="0"/>
              <a:t>There are three types of cache. The level 1 cache is the smallest. It is located inside the CPU or the processor. So, it runs at the same speed as the CPU. Level 2 and level 3 caches are external. Level 2 cache is larger than level 1 cache. If the required data is not available in level 1 cache, the CPU checks the level 2 cache. If the required data is not available in both level 1 and level 2 caches, the CPU checks the level 3 cache. If the required data is not available in any of these caches, the CPU will access the RAM. Level 1 cache is the fastest cache of all. A CPU can have multiple cores. A core is the execution unit of the CPU. Each core can have separate level 1 and level 2 caches. The level 3 cache is shared among all cores</a:t>
            </a:r>
          </a:p>
          <a:p>
            <a:endParaRPr lang="en-US" dirty="0"/>
          </a:p>
        </p:txBody>
      </p:sp>
      <p:pic>
        <p:nvPicPr>
          <p:cNvPr id="5122" name="Picture 2" descr="C:\Users\HP\Downloads\cache pic (1).jpg"/>
          <p:cNvPicPr>
            <a:picLocks noChangeAspect="1" noChangeArrowheads="1"/>
          </p:cNvPicPr>
          <p:nvPr/>
        </p:nvPicPr>
        <p:blipFill>
          <a:blip r:embed="rId2"/>
          <a:srcRect/>
          <a:stretch>
            <a:fillRect/>
          </a:stretch>
        </p:blipFill>
        <p:spPr bwMode="auto">
          <a:xfrm>
            <a:off x="1571604" y="285728"/>
            <a:ext cx="5072098" cy="21336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571744"/>
            <a:ext cx="7239000" cy="1143000"/>
          </a:xfrm>
        </p:spPr>
        <p:txBody>
          <a:bodyPr>
            <a:normAutofit/>
          </a:bodyPr>
          <a:lstStyle/>
          <a:p>
            <a:r>
              <a:rPr lang="en-IN" sz="4800" dirty="0" smtClean="0"/>
              <a:t>THANKYOU</a:t>
            </a:r>
            <a:endParaRPr lang="en-US" sz="4800" dirty="0"/>
          </a:p>
        </p:txBody>
      </p:sp>
      <p:sp>
        <p:nvSpPr>
          <p:cNvPr id="3" name="Content Placeholder 2"/>
          <p:cNvSpPr>
            <a:spLocks noGrp="1"/>
          </p:cNvSpPr>
          <p:nvPr>
            <p:ph idx="1"/>
          </p:nvPr>
        </p:nvSpPr>
        <p:spPr>
          <a:xfrm>
            <a:off x="642910" y="3857628"/>
            <a:ext cx="7239000" cy="4917758"/>
          </a:xfrm>
        </p:spPr>
        <p:txBody>
          <a:bodyPr/>
          <a:lstStyle/>
          <a:p>
            <a:pPr>
              <a:buNone/>
            </a:pPr>
            <a:r>
              <a:rPr lang="en-IN" dirty="0" err="1" smtClean="0"/>
              <a:t>Sourabh</a:t>
            </a:r>
            <a:r>
              <a:rPr lang="en-IN" dirty="0" smtClean="0"/>
              <a:t> Singh</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44</TotalTime>
  <Words>356</Words>
  <Application>Microsoft Office PowerPoint</Application>
  <PresentationFormat>On-screen Show (4:3)</PresentationFormat>
  <Paragraphs>10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Opulent</vt:lpstr>
      <vt:lpstr>CACHE EVOLUTION</vt:lpstr>
      <vt:lpstr>CURRENT CACHE design</vt:lpstr>
      <vt:lpstr>Working of cache memory</vt:lpstr>
      <vt:lpstr>Slide 4</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CACHE DESIGN</dc:title>
  <dc:creator>Windows User</dc:creator>
  <cp:lastModifiedBy>Windows User</cp:lastModifiedBy>
  <cp:revision>6</cp:revision>
  <dcterms:created xsi:type="dcterms:W3CDTF">2019-11-22T03:16:09Z</dcterms:created>
  <dcterms:modified xsi:type="dcterms:W3CDTF">2019-11-22T04:03:56Z</dcterms:modified>
</cp:coreProperties>
</file>