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5" r:id="rId3"/>
    <p:sldId id="316" r:id="rId4"/>
    <p:sldId id="317" r:id="rId5"/>
    <p:sldId id="318" r:id="rId6"/>
    <p:sldId id="321" r:id="rId7"/>
    <p:sldId id="319" r:id="rId8"/>
    <p:sldId id="320" r:id="rId9"/>
    <p:sldId id="333" r:id="rId10"/>
    <p:sldId id="324" r:id="rId11"/>
    <p:sldId id="325" r:id="rId12"/>
    <p:sldId id="342" r:id="rId13"/>
    <p:sldId id="326" r:id="rId14"/>
    <p:sldId id="323" r:id="rId15"/>
    <p:sldId id="327" r:id="rId16"/>
    <p:sldId id="328" r:id="rId17"/>
    <p:sldId id="329" r:id="rId18"/>
    <p:sldId id="330" r:id="rId19"/>
    <p:sldId id="331" r:id="rId20"/>
    <p:sldId id="322" r:id="rId21"/>
    <p:sldId id="332" r:id="rId22"/>
    <p:sldId id="334" r:id="rId23"/>
    <p:sldId id="335" r:id="rId24"/>
    <p:sldId id="336" r:id="rId25"/>
    <p:sldId id="337" r:id="rId26"/>
    <p:sldId id="338" r:id="rId27"/>
    <p:sldId id="339" r:id="rId28"/>
    <p:sldId id="340" r:id="rId29"/>
    <p:sldId id="341"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1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baike.sogou.com/lemma/ShowInnerLink.htm?lemmaId=141301659&amp;ss_c=ssc.citiao.link" TargetMode="External"/><Relationship Id="rId2" Type="http://schemas.openxmlformats.org/officeDocument/2006/relationships/hyperlink" Target="https://baike.sogou.com/lemma/ShowInnerLink.htm?lemmaId=8559855&amp;ss_c=ssc.citiao.link" TargetMode="External"/><Relationship Id="rId1" Type="http://schemas.openxmlformats.org/officeDocument/2006/relationships/hyperlink" Target="https://baike.sogou.com/lemma/ShowInnerLink.htm?lemmaId=2896314&amp;ss_c=ssc.citiao.link" TargetMode="External"/><Relationship Id="rId6" Type="http://schemas.openxmlformats.org/officeDocument/2006/relationships/hyperlink" Target="https://baike.sogou.com/lemma/ShowInnerLink.htm?lemmaId=51401303&amp;ss_c=ssc.citiao.link" TargetMode="External"/><Relationship Id="rId5" Type="http://schemas.openxmlformats.org/officeDocument/2006/relationships/hyperlink" Target="https://baike.sogou.com/lemma/ShowInnerLink.htm?lemmaId=227551&amp;ss_c=ssc.citiao.link" TargetMode="External"/><Relationship Id="rId4" Type="http://schemas.openxmlformats.org/officeDocument/2006/relationships/hyperlink" Target="https://baike.sogou.com/lemma/ShowInnerLink.htm?lemmaId=54661219"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baike.sogou.com/lemma/ShowInnerLink.htm?lemmaId=141301659&amp;ss_c=ssc.citiao.link" TargetMode="External"/><Relationship Id="rId2" Type="http://schemas.openxmlformats.org/officeDocument/2006/relationships/hyperlink" Target="https://baike.sogou.com/lemma/ShowInnerLink.htm?lemmaId=8559855&amp;ss_c=ssc.citiao.link" TargetMode="External"/><Relationship Id="rId1" Type="http://schemas.openxmlformats.org/officeDocument/2006/relationships/hyperlink" Target="https://baike.sogou.com/lemma/ShowInnerLink.htm?lemmaId=2896314&amp;ss_c=ssc.citiao.link" TargetMode="External"/><Relationship Id="rId6" Type="http://schemas.openxmlformats.org/officeDocument/2006/relationships/hyperlink" Target="https://baike.sogou.com/lemma/ShowInnerLink.htm?lemmaId=51401303&amp;ss_c=ssc.citiao.link" TargetMode="External"/><Relationship Id="rId5" Type="http://schemas.openxmlformats.org/officeDocument/2006/relationships/hyperlink" Target="https://baike.sogou.com/lemma/ShowInnerLink.htm?lemmaId=227551&amp;ss_c=ssc.citiao.link" TargetMode="External"/><Relationship Id="rId4" Type="http://schemas.openxmlformats.org/officeDocument/2006/relationships/hyperlink" Target="https://baike.sogou.com/lemma/ShowInnerLink.htm?lemmaId=54661219"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08C73-B5D7-4791-BE8B-F8D024965B8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542A808-87FB-4064-969D-A24C6FDDC269}">
      <dgm:prSet phldrT="[文本]"/>
      <dgm:spPr/>
      <dgm:t>
        <a:bodyPr/>
        <a:lstStyle/>
        <a:p>
          <a:r>
            <a:rPr lang="zh-CN" altLang="en-US" b="0" i="0" dirty="0"/>
            <a:t>人机对弈</a:t>
          </a:r>
          <a:endParaRPr lang="zh-CN" altLang="en-US" dirty="0"/>
        </a:p>
      </dgm:t>
    </dgm:pt>
    <dgm:pt modelId="{F8DA46C1-DE8F-4E6C-A276-E74FDD4481E0}" type="parTrans" cxnId="{D1309529-0955-45B5-A181-CC137B58D41F}">
      <dgm:prSet/>
      <dgm:spPr/>
      <dgm:t>
        <a:bodyPr/>
        <a:lstStyle/>
        <a:p>
          <a:endParaRPr lang="zh-CN" altLang="en-US"/>
        </a:p>
      </dgm:t>
    </dgm:pt>
    <dgm:pt modelId="{AC322847-0206-496A-9A46-4E0D06032D6D}" type="sibTrans" cxnId="{D1309529-0955-45B5-A181-CC137B58D41F}">
      <dgm:prSet/>
      <dgm:spPr/>
      <dgm:t>
        <a:bodyPr/>
        <a:lstStyle/>
        <a:p>
          <a:endParaRPr lang="zh-CN" altLang="en-US"/>
        </a:p>
      </dgm:t>
    </dgm:pt>
    <dgm:pt modelId="{4CA3172B-D4F9-447B-9F63-47ADCBA05115}">
      <dgm:prSet phldrT="[文本]"/>
      <dgm:spPr/>
      <dgm:t>
        <a:bodyPr/>
        <a:lstStyle/>
        <a:p>
          <a:r>
            <a:rPr lang="en-US" altLang="zh-CN" b="0" i="0" dirty="0"/>
            <a:t>1997</a:t>
          </a:r>
          <a:r>
            <a:rPr lang="zh-CN" altLang="en-US" b="0" i="0" dirty="0"/>
            <a:t>年，</a:t>
          </a:r>
          <a:r>
            <a:rPr lang="en-US" altLang="zh-CN" b="0" i="0" dirty="0"/>
            <a:t>IBM</a:t>
          </a:r>
          <a:r>
            <a:rPr lang="zh-CN" altLang="en-US" b="0" i="0" dirty="0"/>
            <a:t>的“深蓝”战胜了卡斯帕罗夫</a:t>
          </a:r>
          <a:endParaRPr lang="zh-CN" altLang="en-US" dirty="0"/>
        </a:p>
      </dgm:t>
    </dgm:pt>
    <dgm:pt modelId="{1BDDDE68-E14F-4B86-A781-CA8298E72302}" type="parTrans" cxnId="{625994EE-AA66-47B5-8CB7-B5E8C54C006C}">
      <dgm:prSet/>
      <dgm:spPr/>
      <dgm:t>
        <a:bodyPr/>
        <a:lstStyle/>
        <a:p>
          <a:endParaRPr lang="zh-CN" altLang="en-US"/>
        </a:p>
      </dgm:t>
    </dgm:pt>
    <dgm:pt modelId="{EB687729-E2E7-40FE-A68B-72A1F586F8AF}" type="sibTrans" cxnId="{625994EE-AA66-47B5-8CB7-B5E8C54C006C}">
      <dgm:prSet/>
      <dgm:spPr/>
      <dgm:t>
        <a:bodyPr/>
        <a:lstStyle/>
        <a:p>
          <a:endParaRPr lang="zh-CN" altLang="en-US"/>
        </a:p>
      </dgm:t>
    </dgm:pt>
    <dgm:pt modelId="{640721F8-1333-40FD-8AB1-BFF3AD8E684C}">
      <dgm:prSet phldrT="[文本]"/>
      <dgm:spPr/>
      <dgm:t>
        <a:bodyPr/>
        <a:lstStyle/>
        <a:p>
          <a:r>
            <a:rPr lang="en-US" altLang="zh-CN" b="0" i="0" dirty="0"/>
            <a:t>2017</a:t>
          </a:r>
          <a:r>
            <a:rPr lang="zh-CN" altLang="en-US" b="0" i="0" dirty="0"/>
            <a:t>年</a:t>
          </a:r>
          <a:r>
            <a:rPr lang="en-US" altLang="zh-CN" b="0" i="0" dirty="0"/>
            <a:t>5</a:t>
          </a:r>
          <a:r>
            <a:rPr lang="zh-CN" altLang="en-US" b="0" i="0" dirty="0"/>
            <a:t>月</a:t>
          </a:r>
          <a:r>
            <a:rPr lang="en-US" altLang="zh-CN" b="0" i="0" dirty="0"/>
            <a:t>27</a:t>
          </a:r>
          <a:r>
            <a:rPr lang="zh-CN" altLang="en-US" b="0" i="0" dirty="0"/>
            <a:t>日</a:t>
          </a:r>
          <a:r>
            <a:rPr lang="en-US" b="0" i="0" dirty="0"/>
            <a:t>AlphaGo</a:t>
          </a:r>
          <a:r>
            <a:rPr lang="zh-CN" altLang="en-US" b="0" i="0" dirty="0"/>
            <a:t>比分</a:t>
          </a:r>
          <a:r>
            <a:rPr lang="en-US" altLang="zh-CN" b="0" i="0" dirty="0"/>
            <a:t>3:0</a:t>
          </a:r>
          <a:r>
            <a:rPr lang="zh-CN" altLang="en-US" b="0" i="0" dirty="0"/>
            <a:t>战胜柯洁</a:t>
          </a:r>
          <a:endParaRPr lang="zh-CN" altLang="en-US" dirty="0"/>
        </a:p>
      </dgm:t>
    </dgm:pt>
    <dgm:pt modelId="{E5650886-0396-4962-A485-EEF556B71B5F}" type="parTrans" cxnId="{865DF849-9119-440D-B934-F762092076EA}">
      <dgm:prSet/>
      <dgm:spPr/>
      <dgm:t>
        <a:bodyPr/>
        <a:lstStyle/>
        <a:p>
          <a:endParaRPr lang="zh-CN" altLang="en-US"/>
        </a:p>
      </dgm:t>
    </dgm:pt>
    <dgm:pt modelId="{FC8FB8C0-AF83-43E5-A231-2ED9571302E6}" type="sibTrans" cxnId="{865DF849-9119-440D-B934-F762092076EA}">
      <dgm:prSet/>
      <dgm:spPr/>
      <dgm:t>
        <a:bodyPr/>
        <a:lstStyle/>
        <a:p>
          <a:endParaRPr lang="zh-CN" altLang="en-US"/>
        </a:p>
      </dgm:t>
    </dgm:pt>
    <dgm:pt modelId="{EAF37804-0B21-44D3-AD3B-BE989461A50A}">
      <dgm:prSet phldrT="[文本]"/>
      <dgm:spPr/>
      <dgm:t>
        <a:bodyPr/>
        <a:lstStyle/>
        <a:p>
          <a:r>
            <a:rPr lang="zh-CN" altLang="en-US" b="0" i="0" dirty="0"/>
            <a:t>模式识别</a:t>
          </a:r>
          <a:endParaRPr lang="zh-CN" altLang="en-US" dirty="0"/>
        </a:p>
      </dgm:t>
    </dgm:pt>
    <dgm:pt modelId="{A3ACFDCF-AE6C-4EA3-ACEC-7D92446BBA0B}" type="parTrans" cxnId="{B2D83411-E247-404F-A53E-25860E3E5451}">
      <dgm:prSet/>
      <dgm:spPr/>
      <dgm:t>
        <a:bodyPr/>
        <a:lstStyle/>
        <a:p>
          <a:endParaRPr lang="zh-CN" altLang="en-US"/>
        </a:p>
      </dgm:t>
    </dgm:pt>
    <dgm:pt modelId="{00DA54D7-67CE-4314-8148-2FA9BA110A66}" type="sibTrans" cxnId="{B2D83411-E247-404F-A53E-25860E3E5451}">
      <dgm:prSet/>
      <dgm:spPr/>
      <dgm:t>
        <a:bodyPr/>
        <a:lstStyle/>
        <a:p>
          <a:endParaRPr lang="zh-CN" altLang="en-US"/>
        </a:p>
      </dgm:t>
    </dgm:pt>
    <dgm:pt modelId="{50CE2339-45B7-45CD-BC8D-4F08B09D0E36}">
      <dgm:prSet phldrT="[文本]"/>
      <dgm:spPr/>
      <dgm:t>
        <a:bodyPr/>
        <a:lstStyle/>
        <a:p>
          <a:r>
            <a:rPr lang="en-US" altLang="zh-CN" b="0" i="0" dirty="0"/>
            <a:t>2D</a:t>
          </a:r>
          <a:r>
            <a:rPr lang="zh-CN" altLang="en-US" b="0" i="0" dirty="0"/>
            <a:t>识别引擎已推出指纹识别，</a:t>
          </a:r>
          <a:r>
            <a:rPr lang="zh-CN" altLang="en-US" b="0" i="0" dirty="0">
              <a:hlinkClick xmlns:r="http://schemas.openxmlformats.org/officeDocument/2006/relationships" r:id="rId1"/>
            </a:rPr>
            <a:t>人像识别</a:t>
          </a:r>
          <a:r>
            <a:rPr lang="zh-CN" altLang="en-US" b="0" i="0" dirty="0"/>
            <a:t> ，文字识别，图像识别 ，</a:t>
          </a:r>
          <a:r>
            <a:rPr lang="zh-CN" altLang="en-US" b="0" i="0" dirty="0">
              <a:hlinkClick xmlns:r="http://schemas.openxmlformats.org/officeDocument/2006/relationships" r:id="rId2"/>
            </a:rPr>
            <a:t>车牌识别</a:t>
          </a:r>
          <a:r>
            <a:rPr lang="zh-CN" altLang="en-US" b="0" i="0" dirty="0"/>
            <a:t>；</a:t>
          </a:r>
          <a:endParaRPr lang="zh-CN" altLang="en-US" dirty="0"/>
        </a:p>
      </dgm:t>
    </dgm:pt>
    <dgm:pt modelId="{E0E79823-15E0-4F90-8129-0B16E748A347}" type="parTrans" cxnId="{EC1D4DE3-A6A8-4C01-B3A5-A51D9BB9CA54}">
      <dgm:prSet/>
      <dgm:spPr/>
      <dgm:t>
        <a:bodyPr/>
        <a:lstStyle/>
        <a:p>
          <a:endParaRPr lang="zh-CN" altLang="en-US"/>
        </a:p>
      </dgm:t>
    </dgm:pt>
    <dgm:pt modelId="{697C60A8-3FC5-4C3A-83E6-BB44D999F76A}" type="sibTrans" cxnId="{EC1D4DE3-A6A8-4C01-B3A5-A51D9BB9CA54}">
      <dgm:prSet/>
      <dgm:spPr/>
      <dgm:t>
        <a:bodyPr/>
        <a:lstStyle/>
        <a:p>
          <a:endParaRPr lang="zh-CN" altLang="en-US"/>
        </a:p>
      </dgm:t>
    </dgm:pt>
    <dgm:pt modelId="{CDCBAD3C-59EA-4703-A47A-F023C9B53237}">
      <dgm:prSet phldrT="[文本]"/>
      <dgm:spPr/>
      <dgm:t>
        <a:bodyPr/>
        <a:lstStyle/>
        <a:p>
          <a:r>
            <a:rPr lang="en-US" altLang="zh-CN" b="0" i="0" dirty="0"/>
            <a:t>3D</a:t>
          </a:r>
          <a:r>
            <a:rPr lang="zh-CN" altLang="en-US" b="0" i="0" dirty="0"/>
            <a:t>识别引擎已推出指纹识别</a:t>
          </a:r>
          <a:endParaRPr lang="zh-CN" altLang="en-US" dirty="0"/>
        </a:p>
      </dgm:t>
    </dgm:pt>
    <dgm:pt modelId="{3A02B122-FFB9-4410-B4DF-EBAD25485341}" type="parTrans" cxnId="{9B36F4FD-8C72-445D-9262-A21EE9018066}">
      <dgm:prSet/>
      <dgm:spPr/>
      <dgm:t>
        <a:bodyPr/>
        <a:lstStyle/>
        <a:p>
          <a:endParaRPr lang="zh-CN" altLang="en-US"/>
        </a:p>
      </dgm:t>
    </dgm:pt>
    <dgm:pt modelId="{699882FB-205B-498A-B5E9-5163372C610F}" type="sibTrans" cxnId="{9B36F4FD-8C72-445D-9262-A21EE9018066}">
      <dgm:prSet/>
      <dgm:spPr/>
      <dgm:t>
        <a:bodyPr/>
        <a:lstStyle/>
        <a:p>
          <a:endParaRPr lang="zh-CN" altLang="en-US"/>
        </a:p>
      </dgm:t>
    </dgm:pt>
    <dgm:pt modelId="{9232AC70-B04C-4CCD-8B21-580865330053}">
      <dgm:prSet phldrT="[文本]"/>
      <dgm:spPr/>
      <dgm:t>
        <a:bodyPr/>
        <a:lstStyle/>
        <a:p>
          <a:r>
            <a:rPr lang="zh-CN" altLang="en-US" b="0" i="0" dirty="0"/>
            <a:t>自动工程</a:t>
          </a:r>
          <a:endParaRPr lang="zh-CN" altLang="en-US" dirty="0"/>
        </a:p>
      </dgm:t>
    </dgm:pt>
    <dgm:pt modelId="{1C3FCDB8-07D0-483B-A363-B3DB1D1EECD8}" type="parTrans" cxnId="{305083B2-1799-4B5C-8780-37AF36A5F4A5}">
      <dgm:prSet/>
      <dgm:spPr/>
      <dgm:t>
        <a:bodyPr/>
        <a:lstStyle/>
        <a:p>
          <a:endParaRPr lang="zh-CN" altLang="en-US"/>
        </a:p>
      </dgm:t>
    </dgm:pt>
    <dgm:pt modelId="{080854C7-9198-40AA-B327-BB77CBFA916F}" type="sibTrans" cxnId="{305083B2-1799-4B5C-8780-37AF36A5F4A5}">
      <dgm:prSet/>
      <dgm:spPr/>
      <dgm:t>
        <a:bodyPr/>
        <a:lstStyle/>
        <a:p>
          <a:endParaRPr lang="zh-CN" altLang="en-US"/>
        </a:p>
      </dgm:t>
    </dgm:pt>
    <dgm:pt modelId="{27DA5C4B-62F7-46CF-B23D-37B6615B5D5F}">
      <dgm:prSet phldrT="[文本]"/>
      <dgm:spPr/>
      <dgm:t>
        <a:bodyPr/>
        <a:lstStyle/>
        <a:p>
          <a:r>
            <a:rPr lang="zh-CN" altLang="en-US" b="0" i="0" dirty="0"/>
            <a:t>知识工程</a:t>
          </a:r>
          <a:endParaRPr lang="zh-CN" altLang="en-US" dirty="0"/>
        </a:p>
      </dgm:t>
    </dgm:pt>
    <dgm:pt modelId="{7A9F8059-070B-4E96-BDD2-E21CA6E2C24A}" type="parTrans" cxnId="{B8B99797-1469-4FE9-B57F-29DE89636969}">
      <dgm:prSet/>
      <dgm:spPr/>
      <dgm:t>
        <a:bodyPr/>
        <a:lstStyle/>
        <a:p>
          <a:endParaRPr lang="zh-CN" altLang="en-US"/>
        </a:p>
      </dgm:t>
    </dgm:pt>
    <dgm:pt modelId="{7424D293-C05B-433A-974C-39AA937F8BBE}" type="sibTrans" cxnId="{B8B99797-1469-4FE9-B57F-29DE89636969}">
      <dgm:prSet/>
      <dgm:spPr/>
      <dgm:t>
        <a:bodyPr/>
        <a:lstStyle/>
        <a:p>
          <a:endParaRPr lang="zh-CN" altLang="en-US"/>
        </a:p>
      </dgm:t>
    </dgm:pt>
    <dgm:pt modelId="{44DFA570-0D65-40B0-82EE-C31A8C042E4B}">
      <dgm:prSet phldrT="[文本]"/>
      <dgm:spPr/>
      <dgm:t>
        <a:bodyPr/>
        <a:lstStyle/>
        <a:p>
          <a:r>
            <a:rPr lang="zh-CN" altLang="en-US" b="0" i="0"/>
            <a:t>猎鹰系统（</a:t>
          </a:r>
          <a:r>
            <a:rPr lang="en-US" altLang="zh-CN" b="0" i="0"/>
            <a:t>YOD</a:t>
          </a:r>
          <a:r>
            <a:rPr lang="zh-CN" altLang="en-US" b="0" i="0"/>
            <a:t>绘图）</a:t>
          </a:r>
          <a:endParaRPr lang="zh-CN" altLang="en-US" dirty="0"/>
        </a:p>
      </dgm:t>
    </dgm:pt>
    <dgm:pt modelId="{14006997-A466-4771-9F49-277BBC517A10}" type="parTrans" cxnId="{B06D53D7-4C26-4055-8065-39F8481DA572}">
      <dgm:prSet/>
      <dgm:spPr/>
      <dgm:t>
        <a:bodyPr/>
        <a:lstStyle/>
        <a:p>
          <a:endParaRPr lang="zh-CN" altLang="en-US"/>
        </a:p>
      </dgm:t>
    </dgm:pt>
    <dgm:pt modelId="{76186915-495C-477C-8B10-60C69C2C4821}" type="sibTrans" cxnId="{B06D53D7-4C26-4055-8065-39F8481DA572}">
      <dgm:prSet/>
      <dgm:spPr/>
      <dgm:t>
        <a:bodyPr/>
        <a:lstStyle/>
        <a:p>
          <a:endParaRPr lang="zh-CN" altLang="en-US"/>
        </a:p>
      </dgm:t>
    </dgm:pt>
    <dgm:pt modelId="{E15270E2-4492-4C93-83E2-FB410FD27C00}">
      <dgm:prSet phldrT="[文本]"/>
      <dgm:spPr/>
      <dgm:t>
        <a:bodyPr/>
        <a:lstStyle/>
        <a:p>
          <a:r>
            <a:rPr lang="en-US" altLang="zh-CN" b="0" i="0" dirty="0"/>
            <a:t>ADAS</a:t>
          </a:r>
          <a:r>
            <a:rPr lang="zh-CN" altLang="en-US" b="0" i="0" dirty="0"/>
            <a:t>：</a:t>
          </a:r>
          <a:r>
            <a:rPr lang="zh-CN" altLang="en-US" b="0" i="0" dirty="0">
              <a:hlinkClick xmlns:r="http://schemas.openxmlformats.org/officeDocument/2006/relationships" r:id="rId3"/>
            </a:rPr>
            <a:t>高级驾驶辅助系统</a:t>
          </a:r>
          <a:endParaRPr lang="zh-CN" altLang="en-US" dirty="0"/>
        </a:p>
      </dgm:t>
    </dgm:pt>
    <dgm:pt modelId="{D602BE88-A1A7-4AC6-98DE-F053C12C0725}" type="parTrans" cxnId="{6B801242-3270-4289-9D45-B40550063973}">
      <dgm:prSet/>
      <dgm:spPr/>
      <dgm:t>
        <a:bodyPr/>
        <a:lstStyle/>
        <a:p>
          <a:endParaRPr lang="zh-CN" altLang="en-US"/>
        </a:p>
      </dgm:t>
    </dgm:pt>
    <dgm:pt modelId="{589488E7-328B-44A4-8396-7DF8FC5D1D93}" type="sibTrans" cxnId="{6B801242-3270-4289-9D45-B40550063973}">
      <dgm:prSet/>
      <dgm:spPr/>
      <dgm:t>
        <a:bodyPr/>
        <a:lstStyle/>
        <a:p>
          <a:endParaRPr lang="zh-CN" altLang="en-US"/>
        </a:p>
      </dgm:t>
    </dgm:pt>
    <dgm:pt modelId="{E745435A-D192-4A8F-B206-C636DE4158E1}">
      <dgm:prSet/>
      <dgm:spPr/>
      <dgm:t>
        <a:bodyPr/>
        <a:lstStyle/>
        <a:p>
          <a:r>
            <a:rPr lang="zh-CN" altLang="en-US" b="0" i="0">
              <a:hlinkClick xmlns:r="http://schemas.openxmlformats.org/officeDocument/2006/relationships" r:id="rId4"/>
            </a:rPr>
            <a:t>智能搜索引擎</a:t>
          </a:r>
          <a:endParaRPr lang="zh-CN" altLang="en-US" b="0" i="0"/>
        </a:p>
      </dgm:t>
    </dgm:pt>
    <dgm:pt modelId="{13DFA5A8-8331-443A-A384-09946B2F9411}" type="parTrans" cxnId="{D5450FD3-F11B-445D-90AD-BBCFF8BC4589}">
      <dgm:prSet/>
      <dgm:spPr/>
      <dgm:t>
        <a:bodyPr/>
        <a:lstStyle/>
        <a:p>
          <a:endParaRPr lang="zh-CN" altLang="en-US"/>
        </a:p>
      </dgm:t>
    </dgm:pt>
    <dgm:pt modelId="{692ABF4F-1BEF-4C9F-A468-2CA31AC5F55E}" type="sibTrans" cxnId="{D5450FD3-F11B-445D-90AD-BBCFF8BC4589}">
      <dgm:prSet/>
      <dgm:spPr/>
      <dgm:t>
        <a:bodyPr/>
        <a:lstStyle/>
        <a:p>
          <a:endParaRPr lang="zh-CN" altLang="en-US"/>
        </a:p>
      </dgm:t>
    </dgm:pt>
    <dgm:pt modelId="{1EAF8C6D-3D73-4B14-A72C-5BF5CE1F3BDD}">
      <dgm:prSet/>
      <dgm:spPr/>
      <dgm:t>
        <a:bodyPr/>
        <a:lstStyle/>
        <a:p>
          <a:r>
            <a:rPr lang="zh-CN" altLang="en-US" b="0" i="0">
              <a:hlinkClick xmlns:r="http://schemas.openxmlformats.org/officeDocument/2006/relationships" r:id="rId5"/>
            </a:rPr>
            <a:t>计算机视觉</a:t>
          </a:r>
          <a:r>
            <a:rPr lang="zh-CN" altLang="en-US" b="0" i="0"/>
            <a:t>和 图像处理</a:t>
          </a:r>
        </a:p>
      </dgm:t>
    </dgm:pt>
    <dgm:pt modelId="{D05F7030-44C8-4482-B5C4-7C76C8467F77}" type="parTrans" cxnId="{EDC9D980-C29E-448F-A69D-ADBD9AEC189D}">
      <dgm:prSet/>
      <dgm:spPr/>
      <dgm:t>
        <a:bodyPr/>
        <a:lstStyle/>
        <a:p>
          <a:endParaRPr lang="zh-CN" altLang="en-US"/>
        </a:p>
      </dgm:t>
    </dgm:pt>
    <dgm:pt modelId="{A2CF00E7-73EB-4496-9BBC-A321845A991E}" type="sibTrans" cxnId="{EDC9D980-C29E-448F-A69D-ADBD9AEC189D}">
      <dgm:prSet/>
      <dgm:spPr/>
      <dgm:t>
        <a:bodyPr/>
        <a:lstStyle/>
        <a:p>
          <a:endParaRPr lang="zh-CN" altLang="en-US"/>
        </a:p>
      </dgm:t>
    </dgm:pt>
    <dgm:pt modelId="{A40F227F-95E0-4EE8-A386-1EDD4E301DDC}">
      <dgm:prSet/>
      <dgm:spPr/>
      <dgm:t>
        <a:bodyPr/>
        <a:lstStyle/>
        <a:p>
          <a:r>
            <a:rPr lang="zh-CN" altLang="en-US" b="0" i="0"/>
            <a:t>机器翻译和</a:t>
          </a:r>
          <a:r>
            <a:rPr lang="zh-CN" altLang="en-US" b="0" i="0">
              <a:hlinkClick xmlns:r="http://schemas.openxmlformats.org/officeDocument/2006/relationships" r:id="rId6"/>
            </a:rPr>
            <a:t>自然语言理解</a:t>
          </a:r>
          <a:endParaRPr lang="zh-CN" altLang="en-US" b="0" i="0"/>
        </a:p>
      </dgm:t>
    </dgm:pt>
    <dgm:pt modelId="{6FDD8F16-2726-4681-B0D3-A46961BD220D}" type="parTrans" cxnId="{618C4566-3554-4431-A85C-46CFBB071A4B}">
      <dgm:prSet/>
      <dgm:spPr/>
      <dgm:t>
        <a:bodyPr/>
        <a:lstStyle/>
        <a:p>
          <a:endParaRPr lang="zh-CN" altLang="en-US"/>
        </a:p>
      </dgm:t>
    </dgm:pt>
    <dgm:pt modelId="{971E9267-AC59-475E-8E75-745719E75B29}" type="sibTrans" cxnId="{618C4566-3554-4431-A85C-46CFBB071A4B}">
      <dgm:prSet/>
      <dgm:spPr/>
      <dgm:t>
        <a:bodyPr/>
        <a:lstStyle/>
        <a:p>
          <a:endParaRPr lang="zh-CN" altLang="en-US"/>
        </a:p>
      </dgm:t>
    </dgm:pt>
    <dgm:pt modelId="{0EACD3B3-2A51-422E-A2FA-911CF1118F3E}">
      <dgm:prSet/>
      <dgm:spPr/>
      <dgm:t>
        <a:bodyPr/>
        <a:lstStyle/>
        <a:p>
          <a:r>
            <a:rPr lang="zh-CN" altLang="en-US" b="0" i="0"/>
            <a:t>数据挖掘和知识发现</a:t>
          </a:r>
        </a:p>
      </dgm:t>
    </dgm:pt>
    <dgm:pt modelId="{86CE8794-8EC6-47FA-82BD-AE5B04FBAC6E}" type="parTrans" cxnId="{9A94D657-E991-4D44-9F51-79BF320270BE}">
      <dgm:prSet/>
      <dgm:spPr/>
      <dgm:t>
        <a:bodyPr/>
        <a:lstStyle/>
        <a:p>
          <a:endParaRPr lang="zh-CN" altLang="en-US"/>
        </a:p>
      </dgm:t>
    </dgm:pt>
    <dgm:pt modelId="{622BB268-2DF4-423D-9F03-8C206EB36B84}" type="sibTrans" cxnId="{9A94D657-E991-4D44-9F51-79BF320270BE}">
      <dgm:prSet/>
      <dgm:spPr/>
      <dgm:t>
        <a:bodyPr/>
        <a:lstStyle/>
        <a:p>
          <a:endParaRPr lang="zh-CN" altLang="en-US"/>
        </a:p>
      </dgm:t>
    </dgm:pt>
    <dgm:pt modelId="{60755038-254A-4255-9336-E62FCA36BD3C}" type="pres">
      <dgm:prSet presAssocID="{47708C73-B5D7-4791-BE8B-F8D024965B87}" presName="linearFlow" presStyleCnt="0">
        <dgm:presLayoutVars>
          <dgm:dir/>
          <dgm:animLvl val="lvl"/>
          <dgm:resizeHandles val="exact"/>
        </dgm:presLayoutVars>
      </dgm:prSet>
      <dgm:spPr/>
    </dgm:pt>
    <dgm:pt modelId="{A509E5CF-8A42-412D-8DE3-26231A3DBD58}" type="pres">
      <dgm:prSet presAssocID="{8542A808-87FB-4064-969D-A24C6FDDC269}" presName="composite" presStyleCnt="0"/>
      <dgm:spPr/>
    </dgm:pt>
    <dgm:pt modelId="{71880509-BB59-419D-9027-22C3FD0850C7}" type="pres">
      <dgm:prSet presAssocID="{8542A808-87FB-4064-969D-A24C6FDDC269}" presName="parentText" presStyleLbl="alignNode1" presStyleIdx="0" presStyleCnt="4">
        <dgm:presLayoutVars>
          <dgm:chMax val="1"/>
          <dgm:bulletEnabled val="1"/>
        </dgm:presLayoutVars>
      </dgm:prSet>
      <dgm:spPr/>
    </dgm:pt>
    <dgm:pt modelId="{6F9D9F26-BC05-42F1-BA2A-E1C077013361}" type="pres">
      <dgm:prSet presAssocID="{8542A808-87FB-4064-969D-A24C6FDDC269}" presName="descendantText" presStyleLbl="alignAcc1" presStyleIdx="0" presStyleCnt="4">
        <dgm:presLayoutVars>
          <dgm:bulletEnabled val="1"/>
        </dgm:presLayoutVars>
      </dgm:prSet>
      <dgm:spPr/>
    </dgm:pt>
    <dgm:pt modelId="{3A0D991A-F213-45AD-B36B-FDFFA55CFDA8}" type="pres">
      <dgm:prSet presAssocID="{AC322847-0206-496A-9A46-4E0D06032D6D}" presName="sp" presStyleCnt="0"/>
      <dgm:spPr/>
    </dgm:pt>
    <dgm:pt modelId="{8F908B7B-A70B-4BA9-B95D-77513B7DA3C1}" type="pres">
      <dgm:prSet presAssocID="{EAF37804-0B21-44D3-AD3B-BE989461A50A}" presName="composite" presStyleCnt="0"/>
      <dgm:spPr/>
    </dgm:pt>
    <dgm:pt modelId="{9B624745-7D4A-4B35-8481-80222BD56212}" type="pres">
      <dgm:prSet presAssocID="{EAF37804-0B21-44D3-AD3B-BE989461A50A}" presName="parentText" presStyleLbl="alignNode1" presStyleIdx="1" presStyleCnt="4">
        <dgm:presLayoutVars>
          <dgm:chMax val="1"/>
          <dgm:bulletEnabled val="1"/>
        </dgm:presLayoutVars>
      </dgm:prSet>
      <dgm:spPr/>
    </dgm:pt>
    <dgm:pt modelId="{A5E90C32-3255-4AEA-A847-5A3D7128A2E5}" type="pres">
      <dgm:prSet presAssocID="{EAF37804-0B21-44D3-AD3B-BE989461A50A}" presName="descendantText" presStyleLbl="alignAcc1" presStyleIdx="1" presStyleCnt="4">
        <dgm:presLayoutVars>
          <dgm:bulletEnabled val="1"/>
        </dgm:presLayoutVars>
      </dgm:prSet>
      <dgm:spPr/>
    </dgm:pt>
    <dgm:pt modelId="{24B93CDB-96E0-4D4F-AF65-4CCF479232A7}" type="pres">
      <dgm:prSet presAssocID="{00DA54D7-67CE-4314-8148-2FA9BA110A66}" presName="sp" presStyleCnt="0"/>
      <dgm:spPr/>
    </dgm:pt>
    <dgm:pt modelId="{A3697D45-E8A5-4932-B9F1-764CC0E733FA}" type="pres">
      <dgm:prSet presAssocID="{9232AC70-B04C-4CCD-8B21-580865330053}" presName="composite" presStyleCnt="0"/>
      <dgm:spPr/>
    </dgm:pt>
    <dgm:pt modelId="{F51D4901-EF88-4465-B665-753F9A9EB48D}" type="pres">
      <dgm:prSet presAssocID="{9232AC70-B04C-4CCD-8B21-580865330053}" presName="parentText" presStyleLbl="alignNode1" presStyleIdx="2" presStyleCnt="4">
        <dgm:presLayoutVars>
          <dgm:chMax val="1"/>
          <dgm:bulletEnabled val="1"/>
        </dgm:presLayoutVars>
      </dgm:prSet>
      <dgm:spPr/>
    </dgm:pt>
    <dgm:pt modelId="{464623A0-65D9-4D13-9FF7-3BC302A90952}" type="pres">
      <dgm:prSet presAssocID="{9232AC70-B04C-4CCD-8B21-580865330053}" presName="descendantText" presStyleLbl="alignAcc1" presStyleIdx="2" presStyleCnt="4">
        <dgm:presLayoutVars>
          <dgm:bulletEnabled val="1"/>
        </dgm:presLayoutVars>
      </dgm:prSet>
      <dgm:spPr/>
    </dgm:pt>
    <dgm:pt modelId="{8DA9F4B3-65BE-4392-979A-CF215AACAB9F}" type="pres">
      <dgm:prSet presAssocID="{080854C7-9198-40AA-B327-BB77CBFA916F}" presName="sp" presStyleCnt="0"/>
      <dgm:spPr/>
    </dgm:pt>
    <dgm:pt modelId="{10F37FB1-903C-441C-8A29-A7E131C5A788}" type="pres">
      <dgm:prSet presAssocID="{27DA5C4B-62F7-46CF-B23D-37B6615B5D5F}" presName="composite" presStyleCnt="0"/>
      <dgm:spPr/>
    </dgm:pt>
    <dgm:pt modelId="{3B57EA8E-84D6-418F-9551-E38B63E82EA7}" type="pres">
      <dgm:prSet presAssocID="{27DA5C4B-62F7-46CF-B23D-37B6615B5D5F}" presName="parentText" presStyleLbl="alignNode1" presStyleIdx="3" presStyleCnt="4">
        <dgm:presLayoutVars>
          <dgm:chMax val="1"/>
          <dgm:bulletEnabled val="1"/>
        </dgm:presLayoutVars>
      </dgm:prSet>
      <dgm:spPr/>
    </dgm:pt>
    <dgm:pt modelId="{48DAD927-552E-4D03-B24C-51430578A9E5}" type="pres">
      <dgm:prSet presAssocID="{27DA5C4B-62F7-46CF-B23D-37B6615B5D5F}" presName="descendantText" presStyleLbl="alignAcc1" presStyleIdx="3" presStyleCnt="4">
        <dgm:presLayoutVars>
          <dgm:bulletEnabled val="1"/>
        </dgm:presLayoutVars>
      </dgm:prSet>
      <dgm:spPr/>
    </dgm:pt>
  </dgm:ptLst>
  <dgm:cxnLst>
    <dgm:cxn modelId="{B2D83411-E247-404F-A53E-25860E3E5451}" srcId="{47708C73-B5D7-4791-BE8B-F8D024965B87}" destId="{EAF37804-0B21-44D3-AD3B-BE989461A50A}" srcOrd="1" destOrd="0" parTransId="{A3ACFDCF-AE6C-4EA3-ACEC-7D92446BBA0B}" sibTransId="{00DA54D7-67CE-4314-8148-2FA9BA110A66}"/>
    <dgm:cxn modelId="{FB52331C-A758-4ACC-B615-765C10087E80}" type="presOf" srcId="{1EAF8C6D-3D73-4B14-A72C-5BF5CE1F3BDD}" destId="{48DAD927-552E-4D03-B24C-51430578A9E5}" srcOrd="0" destOrd="1" presId="urn:microsoft.com/office/officeart/2005/8/layout/chevron2"/>
    <dgm:cxn modelId="{D1309529-0955-45B5-A181-CC137B58D41F}" srcId="{47708C73-B5D7-4791-BE8B-F8D024965B87}" destId="{8542A808-87FB-4064-969D-A24C6FDDC269}" srcOrd="0" destOrd="0" parTransId="{F8DA46C1-DE8F-4E6C-A276-E74FDD4481E0}" sibTransId="{AC322847-0206-496A-9A46-4E0D06032D6D}"/>
    <dgm:cxn modelId="{2F2AF62C-DAF7-4834-8A47-1F95189F469C}" type="presOf" srcId="{47708C73-B5D7-4791-BE8B-F8D024965B87}" destId="{60755038-254A-4255-9336-E62FCA36BD3C}" srcOrd="0" destOrd="0" presId="urn:microsoft.com/office/officeart/2005/8/layout/chevron2"/>
    <dgm:cxn modelId="{529FF034-10BF-42CB-B250-8D459545DDA0}" type="presOf" srcId="{A40F227F-95E0-4EE8-A386-1EDD4E301DDC}" destId="{48DAD927-552E-4D03-B24C-51430578A9E5}" srcOrd="0" destOrd="2" presId="urn:microsoft.com/office/officeart/2005/8/layout/chevron2"/>
    <dgm:cxn modelId="{A0EA1039-88B4-443C-A804-E85F9D739E14}" type="presOf" srcId="{EAF37804-0B21-44D3-AD3B-BE989461A50A}" destId="{9B624745-7D4A-4B35-8481-80222BD56212}" srcOrd="0" destOrd="0" presId="urn:microsoft.com/office/officeart/2005/8/layout/chevron2"/>
    <dgm:cxn modelId="{F07F1C61-7719-4B64-9E0C-794EA2908C3F}" type="presOf" srcId="{E15270E2-4492-4C93-83E2-FB410FD27C00}" destId="{464623A0-65D9-4D13-9FF7-3BC302A90952}" srcOrd="0" destOrd="1" presId="urn:microsoft.com/office/officeart/2005/8/layout/chevron2"/>
    <dgm:cxn modelId="{6B801242-3270-4289-9D45-B40550063973}" srcId="{9232AC70-B04C-4CCD-8B21-580865330053}" destId="{E15270E2-4492-4C93-83E2-FB410FD27C00}" srcOrd="1" destOrd="0" parTransId="{D602BE88-A1A7-4AC6-98DE-F053C12C0725}" sibTransId="{589488E7-328B-44A4-8396-7DF8FC5D1D93}"/>
    <dgm:cxn modelId="{618C4566-3554-4431-A85C-46CFBB071A4B}" srcId="{27DA5C4B-62F7-46CF-B23D-37B6615B5D5F}" destId="{A40F227F-95E0-4EE8-A386-1EDD4E301DDC}" srcOrd="2" destOrd="0" parTransId="{6FDD8F16-2726-4681-B0D3-A46961BD220D}" sibTransId="{971E9267-AC59-475E-8E75-745719E75B29}"/>
    <dgm:cxn modelId="{91030048-7EEC-411D-BF7F-EEBE0D296E86}" type="presOf" srcId="{CDCBAD3C-59EA-4703-A47A-F023C9B53237}" destId="{A5E90C32-3255-4AEA-A847-5A3D7128A2E5}" srcOrd="0" destOrd="1" presId="urn:microsoft.com/office/officeart/2005/8/layout/chevron2"/>
    <dgm:cxn modelId="{865DF849-9119-440D-B934-F762092076EA}" srcId="{8542A808-87FB-4064-969D-A24C6FDDC269}" destId="{640721F8-1333-40FD-8AB1-BFF3AD8E684C}" srcOrd="1" destOrd="0" parTransId="{E5650886-0396-4962-A485-EEF556B71B5F}" sibTransId="{FC8FB8C0-AF83-43E5-A231-2ED9571302E6}"/>
    <dgm:cxn modelId="{55197F6D-27E9-4FE9-A276-CD1DB9D1EDB8}" type="presOf" srcId="{8542A808-87FB-4064-969D-A24C6FDDC269}" destId="{71880509-BB59-419D-9027-22C3FD0850C7}" srcOrd="0" destOrd="0" presId="urn:microsoft.com/office/officeart/2005/8/layout/chevron2"/>
    <dgm:cxn modelId="{6E412773-7C9A-4B14-93EA-343E9784FE73}" type="presOf" srcId="{0EACD3B3-2A51-422E-A2FA-911CF1118F3E}" destId="{48DAD927-552E-4D03-B24C-51430578A9E5}" srcOrd="0" destOrd="3" presId="urn:microsoft.com/office/officeart/2005/8/layout/chevron2"/>
    <dgm:cxn modelId="{9A94D657-E991-4D44-9F51-79BF320270BE}" srcId="{27DA5C4B-62F7-46CF-B23D-37B6615B5D5F}" destId="{0EACD3B3-2A51-422E-A2FA-911CF1118F3E}" srcOrd="3" destOrd="0" parTransId="{86CE8794-8EC6-47FA-82BD-AE5B04FBAC6E}" sibTransId="{622BB268-2DF4-423D-9F03-8C206EB36B84}"/>
    <dgm:cxn modelId="{EDC9D980-C29E-448F-A69D-ADBD9AEC189D}" srcId="{27DA5C4B-62F7-46CF-B23D-37B6615B5D5F}" destId="{1EAF8C6D-3D73-4B14-A72C-5BF5CE1F3BDD}" srcOrd="1" destOrd="0" parTransId="{D05F7030-44C8-4482-B5C4-7C76C8467F77}" sibTransId="{A2CF00E7-73EB-4496-9BBC-A321845A991E}"/>
    <dgm:cxn modelId="{B8B99797-1469-4FE9-B57F-29DE89636969}" srcId="{47708C73-B5D7-4791-BE8B-F8D024965B87}" destId="{27DA5C4B-62F7-46CF-B23D-37B6615B5D5F}" srcOrd="3" destOrd="0" parTransId="{7A9F8059-070B-4E96-BDD2-E21CA6E2C24A}" sibTransId="{7424D293-C05B-433A-974C-39AA937F8BBE}"/>
    <dgm:cxn modelId="{77C9199F-4993-430C-A020-59A4C8CBD89E}" type="presOf" srcId="{E745435A-D192-4A8F-B206-C636DE4158E1}" destId="{48DAD927-552E-4D03-B24C-51430578A9E5}" srcOrd="0" destOrd="0" presId="urn:microsoft.com/office/officeart/2005/8/layout/chevron2"/>
    <dgm:cxn modelId="{305083B2-1799-4B5C-8780-37AF36A5F4A5}" srcId="{47708C73-B5D7-4791-BE8B-F8D024965B87}" destId="{9232AC70-B04C-4CCD-8B21-580865330053}" srcOrd="2" destOrd="0" parTransId="{1C3FCDB8-07D0-483B-A363-B3DB1D1EECD8}" sibTransId="{080854C7-9198-40AA-B327-BB77CBFA916F}"/>
    <dgm:cxn modelId="{678161BF-6B8A-4A57-9F8F-AF2899DF2B45}" type="presOf" srcId="{27DA5C4B-62F7-46CF-B23D-37B6615B5D5F}" destId="{3B57EA8E-84D6-418F-9551-E38B63E82EA7}" srcOrd="0" destOrd="0" presId="urn:microsoft.com/office/officeart/2005/8/layout/chevron2"/>
    <dgm:cxn modelId="{C0BB7EC8-9CA1-427C-A1DD-2287F19E44B6}" type="presOf" srcId="{50CE2339-45B7-45CD-BC8D-4F08B09D0E36}" destId="{A5E90C32-3255-4AEA-A847-5A3D7128A2E5}" srcOrd="0" destOrd="0" presId="urn:microsoft.com/office/officeart/2005/8/layout/chevron2"/>
    <dgm:cxn modelId="{D5450FD3-F11B-445D-90AD-BBCFF8BC4589}" srcId="{27DA5C4B-62F7-46CF-B23D-37B6615B5D5F}" destId="{E745435A-D192-4A8F-B206-C636DE4158E1}" srcOrd="0" destOrd="0" parTransId="{13DFA5A8-8331-443A-A384-09946B2F9411}" sibTransId="{692ABF4F-1BEF-4C9F-A468-2CA31AC5F55E}"/>
    <dgm:cxn modelId="{B06D53D7-4C26-4055-8065-39F8481DA572}" srcId="{9232AC70-B04C-4CCD-8B21-580865330053}" destId="{44DFA570-0D65-40B0-82EE-C31A8C042E4B}" srcOrd="0" destOrd="0" parTransId="{14006997-A466-4771-9F49-277BBC517A10}" sibTransId="{76186915-495C-477C-8B10-60C69C2C4821}"/>
    <dgm:cxn modelId="{C27380DF-95A3-4310-84F7-1BB472E49F59}" type="presOf" srcId="{44DFA570-0D65-40B0-82EE-C31A8C042E4B}" destId="{464623A0-65D9-4D13-9FF7-3BC302A90952}" srcOrd="0" destOrd="0" presId="urn:microsoft.com/office/officeart/2005/8/layout/chevron2"/>
    <dgm:cxn modelId="{4DD103E3-FE35-4D76-92EA-0F2DB4EFFC93}" type="presOf" srcId="{9232AC70-B04C-4CCD-8B21-580865330053}" destId="{F51D4901-EF88-4465-B665-753F9A9EB48D}" srcOrd="0" destOrd="0" presId="urn:microsoft.com/office/officeart/2005/8/layout/chevron2"/>
    <dgm:cxn modelId="{EC1D4DE3-A6A8-4C01-B3A5-A51D9BB9CA54}" srcId="{EAF37804-0B21-44D3-AD3B-BE989461A50A}" destId="{50CE2339-45B7-45CD-BC8D-4F08B09D0E36}" srcOrd="0" destOrd="0" parTransId="{E0E79823-15E0-4F90-8129-0B16E748A347}" sibTransId="{697C60A8-3FC5-4C3A-83E6-BB44D999F76A}"/>
    <dgm:cxn modelId="{4A28E5EA-EDA8-4C6A-8A0C-77DCD696A67E}" type="presOf" srcId="{640721F8-1333-40FD-8AB1-BFF3AD8E684C}" destId="{6F9D9F26-BC05-42F1-BA2A-E1C077013361}" srcOrd="0" destOrd="1" presId="urn:microsoft.com/office/officeart/2005/8/layout/chevron2"/>
    <dgm:cxn modelId="{625994EE-AA66-47B5-8CB7-B5E8C54C006C}" srcId="{8542A808-87FB-4064-969D-A24C6FDDC269}" destId="{4CA3172B-D4F9-447B-9F63-47ADCBA05115}" srcOrd="0" destOrd="0" parTransId="{1BDDDE68-E14F-4B86-A781-CA8298E72302}" sibTransId="{EB687729-E2E7-40FE-A68B-72A1F586F8AF}"/>
    <dgm:cxn modelId="{B6E561EF-AD3C-4456-A127-AB5A46613C2A}" type="presOf" srcId="{4CA3172B-D4F9-447B-9F63-47ADCBA05115}" destId="{6F9D9F26-BC05-42F1-BA2A-E1C077013361}" srcOrd="0" destOrd="0" presId="urn:microsoft.com/office/officeart/2005/8/layout/chevron2"/>
    <dgm:cxn modelId="{9B36F4FD-8C72-445D-9262-A21EE9018066}" srcId="{EAF37804-0B21-44D3-AD3B-BE989461A50A}" destId="{CDCBAD3C-59EA-4703-A47A-F023C9B53237}" srcOrd="1" destOrd="0" parTransId="{3A02B122-FFB9-4410-B4DF-EBAD25485341}" sibTransId="{699882FB-205B-498A-B5E9-5163372C610F}"/>
    <dgm:cxn modelId="{A3D78F3F-2DEF-4849-A87B-301269FEB3C4}" type="presParOf" srcId="{60755038-254A-4255-9336-E62FCA36BD3C}" destId="{A509E5CF-8A42-412D-8DE3-26231A3DBD58}" srcOrd="0" destOrd="0" presId="urn:microsoft.com/office/officeart/2005/8/layout/chevron2"/>
    <dgm:cxn modelId="{550EDA28-43B7-428E-A71F-ED5637A75C44}" type="presParOf" srcId="{A509E5CF-8A42-412D-8DE3-26231A3DBD58}" destId="{71880509-BB59-419D-9027-22C3FD0850C7}" srcOrd="0" destOrd="0" presId="urn:microsoft.com/office/officeart/2005/8/layout/chevron2"/>
    <dgm:cxn modelId="{0453526B-FB07-482F-88EA-4904AF045E29}" type="presParOf" srcId="{A509E5CF-8A42-412D-8DE3-26231A3DBD58}" destId="{6F9D9F26-BC05-42F1-BA2A-E1C077013361}" srcOrd="1" destOrd="0" presId="urn:microsoft.com/office/officeart/2005/8/layout/chevron2"/>
    <dgm:cxn modelId="{11DB13F1-D32D-4F9A-98E0-24C262D681A6}" type="presParOf" srcId="{60755038-254A-4255-9336-E62FCA36BD3C}" destId="{3A0D991A-F213-45AD-B36B-FDFFA55CFDA8}" srcOrd="1" destOrd="0" presId="urn:microsoft.com/office/officeart/2005/8/layout/chevron2"/>
    <dgm:cxn modelId="{373C1C1E-607B-4F36-A041-6B0EE87864BC}" type="presParOf" srcId="{60755038-254A-4255-9336-E62FCA36BD3C}" destId="{8F908B7B-A70B-4BA9-B95D-77513B7DA3C1}" srcOrd="2" destOrd="0" presId="urn:microsoft.com/office/officeart/2005/8/layout/chevron2"/>
    <dgm:cxn modelId="{3ABC5FFB-F6D7-4E8F-8433-58E561912D00}" type="presParOf" srcId="{8F908B7B-A70B-4BA9-B95D-77513B7DA3C1}" destId="{9B624745-7D4A-4B35-8481-80222BD56212}" srcOrd="0" destOrd="0" presId="urn:microsoft.com/office/officeart/2005/8/layout/chevron2"/>
    <dgm:cxn modelId="{0E7AC5F9-140D-4167-9DAB-59A19CC017C4}" type="presParOf" srcId="{8F908B7B-A70B-4BA9-B95D-77513B7DA3C1}" destId="{A5E90C32-3255-4AEA-A847-5A3D7128A2E5}" srcOrd="1" destOrd="0" presId="urn:microsoft.com/office/officeart/2005/8/layout/chevron2"/>
    <dgm:cxn modelId="{895E1AA5-34E8-4D5C-B0EE-00CA714B54D5}" type="presParOf" srcId="{60755038-254A-4255-9336-E62FCA36BD3C}" destId="{24B93CDB-96E0-4D4F-AF65-4CCF479232A7}" srcOrd="3" destOrd="0" presId="urn:microsoft.com/office/officeart/2005/8/layout/chevron2"/>
    <dgm:cxn modelId="{DD6D2B99-9E53-4E2C-8C8D-9431F320DB09}" type="presParOf" srcId="{60755038-254A-4255-9336-E62FCA36BD3C}" destId="{A3697D45-E8A5-4932-B9F1-764CC0E733FA}" srcOrd="4" destOrd="0" presId="urn:microsoft.com/office/officeart/2005/8/layout/chevron2"/>
    <dgm:cxn modelId="{B607F6CC-AB3A-49F1-82B9-DF82993484BE}" type="presParOf" srcId="{A3697D45-E8A5-4932-B9F1-764CC0E733FA}" destId="{F51D4901-EF88-4465-B665-753F9A9EB48D}" srcOrd="0" destOrd="0" presId="urn:microsoft.com/office/officeart/2005/8/layout/chevron2"/>
    <dgm:cxn modelId="{D5803DC9-EA63-4600-81FF-5A6735840265}" type="presParOf" srcId="{A3697D45-E8A5-4932-B9F1-764CC0E733FA}" destId="{464623A0-65D9-4D13-9FF7-3BC302A90952}" srcOrd="1" destOrd="0" presId="urn:microsoft.com/office/officeart/2005/8/layout/chevron2"/>
    <dgm:cxn modelId="{0A1FC839-5DAC-4E96-8DBF-138526D5D284}" type="presParOf" srcId="{60755038-254A-4255-9336-E62FCA36BD3C}" destId="{8DA9F4B3-65BE-4392-979A-CF215AACAB9F}" srcOrd="5" destOrd="0" presId="urn:microsoft.com/office/officeart/2005/8/layout/chevron2"/>
    <dgm:cxn modelId="{D4387BB7-F61F-411E-AB31-2DBDA260F0EC}" type="presParOf" srcId="{60755038-254A-4255-9336-E62FCA36BD3C}" destId="{10F37FB1-903C-441C-8A29-A7E131C5A788}" srcOrd="6" destOrd="0" presId="urn:microsoft.com/office/officeart/2005/8/layout/chevron2"/>
    <dgm:cxn modelId="{40CAE7A1-459C-4D1A-87D9-D0020657C63F}" type="presParOf" srcId="{10F37FB1-903C-441C-8A29-A7E131C5A788}" destId="{3B57EA8E-84D6-418F-9551-E38B63E82EA7}" srcOrd="0" destOrd="0" presId="urn:microsoft.com/office/officeart/2005/8/layout/chevron2"/>
    <dgm:cxn modelId="{2BC8BD9A-8A00-4BB4-BA78-FF8A67E0FD75}" type="presParOf" srcId="{10F37FB1-903C-441C-8A29-A7E131C5A788}" destId="{48DAD927-552E-4D03-B24C-51430578A9E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5F52F-824F-4ABD-A2FD-F54C022D305C}" type="doc">
      <dgm:prSet loTypeId="urn:microsoft.com/office/officeart/2005/8/layout/hProcess9" loCatId="process" qsTypeId="urn:microsoft.com/office/officeart/2005/8/quickstyle/simple1" qsCatId="simple" csTypeId="urn:microsoft.com/office/officeart/2005/8/colors/accent1_2" csCatId="accent1" phldr="1"/>
      <dgm:spPr/>
    </dgm:pt>
    <dgm:pt modelId="{4B082D1B-4FDA-47DE-B4B4-CD5909804DDC}">
      <dgm:prSet phldrT="[文本]"/>
      <dgm:spPr/>
      <dgm:t>
        <a:bodyPr/>
        <a:lstStyle/>
        <a:p>
          <a:r>
            <a:rPr lang="zh-CN" altLang="en-US" dirty="0"/>
            <a:t>孕育期 </a:t>
          </a:r>
          <a:r>
            <a:rPr lang="en-US" altLang="zh-CN" dirty="0"/>
            <a:t>1956</a:t>
          </a:r>
          <a:endParaRPr lang="zh-CN" altLang="en-US" dirty="0"/>
        </a:p>
      </dgm:t>
    </dgm:pt>
    <dgm:pt modelId="{3AE057F4-1D1E-450B-ABFF-6FB4EFE013F1}" type="parTrans" cxnId="{BC361C7C-0F97-49CA-BCCC-10763D80784D}">
      <dgm:prSet/>
      <dgm:spPr/>
      <dgm:t>
        <a:bodyPr/>
        <a:lstStyle/>
        <a:p>
          <a:endParaRPr lang="zh-CN" altLang="en-US"/>
        </a:p>
      </dgm:t>
    </dgm:pt>
    <dgm:pt modelId="{FECC89FE-B537-4298-A3BD-49CCE529B5F6}" type="sibTrans" cxnId="{BC361C7C-0F97-49CA-BCCC-10763D80784D}">
      <dgm:prSet/>
      <dgm:spPr/>
      <dgm:t>
        <a:bodyPr/>
        <a:lstStyle/>
        <a:p>
          <a:endParaRPr lang="zh-CN" altLang="en-US"/>
        </a:p>
      </dgm:t>
    </dgm:pt>
    <dgm:pt modelId="{31629B9C-0854-4F87-82FB-9F7905CB5550}">
      <dgm:prSet phldrT="[文本]"/>
      <dgm:spPr/>
      <dgm:t>
        <a:bodyPr/>
        <a:lstStyle/>
        <a:p>
          <a:r>
            <a:rPr lang="zh-CN" altLang="en-US" dirty="0"/>
            <a:t>形成期</a:t>
          </a:r>
          <a:r>
            <a:rPr lang="en-US" altLang="zh-CN" dirty="0"/>
            <a:t>1970</a:t>
          </a:r>
          <a:endParaRPr lang="zh-CN" altLang="en-US" dirty="0"/>
        </a:p>
      </dgm:t>
    </dgm:pt>
    <dgm:pt modelId="{5947675E-811E-4852-A01F-4FA07E6DC7DE}" type="parTrans" cxnId="{7FE0B16B-B20C-4CA1-8B35-98A77C0FF6CA}">
      <dgm:prSet/>
      <dgm:spPr/>
      <dgm:t>
        <a:bodyPr/>
        <a:lstStyle/>
        <a:p>
          <a:endParaRPr lang="zh-CN" altLang="en-US"/>
        </a:p>
      </dgm:t>
    </dgm:pt>
    <dgm:pt modelId="{D7FDF961-99AF-422E-AB4A-05713FE7A9B5}" type="sibTrans" cxnId="{7FE0B16B-B20C-4CA1-8B35-98A77C0FF6CA}">
      <dgm:prSet/>
      <dgm:spPr/>
      <dgm:t>
        <a:bodyPr/>
        <a:lstStyle/>
        <a:p>
          <a:endParaRPr lang="zh-CN" altLang="en-US"/>
        </a:p>
      </dgm:t>
    </dgm:pt>
    <dgm:pt modelId="{D6316FA4-E497-42BC-B336-A11B848959A2}">
      <dgm:prSet phldrT="[文本]"/>
      <dgm:spPr/>
      <dgm:t>
        <a:bodyPr/>
        <a:lstStyle/>
        <a:p>
          <a:r>
            <a:rPr lang="zh-CN" altLang="en-US" dirty="0"/>
            <a:t>知识应用</a:t>
          </a:r>
          <a:r>
            <a:rPr lang="en-US" altLang="zh-CN" dirty="0"/>
            <a:t>1980</a:t>
          </a:r>
          <a:endParaRPr lang="zh-CN" altLang="en-US" dirty="0"/>
        </a:p>
      </dgm:t>
    </dgm:pt>
    <dgm:pt modelId="{E3195490-ADFA-4DC1-9D8F-8ED5BA6B1A54}" type="parTrans" cxnId="{29595343-5D86-4098-95E7-DC6D865E3203}">
      <dgm:prSet/>
      <dgm:spPr/>
      <dgm:t>
        <a:bodyPr/>
        <a:lstStyle/>
        <a:p>
          <a:endParaRPr lang="zh-CN" altLang="en-US"/>
        </a:p>
      </dgm:t>
    </dgm:pt>
    <dgm:pt modelId="{1CE31BA6-159C-4661-9416-4A198C061AA1}" type="sibTrans" cxnId="{29595343-5D86-4098-95E7-DC6D865E3203}">
      <dgm:prSet/>
      <dgm:spPr/>
      <dgm:t>
        <a:bodyPr/>
        <a:lstStyle/>
        <a:p>
          <a:endParaRPr lang="zh-CN" altLang="en-US"/>
        </a:p>
      </dgm:t>
    </dgm:pt>
    <dgm:pt modelId="{C1179429-D27B-4045-A72E-E876DEAA432B}">
      <dgm:prSet phldrT="[文本]"/>
      <dgm:spPr/>
      <dgm:t>
        <a:bodyPr/>
        <a:lstStyle/>
        <a:p>
          <a:r>
            <a:rPr lang="zh-CN" altLang="en-US" dirty="0"/>
            <a:t>从学派走向综合</a:t>
          </a:r>
          <a:endParaRPr lang="en-US" altLang="zh-CN" dirty="0"/>
        </a:p>
        <a:p>
          <a:r>
            <a:rPr lang="en-US" altLang="zh-CN" dirty="0"/>
            <a:t>2000</a:t>
          </a:r>
          <a:endParaRPr lang="zh-CN" altLang="en-US" dirty="0"/>
        </a:p>
      </dgm:t>
    </dgm:pt>
    <dgm:pt modelId="{2B7ACE50-EE53-4FB9-ABC0-519AB1F1B195}" type="parTrans" cxnId="{44D98091-3B9A-4FE8-AF8F-CA40E4C82F42}">
      <dgm:prSet/>
      <dgm:spPr/>
      <dgm:t>
        <a:bodyPr/>
        <a:lstStyle/>
        <a:p>
          <a:endParaRPr lang="zh-CN" altLang="en-US"/>
        </a:p>
      </dgm:t>
    </dgm:pt>
    <dgm:pt modelId="{AEE6C729-D90A-4960-93FF-181679C43F39}" type="sibTrans" cxnId="{44D98091-3B9A-4FE8-AF8F-CA40E4C82F42}">
      <dgm:prSet/>
      <dgm:spPr/>
      <dgm:t>
        <a:bodyPr/>
        <a:lstStyle/>
        <a:p>
          <a:endParaRPr lang="zh-CN" altLang="en-US"/>
        </a:p>
      </dgm:t>
    </dgm:pt>
    <dgm:pt modelId="{D7EA5C8B-6C66-4BD7-B3C4-727DBA52F495}">
      <dgm:prSet phldrT="[文本]"/>
      <dgm:spPr/>
      <dgm:t>
        <a:bodyPr/>
        <a:lstStyle/>
        <a:p>
          <a:r>
            <a:rPr lang="zh-CN" altLang="en-US" dirty="0"/>
            <a:t>兴起 现在</a:t>
          </a:r>
        </a:p>
      </dgm:t>
    </dgm:pt>
    <dgm:pt modelId="{51CCC5DA-ECFB-4999-9235-28458D37D69D}" type="parTrans" cxnId="{75B1AE85-ED70-4EEF-BA96-49EC52C8F42F}">
      <dgm:prSet/>
      <dgm:spPr/>
      <dgm:t>
        <a:bodyPr/>
        <a:lstStyle/>
        <a:p>
          <a:endParaRPr lang="zh-CN" altLang="en-US"/>
        </a:p>
      </dgm:t>
    </dgm:pt>
    <dgm:pt modelId="{BC5143DE-754A-49AA-A117-C827C8BC4A4D}" type="sibTrans" cxnId="{75B1AE85-ED70-4EEF-BA96-49EC52C8F42F}">
      <dgm:prSet/>
      <dgm:spPr/>
      <dgm:t>
        <a:bodyPr/>
        <a:lstStyle/>
        <a:p>
          <a:endParaRPr lang="zh-CN" altLang="en-US"/>
        </a:p>
      </dgm:t>
    </dgm:pt>
    <dgm:pt modelId="{1BC9E337-491F-47C2-9D2B-50DA16E4D84D}" type="pres">
      <dgm:prSet presAssocID="{1E65F52F-824F-4ABD-A2FD-F54C022D305C}" presName="CompostProcess" presStyleCnt="0">
        <dgm:presLayoutVars>
          <dgm:dir/>
          <dgm:resizeHandles val="exact"/>
        </dgm:presLayoutVars>
      </dgm:prSet>
      <dgm:spPr/>
    </dgm:pt>
    <dgm:pt modelId="{3A9C71D5-D941-4286-B7E9-E0094BBAB9B7}" type="pres">
      <dgm:prSet presAssocID="{1E65F52F-824F-4ABD-A2FD-F54C022D305C}" presName="arrow" presStyleLbl="bgShp" presStyleIdx="0" presStyleCnt="1"/>
      <dgm:spPr/>
    </dgm:pt>
    <dgm:pt modelId="{5F025C55-BE15-44A8-9F90-538E034761DE}" type="pres">
      <dgm:prSet presAssocID="{1E65F52F-824F-4ABD-A2FD-F54C022D305C}" presName="linearProcess" presStyleCnt="0"/>
      <dgm:spPr/>
    </dgm:pt>
    <dgm:pt modelId="{272FCD5B-B9D3-4EEA-95CD-1D72AB8B9126}" type="pres">
      <dgm:prSet presAssocID="{4B082D1B-4FDA-47DE-B4B4-CD5909804DDC}" presName="textNode" presStyleLbl="node1" presStyleIdx="0" presStyleCnt="5">
        <dgm:presLayoutVars>
          <dgm:bulletEnabled val="1"/>
        </dgm:presLayoutVars>
      </dgm:prSet>
      <dgm:spPr/>
    </dgm:pt>
    <dgm:pt modelId="{0125A233-8266-4279-8BF0-8FF6F4453751}" type="pres">
      <dgm:prSet presAssocID="{FECC89FE-B537-4298-A3BD-49CCE529B5F6}" presName="sibTrans" presStyleCnt="0"/>
      <dgm:spPr/>
    </dgm:pt>
    <dgm:pt modelId="{D91E567D-4891-4345-AC5E-D18EAC6E96BA}" type="pres">
      <dgm:prSet presAssocID="{31629B9C-0854-4F87-82FB-9F7905CB5550}" presName="textNode" presStyleLbl="node1" presStyleIdx="1" presStyleCnt="5">
        <dgm:presLayoutVars>
          <dgm:bulletEnabled val="1"/>
        </dgm:presLayoutVars>
      </dgm:prSet>
      <dgm:spPr/>
    </dgm:pt>
    <dgm:pt modelId="{B37B5F6E-0483-4C62-A247-09B72DE4BBF0}" type="pres">
      <dgm:prSet presAssocID="{D7FDF961-99AF-422E-AB4A-05713FE7A9B5}" presName="sibTrans" presStyleCnt="0"/>
      <dgm:spPr/>
    </dgm:pt>
    <dgm:pt modelId="{3EB78BE8-0E23-4D98-9CBF-3C8B5A79AE31}" type="pres">
      <dgm:prSet presAssocID="{D6316FA4-E497-42BC-B336-A11B848959A2}" presName="textNode" presStyleLbl="node1" presStyleIdx="2" presStyleCnt="5">
        <dgm:presLayoutVars>
          <dgm:bulletEnabled val="1"/>
        </dgm:presLayoutVars>
      </dgm:prSet>
      <dgm:spPr/>
    </dgm:pt>
    <dgm:pt modelId="{B3C50460-5295-455F-9D7D-16D07CF5F689}" type="pres">
      <dgm:prSet presAssocID="{1CE31BA6-159C-4661-9416-4A198C061AA1}" presName="sibTrans" presStyleCnt="0"/>
      <dgm:spPr/>
    </dgm:pt>
    <dgm:pt modelId="{A084BCD2-5CF7-4454-8FD4-A51E165DC3E8}" type="pres">
      <dgm:prSet presAssocID="{C1179429-D27B-4045-A72E-E876DEAA432B}" presName="textNode" presStyleLbl="node1" presStyleIdx="3" presStyleCnt="5">
        <dgm:presLayoutVars>
          <dgm:bulletEnabled val="1"/>
        </dgm:presLayoutVars>
      </dgm:prSet>
      <dgm:spPr/>
    </dgm:pt>
    <dgm:pt modelId="{3E08761A-6B63-4F49-B6A6-90ABBD4C9349}" type="pres">
      <dgm:prSet presAssocID="{AEE6C729-D90A-4960-93FF-181679C43F39}" presName="sibTrans" presStyleCnt="0"/>
      <dgm:spPr/>
    </dgm:pt>
    <dgm:pt modelId="{9E332E2D-3C7F-4D21-9202-3A7FF514C371}" type="pres">
      <dgm:prSet presAssocID="{D7EA5C8B-6C66-4BD7-B3C4-727DBA52F495}" presName="textNode" presStyleLbl="node1" presStyleIdx="4" presStyleCnt="5">
        <dgm:presLayoutVars>
          <dgm:bulletEnabled val="1"/>
        </dgm:presLayoutVars>
      </dgm:prSet>
      <dgm:spPr/>
    </dgm:pt>
  </dgm:ptLst>
  <dgm:cxnLst>
    <dgm:cxn modelId="{9304C410-A744-45EF-A640-FD09C28225A9}" type="presOf" srcId="{C1179429-D27B-4045-A72E-E876DEAA432B}" destId="{A084BCD2-5CF7-4454-8FD4-A51E165DC3E8}" srcOrd="0" destOrd="0" presId="urn:microsoft.com/office/officeart/2005/8/layout/hProcess9"/>
    <dgm:cxn modelId="{C1796321-1E54-435B-8EFB-E59DE944C7C1}" type="presOf" srcId="{1E65F52F-824F-4ABD-A2FD-F54C022D305C}" destId="{1BC9E337-491F-47C2-9D2B-50DA16E4D84D}" srcOrd="0" destOrd="0" presId="urn:microsoft.com/office/officeart/2005/8/layout/hProcess9"/>
    <dgm:cxn modelId="{29595343-5D86-4098-95E7-DC6D865E3203}" srcId="{1E65F52F-824F-4ABD-A2FD-F54C022D305C}" destId="{D6316FA4-E497-42BC-B336-A11B848959A2}" srcOrd="2" destOrd="0" parTransId="{E3195490-ADFA-4DC1-9D8F-8ED5BA6B1A54}" sibTransId="{1CE31BA6-159C-4661-9416-4A198C061AA1}"/>
    <dgm:cxn modelId="{DCA3F067-DA15-4A0F-9EE4-0BCFAB9FBDB9}" type="presOf" srcId="{D7EA5C8B-6C66-4BD7-B3C4-727DBA52F495}" destId="{9E332E2D-3C7F-4D21-9202-3A7FF514C371}" srcOrd="0" destOrd="0" presId="urn:microsoft.com/office/officeart/2005/8/layout/hProcess9"/>
    <dgm:cxn modelId="{7C910369-2276-402D-B8BF-92F960697965}" type="presOf" srcId="{D6316FA4-E497-42BC-B336-A11B848959A2}" destId="{3EB78BE8-0E23-4D98-9CBF-3C8B5A79AE31}" srcOrd="0" destOrd="0" presId="urn:microsoft.com/office/officeart/2005/8/layout/hProcess9"/>
    <dgm:cxn modelId="{7FE0B16B-B20C-4CA1-8B35-98A77C0FF6CA}" srcId="{1E65F52F-824F-4ABD-A2FD-F54C022D305C}" destId="{31629B9C-0854-4F87-82FB-9F7905CB5550}" srcOrd="1" destOrd="0" parTransId="{5947675E-811E-4852-A01F-4FA07E6DC7DE}" sibTransId="{D7FDF961-99AF-422E-AB4A-05713FE7A9B5}"/>
    <dgm:cxn modelId="{5619C671-3D78-4554-8E59-7DA30155F4A3}" type="presOf" srcId="{4B082D1B-4FDA-47DE-B4B4-CD5909804DDC}" destId="{272FCD5B-B9D3-4EEA-95CD-1D72AB8B9126}" srcOrd="0" destOrd="0" presId="urn:microsoft.com/office/officeart/2005/8/layout/hProcess9"/>
    <dgm:cxn modelId="{BC361C7C-0F97-49CA-BCCC-10763D80784D}" srcId="{1E65F52F-824F-4ABD-A2FD-F54C022D305C}" destId="{4B082D1B-4FDA-47DE-B4B4-CD5909804DDC}" srcOrd="0" destOrd="0" parTransId="{3AE057F4-1D1E-450B-ABFF-6FB4EFE013F1}" sibTransId="{FECC89FE-B537-4298-A3BD-49CCE529B5F6}"/>
    <dgm:cxn modelId="{75B1AE85-ED70-4EEF-BA96-49EC52C8F42F}" srcId="{1E65F52F-824F-4ABD-A2FD-F54C022D305C}" destId="{D7EA5C8B-6C66-4BD7-B3C4-727DBA52F495}" srcOrd="4" destOrd="0" parTransId="{51CCC5DA-ECFB-4999-9235-28458D37D69D}" sibTransId="{BC5143DE-754A-49AA-A117-C827C8BC4A4D}"/>
    <dgm:cxn modelId="{44D98091-3B9A-4FE8-AF8F-CA40E4C82F42}" srcId="{1E65F52F-824F-4ABD-A2FD-F54C022D305C}" destId="{C1179429-D27B-4045-A72E-E876DEAA432B}" srcOrd="3" destOrd="0" parTransId="{2B7ACE50-EE53-4FB9-ABC0-519AB1F1B195}" sibTransId="{AEE6C729-D90A-4960-93FF-181679C43F39}"/>
    <dgm:cxn modelId="{B50A6EA8-E09A-4DFE-B744-A8C2A2B78E8F}" type="presOf" srcId="{31629B9C-0854-4F87-82FB-9F7905CB5550}" destId="{D91E567D-4891-4345-AC5E-D18EAC6E96BA}" srcOrd="0" destOrd="0" presId="urn:microsoft.com/office/officeart/2005/8/layout/hProcess9"/>
    <dgm:cxn modelId="{F57A7304-70F1-462F-8220-029AA039957F}" type="presParOf" srcId="{1BC9E337-491F-47C2-9D2B-50DA16E4D84D}" destId="{3A9C71D5-D941-4286-B7E9-E0094BBAB9B7}" srcOrd="0" destOrd="0" presId="urn:microsoft.com/office/officeart/2005/8/layout/hProcess9"/>
    <dgm:cxn modelId="{D0348D8F-5869-4AE5-A6D1-787F87F9B7B9}" type="presParOf" srcId="{1BC9E337-491F-47C2-9D2B-50DA16E4D84D}" destId="{5F025C55-BE15-44A8-9F90-538E034761DE}" srcOrd="1" destOrd="0" presId="urn:microsoft.com/office/officeart/2005/8/layout/hProcess9"/>
    <dgm:cxn modelId="{71FFE844-2196-4C8D-8725-44987AAC2D73}" type="presParOf" srcId="{5F025C55-BE15-44A8-9F90-538E034761DE}" destId="{272FCD5B-B9D3-4EEA-95CD-1D72AB8B9126}" srcOrd="0" destOrd="0" presId="urn:microsoft.com/office/officeart/2005/8/layout/hProcess9"/>
    <dgm:cxn modelId="{80C59280-8B76-423D-A224-4CDA93680946}" type="presParOf" srcId="{5F025C55-BE15-44A8-9F90-538E034761DE}" destId="{0125A233-8266-4279-8BF0-8FF6F4453751}" srcOrd="1" destOrd="0" presId="urn:microsoft.com/office/officeart/2005/8/layout/hProcess9"/>
    <dgm:cxn modelId="{3115D7ED-C04B-4BAB-927D-D22B278E8A5F}" type="presParOf" srcId="{5F025C55-BE15-44A8-9F90-538E034761DE}" destId="{D91E567D-4891-4345-AC5E-D18EAC6E96BA}" srcOrd="2" destOrd="0" presId="urn:microsoft.com/office/officeart/2005/8/layout/hProcess9"/>
    <dgm:cxn modelId="{1F68DA37-BB2C-41BB-9082-A511A9BBB97A}" type="presParOf" srcId="{5F025C55-BE15-44A8-9F90-538E034761DE}" destId="{B37B5F6E-0483-4C62-A247-09B72DE4BBF0}" srcOrd="3" destOrd="0" presId="urn:microsoft.com/office/officeart/2005/8/layout/hProcess9"/>
    <dgm:cxn modelId="{576149B1-E7FD-4D00-91B7-CF07525DB2C6}" type="presParOf" srcId="{5F025C55-BE15-44A8-9F90-538E034761DE}" destId="{3EB78BE8-0E23-4D98-9CBF-3C8B5A79AE31}" srcOrd="4" destOrd="0" presId="urn:microsoft.com/office/officeart/2005/8/layout/hProcess9"/>
    <dgm:cxn modelId="{D15F1C65-47CF-4B18-B4D7-13D14FF101BE}" type="presParOf" srcId="{5F025C55-BE15-44A8-9F90-538E034761DE}" destId="{B3C50460-5295-455F-9D7D-16D07CF5F689}" srcOrd="5" destOrd="0" presId="urn:microsoft.com/office/officeart/2005/8/layout/hProcess9"/>
    <dgm:cxn modelId="{B4277FC6-4420-4A58-BB06-663404E5D99A}" type="presParOf" srcId="{5F025C55-BE15-44A8-9F90-538E034761DE}" destId="{A084BCD2-5CF7-4454-8FD4-A51E165DC3E8}" srcOrd="6" destOrd="0" presId="urn:microsoft.com/office/officeart/2005/8/layout/hProcess9"/>
    <dgm:cxn modelId="{5494E5FC-B52F-4076-A11F-A5ABCD5401E6}" type="presParOf" srcId="{5F025C55-BE15-44A8-9F90-538E034761DE}" destId="{3E08761A-6B63-4F49-B6A6-90ABBD4C9349}" srcOrd="7" destOrd="0" presId="urn:microsoft.com/office/officeart/2005/8/layout/hProcess9"/>
    <dgm:cxn modelId="{B7BA4D98-8FD4-4A1E-B74A-C9B0D2A3B300}" type="presParOf" srcId="{5F025C55-BE15-44A8-9F90-538E034761DE}" destId="{9E332E2D-3C7F-4D21-9202-3A7FF514C37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995ED9-734D-4ED3-8983-35596F84199D}"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6374040C-5B47-4279-A0C3-B839114E035D}">
      <dgm:prSet phldrT="[文本]"/>
      <dgm:spPr/>
      <dgm:t>
        <a:bodyPr/>
        <a:lstStyle/>
        <a:p>
          <a:r>
            <a:rPr lang="zh-CN" altLang="en-US" dirty="0"/>
            <a:t>硬件</a:t>
          </a:r>
        </a:p>
      </dgm:t>
    </dgm:pt>
    <dgm:pt modelId="{0DDF4AA2-6BC0-41F0-BD8A-9D5B11F9F8BE}" type="parTrans" cxnId="{E1C43F4F-7681-4347-BFF3-A8AF93BE18C5}">
      <dgm:prSet/>
      <dgm:spPr/>
      <dgm:t>
        <a:bodyPr/>
        <a:lstStyle/>
        <a:p>
          <a:endParaRPr lang="zh-CN" altLang="en-US"/>
        </a:p>
      </dgm:t>
    </dgm:pt>
    <dgm:pt modelId="{83799FE3-37C2-4F53-9497-95A053D60A9C}" type="sibTrans" cxnId="{E1C43F4F-7681-4347-BFF3-A8AF93BE18C5}">
      <dgm:prSet/>
      <dgm:spPr/>
      <dgm:t>
        <a:bodyPr/>
        <a:lstStyle/>
        <a:p>
          <a:endParaRPr lang="zh-CN" altLang="en-US"/>
        </a:p>
      </dgm:t>
    </dgm:pt>
    <dgm:pt modelId="{AF95F526-F169-4A7F-8E21-B2173172456D}">
      <dgm:prSet phldrT="[文本]" custT="1"/>
      <dgm:spPr/>
      <dgm:t>
        <a:bodyPr/>
        <a:lstStyle/>
        <a:p>
          <a:r>
            <a:rPr lang="zh-CN" altLang="en-US" sz="900" b="0" i="0" dirty="0"/>
            <a:t>从 </a:t>
          </a:r>
          <a:r>
            <a:rPr lang="en-US" altLang="zh-CN" sz="900" b="0" i="0" dirty="0"/>
            <a:t>1990 </a:t>
          </a:r>
          <a:r>
            <a:rPr lang="zh-CN" altLang="en-US" sz="900" b="0" i="0" dirty="0"/>
            <a:t>年到 </a:t>
          </a:r>
          <a:r>
            <a:rPr lang="en-US" altLang="zh-CN" sz="900" b="0" i="0" dirty="0"/>
            <a:t>2010 </a:t>
          </a:r>
          <a:r>
            <a:rPr lang="zh-CN" altLang="en-US" sz="900" b="0" i="0" dirty="0"/>
            <a:t>年，非定制 </a:t>
          </a:r>
          <a:r>
            <a:rPr lang="en-US" altLang="zh-CN" sz="900" b="0" i="0" dirty="0"/>
            <a:t>CPU </a:t>
          </a:r>
          <a:r>
            <a:rPr lang="zh-CN" altLang="en-US" sz="900" b="0" i="0" dirty="0"/>
            <a:t>的速度提高了约 </a:t>
          </a:r>
          <a:r>
            <a:rPr lang="en-US" altLang="zh-CN" sz="900" b="0" i="0" dirty="0"/>
            <a:t>5000 </a:t>
          </a:r>
          <a:r>
            <a:rPr lang="zh-CN" altLang="en-US" sz="900" b="0" i="0" dirty="0"/>
            <a:t>倍。因此，现在可以在笔记本电脑上运行小型深度学习模型。</a:t>
          </a:r>
          <a:endParaRPr lang="zh-CN" altLang="en-US" sz="900" dirty="0"/>
        </a:p>
      </dgm:t>
    </dgm:pt>
    <dgm:pt modelId="{24FC0774-8461-4156-B06E-8743F0D72F7C}" type="parTrans" cxnId="{08D6E451-4957-4550-9DE6-8C3DB05210C1}">
      <dgm:prSet/>
      <dgm:spPr/>
      <dgm:t>
        <a:bodyPr/>
        <a:lstStyle/>
        <a:p>
          <a:endParaRPr lang="zh-CN" altLang="en-US"/>
        </a:p>
      </dgm:t>
    </dgm:pt>
    <dgm:pt modelId="{D2C1DA23-96CB-4F9C-AF2F-09428C7BB3D1}" type="sibTrans" cxnId="{08D6E451-4957-4550-9DE6-8C3DB05210C1}">
      <dgm:prSet/>
      <dgm:spPr/>
      <dgm:t>
        <a:bodyPr/>
        <a:lstStyle/>
        <a:p>
          <a:endParaRPr lang="zh-CN" altLang="en-US"/>
        </a:p>
      </dgm:t>
    </dgm:pt>
    <dgm:pt modelId="{FE9C67EA-11D8-4CFB-8576-8406A9FB725B}">
      <dgm:prSet phldrT="[文本]" custT="1"/>
      <dgm:spPr/>
      <dgm:t>
        <a:bodyPr/>
        <a:lstStyle/>
        <a:p>
          <a:r>
            <a:rPr lang="en-US" altLang="zh-CN" sz="900" b="0" i="0" dirty="0"/>
            <a:t>NVIDIA TITAN X</a:t>
          </a:r>
          <a:r>
            <a:rPr lang="zh-CN" altLang="en-US" sz="900" b="0" i="0" dirty="0"/>
            <a:t>（一款游戏 </a:t>
          </a:r>
          <a:r>
            <a:rPr lang="en-US" altLang="zh-CN" sz="900" b="0" i="0" dirty="0"/>
            <a:t>GPU</a:t>
          </a:r>
          <a:r>
            <a:rPr lang="zh-CN" altLang="en-US" sz="900" b="0" i="0" dirty="0"/>
            <a:t>，在 </a:t>
          </a:r>
          <a:r>
            <a:rPr lang="en-US" altLang="zh-CN" sz="900" b="0" i="0" dirty="0"/>
            <a:t>2015 </a:t>
          </a:r>
          <a:r>
            <a:rPr lang="zh-CN" altLang="en-US" sz="900" b="0" i="0" dirty="0"/>
            <a:t>年底售价 </a:t>
          </a:r>
          <a:r>
            <a:rPr lang="en-US" altLang="zh-CN" sz="900" b="0" i="0" dirty="0"/>
            <a:t>1000 </a:t>
          </a:r>
          <a:r>
            <a:rPr lang="zh-CN" altLang="en-US" sz="900" b="0" i="0" dirty="0"/>
            <a:t>美元）可以实现单精度 </a:t>
          </a:r>
          <a:r>
            <a:rPr lang="en-US" altLang="zh-CN" sz="900" b="0" i="0" dirty="0"/>
            <a:t>6.6 TFLOPS </a:t>
          </a:r>
          <a:r>
            <a:rPr lang="zh-CN" altLang="en-US" sz="900" b="0" i="0" dirty="0"/>
            <a:t>的峰值，即每秒进行 </a:t>
          </a:r>
          <a:r>
            <a:rPr lang="en-US" altLang="zh-CN" sz="900" b="0" i="0" dirty="0"/>
            <a:t>6.6 </a:t>
          </a:r>
          <a:r>
            <a:rPr lang="zh-CN" altLang="en-US" sz="900" b="0" i="0" dirty="0"/>
            <a:t>万亿次 </a:t>
          </a:r>
          <a:r>
            <a:rPr lang="en-US" altLang="zh-CN" sz="900" b="0" i="0" dirty="0"/>
            <a:t>float32 </a:t>
          </a:r>
          <a:r>
            <a:rPr lang="zh-CN" altLang="en-US" sz="900" b="0" i="0" dirty="0"/>
            <a:t>运算。这比一台现代笔记本电脑的速度要快约 </a:t>
          </a:r>
          <a:r>
            <a:rPr lang="en-US" altLang="zh-CN" sz="900" b="0" i="0" dirty="0"/>
            <a:t>350 </a:t>
          </a:r>
          <a:r>
            <a:rPr lang="zh-CN" altLang="en-US" sz="900" b="0" i="0" dirty="0"/>
            <a:t>倍。</a:t>
          </a:r>
          <a:endParaRPr lang="zh-CN" altLang="en-US" sz="900" dirty="0"/>
        </a:p>
      </dgm:t>
    </dgm:pt>
    <dgm:pt modelId="{8DC2DDB8-C9E2-4DFA-977A-787E3711C012}" type="parTrans" cxnId="{EEFB8189-B8EA-41F7-A91F-17EA84F0E00B}">
      <dgm:prSet/>
      <dgm:spPr/>
      <dgm:t>
        <a:bodyPr/>
        <a:lstStyle/>
        <a:p>
          <a:endParaRPr lang="zh-CN" altLang="en-US"/>
        </a:p>
      </dgm:t>
    </dgm:pt>
    <dgm:pt modelId="{9EBBDC39-20E0-4EEB-9337-BC37590C3F05}" type="sibTrans" cxnId="{EEFB8189-B8EA-41F7-A91F-17EA84F0E00B}">
      <dgm:prSet/>
      <dgm:spPr/>
      <dgm:t>
        <a:bodyPr/>
        <a:lstStyle/>
        <a:p>
          <a:endParaRPr lang="zh-CN" altLang="en-US"/>
        </a:p>
      </dgm:t>
    </dgm:pt>
    <dgm:pt modelId="{22F10085-6F29-4286-B686-E4B2B3B8F51E}">
      <dgm:prSet phldrT="[文本]"/>
      <dgm:spPr/>
      <dgm:t>
        <a:bodyPr/>
        <a:lstStyle/>
        <a:p>
          <a:r>
            <a:rPr lang="zh-CN" altLang="en-US" b="0" i="0" dirty="0"/>
            <a:t>数据</a:t>
          </a:r>
          <a:endParaRPr lang="zh-CN" altLang="en-US" dirty="0"/>
        </a:p>
      </dgm:t>
    </dgm:pt>
    <dgm:pt modelId="{17F7D0A9-0A8D-4F54-94D9-A69CE06BCD3F}" type="parTrans" cxnId="{504F1C3A-09CC-4E8E-87BB-354E8AF0FE72}">
      <dgm:prSet/>
      <dgm:spPr/>
      <dgm:t>
        <a:bodyPr/>
        <a:lstStyle/>
        <a:p>
          <a:endParaRPr lang="zh-CN" altLang="en-US"/>
        </a:p>
      </dgm:t>
    </dgm:pt>
    <dgm:pt modelId="{448D8739-D0A6-4DF4-A1C8-714D2C3B6B3F}" type="sibTrans" cxnId="{504F1C3A-09CC-4E8E-87BB-354E8AF0FE72}">
      <dgm:prSet/>
      <dgm:spPr/>
      <dgm:t>
        <a:bodyPr/>
        <a:lstStyle/>
        <a:p>
          <a:endParaRPr lang="zh-CN" altLang="en-US"/>
        </a:p>
      </dgm:t>
    </dgm:pt>
    <dgm:pt modelId="{2A6145FA-C302-4EE2-8EC1-F1199948BB43}">
      <dgm:prSet phldrT="[文本]"/>
      <dgm:spPr/>
      <dgm:t>
        <a:bodyPr/>
        <a:lstStyle/>
        <a:p>
          <a:r>
            <a:rPr lang="zh-CN" altLang="en-US" b="0" i="0" dirty="0"/>
            <a:t>如今，大公司使用的图像数据集、视频数据集和自然语言数据集，如果没有互联网的话根本无法收集。</a:t>
          </a:r>
          <a:endParaRPr lang="zh-CN" altLang="en-US" dirty="0"/>
        </a:p>
      </dgm:t>
    </dgm:pt>
    <dgm:pt modelId="{23B8F159-E5B8-4915-AC70-074F0D86A5F3}" type="parTrans" cxnId="{58DFDAE3-7818-4F07-A915-BB1EEBBD4280}">
      <dgm:prSet/>
      <dgm:spPr/>
      <dgm:t>
        <a:bodyPr/>
        <a:lstStyle/>
        <a:p>
          <a:endParaRPr lang="zh-CN" altLang="en-US"/>
        </a:p>
      </dgm:t>
    </dgm:pt>
    <dgm:pt modelId="{372FC661-F6EE-4F01-9F20-1D091832264D}" type="sibTrans" cxnId="{58DFDAE3-7818-4F07-A915-BB1EEBBD4280}">
      <dgm:prSet/>
      <dgm:spPr/>
      <dgm:t>
        <a:bodyPr/>
        <a:lstStyle/>
        <a:p>
          <a:endParaRPr lang="zh-CN" altLang="en-US"/>
        </a:p>
      </dgm:t>
    </dgm:pt>
    <dgm:pt modelId="{C3840EC7-E22D-4288-8D89-2CFC52A129C7}">
      <dgm:prSet phldrT="[文本]"/>
      <dgm:spPr/>
      <dgm:t>
        <a:bodyPr/>
        <a:lstStyle/>
        <a:p>
          <a:r>
            <a:rPr lang="en-US" altLang="zh-CN" b="0" i="0" dirty="0"/>
            <a:t>ImageNet </a:t>
          </a:r>
          <a:r>
            <a:rPr lang="zh-CN" altLang="en-US" b="0" i="0" dirty="0"/>
            <a:t>数据集。它包含</a:t>
          </a:r>
          <a:r>
            <a:rPr lang="en-US" altLang="zh-CN" b="0" i="0" dirty="0"/>
            <a:t>140 </a:t>
          </a:r>
          <a:r>
            <a:rPr lang="zh-CN" altLang="en-US" b="0" i="0" dirty="0"/>
            <a:t>万张图像，这些图像已经被人工划分为 </a:t>
          </a:r>
          <a:r>
            <a:rPr lang="en-US" altLang="zh-CN" b="0" i="0" dirty="0"/>
            <a:t>1000 </a:t>
          </a:r>
          <a:r>
            <a:rPr lang="zh-CN" altLang="en-US" b="0" i="0" dirty="0"/>
            <a:t>个图像类别（每张图像对应 </a:t>
          </a:r>
          <a:r>
            <a:rPr lang="en-US" altLang="zh-CN" b="0" i="0" dirty="0"/>
            <a:t>1 </a:t>
          </a:r>
          <a:r>
            <a:rPr lang="zh-CN" altLang="en-US" b="0" i="0" dirty="0"/>
            <a:t>个类别）。</a:t>
          </a:r>
          <a:br>
            <a:rPr lang="zh-CN" altLang="en-US" dirty="0"/>
          </a:br>
          <a:endParaRPr lang="zh-CN" altLang="en-US" dirty="0"/>
        </a:p>
      </dgm:t>
    </dgm:pt>
    <dgm:pt modelId="{E5E53249-81BB-4B69-B506-63103C076CF6}" type="parTrans" cxnId="{7602878C-9A13-4E7E-AB81-E6F555A0AB34}">
      <dgm:prSet/>
      <dgm:spPr/>
      <dgm:t>
        <a:bodyPr/>
        <a:lstStyle/>
        <a:p>
          <a:endParaRPr lang="zh-CN" altLang="en-US"/>
        </a:p>
      </dgm:t>
    </dgm:pt>
    <dgm:pt modelId="{51330730-6613-4241-8BFA-AE1EB20B7D17}" type="sibTrans" cxnId="{7602878C-9A13-4E7E-AB81-E6F555A0AB34}">
      <dgm:prSet/>
      <dgm:spPr/>
      <dgm:t>
        <a:bodyPr/>
        <a:lstStyle/>
        <a:p>
          <a:endParaRPr lang="zh-CN" altLang="en-US"/>
        </a:p>
      </dgm:t>
    </dgm:pt>
    <dgm:pt modelId="{9BE07CCE-53EE-4BE0-9139-4CDFEFB2CB67}">
      <dgm:prSet phldrT="[文本]"/>
      <dgm:spPr/>
      <dgm:t>
        <a:bodyPr/>
        <a:lstStyle/>
        <a:p>
          <a:r>
            <a:rPr lang="zh-CN" altLang="en-US" b="0" i="0" dirty="0"/>
            <a:t>算法</a:t>
          </a:r>
          <a:endParaRPr lang="zh-CN" altLang="en-US" dirty="0"/>
        </a:p>
      </dgm:t>
    </dgm:pt>
    <dgm:pt modelId="{F5A50999-F45E-488B-B45D-A3D8D38DA56F}" type="parTrans" cxnId="{B6C605DB-877C-468B-835C-1318B3A4BF8F}">
      <dgm:prSet/>
      <dgm:spPr/>
      <dgm:t>
        <a:bodyPr/>
        <a:lstStyle/>
        <a:p>
          <a:endParaRPr lang="zh-CN" altLang="en-US"/>
        </a:p>
      </dgm:t>
    </dgm:pt>
    <dgm:pt modelId="{0E0D3A40-37F5-4519-977A-513F70BCCCF0}" type="sibTrans" cxnId="{B6C605DB-877C-468B-835C-1318B3A4BF8F}">
      <dgm:prSet/>
      <dgm:spPr/>
      <dgm:t>
        <a:bodyPr/>
        <a:lstStyle/>
        <a:p>
          <a:endParaRPr lang="zh-CN" altLang="en-US"/>
        </a:p>
      </dgm:t>
    </dgm:pt>
    <dgm:pt modelId="{07862F54-0AC9-4AE0-92F8-3A57B82A3A78}">
      <dgm:prSet phldrT="[文本]"/>
      <dgm:spPr/>
      <dgm:t>
        <a:bodyPr/>
        <a:lstStyle/>
        <a:p>
          <a:r>
            <a:rPr lang="zh-CN" altLang="en-US" b="0" i="0" dirty="0"/>
            <a:t>更好的神经层激活函数（ </a:t>
          </a:r>
          <a:r>
            <a:rPr lang="en-US" b="0" i="0" dirty="0"/>
            <a:t>activation function）。</a:t>
          </a:r>
          <a:endParaRPr lang="zh-CN" altLang="en-US" dirty="0"/>
        </a:p>
      </dgm:t>
    </dgm:pt>
    <dgm:pt modelId="{CDBB699D-D821-4A99-8349-25E7221813AB}" type="parTrans" cxnId="{3800927B-EBDC-4F2D-9B28-8BC2E3566B9B}">
      <dgm:prSet/>
      <dgm:spPr/>
      <dgm:t>
        <a:bodyPr/>
        <a:lstStyle/>
        <a:p>
          <a:endParaRPr lang="zh-CN" altLang="en-US"/>
        </a:p>
      </dgm:t>
    </dgm:pt>
    <dgm:pt modelId="{B9D0144D-BFC9-4869-A44E-4818688B1822}" type="sibTrans" cxnId="{3800927B-EBDC-4F2D-9B28-8BC2E3566B9B}">
      <dgm:prSet/>
      <dgm:spPr/>
      <dgm:t>
        <a:bodyPr/>
        <a:lstStyle/>
        <a:p>
          <a:endParaRPr lang="zh-CN" altLang="en-US"/>
        </a:p>
      </dgm:t>
    </dgm:pt>
    <dgm:pt modelId="{CE693AA8-A12E-42F8-A771-D899778FDFF1}">
      <dgm:prSet phldrT="[文本]"/>
      <dgm:spPr/>
      <dgm:t>
        <a:bodyPr/>
        <a:lstStyle/>
        <a:p>
          <a:r>
            <a:rPr lang="zh-CN" altLang="en-US" b="0" i="0" dirty="0"/>
            <a:t>更好的权重初始化方案（ </a:t>
          </a:r>
          <a:r>
            <a:rPr lang="en-US" b="0" i="0" dirty="0"/>
            <a:t>weight-initialization scheme）</a:t>
          </a:r>
          <a:endParaRPr lang="zh-CN" altLang="en-US" dirty="0"/>
        </a:p>
      </dgm:t>
    </dgm:pt>
    <dgm:pt modelId="{14E2FCE8-7DD8-41A4-B11C-E8F1EC76DB48}" type="parTrans" cxnId="{0B23F728-05B7-4BEA-9109-02E68D224B75}">
      <dgm:prSet/>
      <dgm:spPr/>
      <dgm:t>
        <a:bodyPr/>
        <a:lstStyle/>
        <a:p>
          <a:endParaRPr lang="zh-CN" altLang="en-US"/>
        </a:p>
      </dgm:t>
    </dgm:pt>
    <dgm:pt modelId="{AF67A765-9112-45A4-A10A-60EF047401A0}" type="sibTrans" cxnId="{0B23F728-05B7-4BEA-9109-02E68D224B75}">
      <dgm:prSet/>
      <dgm:spPr/>
      <dgm:t>
        <a:bodyPr/>
        <a:lstStyle/>
        <a:p>
          <a:endParaRPr lang="zh-CN" altLang="en-US"/>
        </a:p>
      </dgm:t>
    </dgm:pt>
    <dgm:pt modelId="{2AF51B63-71C3-4AF5-A9A5-EE5B334F4074}">
      <dgm:prSet phldrT="[文本]" custT="1"/>
      <dgm:spPr/>
      <dgm:t>
        <a:bodyPr/>
        <a:lstStyle/>
        <a:p>
          <a:r>
            <a:rPr lang="en-US" altLang="zh-CN" sz="900" b="0" i="0" dirty="0"/>
            <a:t>2016 </a:t>
          </a:r>
          <a:r>
            <a:rPr lang="zh-CN" altLang="en-US" sz="900" b="0" i="0" dirty="0"/>
            <a:t>年， </a:t>
          </a:r>
          <a:r>
            <a:rPr lang="en-US" altLang="zh-CN" sz="900" b="0" i="0" dirty="0"/>
            <a:t>Google </a:t>
          </a:r>
          <a:r>
            <a:rPr lang="zh-CN" altLang="en-US" sz="900" b="0" i="0" dirty="0"/>
            <a:t>在其年度 </a:t>
          </a:r>
          <a:r>
            <a:rPr lang="en-US" altLang="zh-CN" sz="900" b="0" i="0" dirty="0"/>
            <a:t>I/O </a:t>
          </a:r>
          <a:r>
            <a:rPr lang="zh-CN" altLang="en-US" sz="900" b="0" i="0" dirty="0"/>
            <a:t>大会上展示了张量处理器（ </a:t>
          </a:r>
          <a:r>
            <a:rPr lang="en-US" altLang="zh-CN" sz="900" b="0" i="0" dirty="0"/>
            <a:t>TPU</a:t>
          </a:r>
          <a:r>
            <a:rPr lang="zh-CN" altLang="en-US" sz="900" b="0" i="0" dirty="0"/>
            <a:t>）项目，它是一种新的芯片设计，其开发目的完全是为了运行深度神经网络。据报道，它的速度比最好的 </a:t>
          </a:r>
          <a:r>
            <a:rPr lang="en-US" altLang="zh-CN" sz="900" b="0" i="0" dirty="0"/>
            <a:t>GPU </a:t>
          </a:r>
          <a:r>
            <a:rPr lang="zh-CN" altLang="en-US" sz="900" b="0" i="0" dirty="0"/>
            <a:t>还要快 </a:t>
          </a:r>
          <a:r>
            <a:rPr lang="en-US" altLang="zh-CN" sz="900" b="0" i="0" dirty="0"/>
            <a:t>10 </a:t>
          </a:r>
          <a:r>
            <a:rPr lang="zh-CN" altLang="en-US" sz="900" b="0" i="0" dirty="0"/>
            <a:t>倍，而且能效更高。</a:t>
          </a:r>
          <a:br>
            <a:rPr lang="zh-CN" altLang="en-US" sz="800" dirty="0"/>
          </a:br>
          <a:br>
            <a:rPr lang="zh-CN" altLang="en-US" sz="800" dirty="0"/>
          </a:br>
          <a:endParaRPr lang="zh-CN" altLang="en-US" sz="800" dirty="0"/>
        </a:p>
      </dgm:t>
    </dgm:pt>
    <dgm:pt modelId="{0E3B7F80-BA13-497B-BA07-ECFE52161217}" type="parTrans" cxnId="{BC195466-D09E-4AC9-9767-6C4413F3ECC6}">
      <dgm:prSet/>
      <dgm:spPr/>
      <dgm:t>
        <a:bodyPr/>
        <a:lstStyle/>
        <a:p>
          <a:endParaRPr lang="zh-CN" altLang="en-US"/>
        </a:p>
      </dgm:t>
    </dgm:pt>
    <dgm:pt modelId="{52E30CCE-FF58-4893-8D36-4A16D6B4D76D}" type="sibTrans" cxnId="{BC195466-D09E-4AC9-9767-6C4413F3ECC6}">
      <dgm:prSet/>
      <dgm:spPr/>
      <dgm:t>
        <a:bodyPr/>
        <a:lstStyle/>
        <a:p>
          <a:endParaRPr lang="zh-CN" altLang="en-US"/>
        </a:p>
      </dgm:t>
    </dgm:pt>
    <dgm:pt modelId="{28CC3408-CE6B-4F33-8F81-00245164B062}">
      <dgm:prSet phldrT="[文本]"/>
      <dgm:spPr/>
      <dgm:t>
        <a:bodyPr/>
        <a:lstStyle/>
        <a:p>
          <a:r>
            <a:rPr lang="zh-CN" altLang="en-US" b="0" i="0" dirty="0"/>
            <a:t>更好的优化方案（ </a:t>
          </a:r>
          <a:r>
            <a:rPr lang="en-US" b="0" i="0" dirty="0"/>
            <a:t>optimization scheme），</a:t>
          </a:r>
          <a:r>
            <a:rPr lang="zh-CN" altLang="en-US" b="0" i="0" dirty="0"/>
            <a:t>比如 </a:t>
          </a:r>
          <a:r>
            <a:rPr lang="en-US" b="0" i="0" dirty="0" err="1"/>
            <a:t>RMSProp</a:t>
          </a:r>
          <a:r>
            <a:rPr lang="en-US" b="0" i="0" dirty="0"/>
            <a:t> </a:t>
          </a:r>
          <a:r>
            <a:rPr lang="zh-CN" altLang="en-US" b="0" i="0" dirty="0"/>
            <a:t>和 </a:t>
          </a:r>
          <a:r>
            <a:rPr lang="en-US" b="0" i="0" dirty="0"/>
            <a:t>Adam。</a:t>
          </a:r>
          <a:br>
            <a:rPr lang="en-US" dirty="0"/>
          </a:br>
          <a:br>
            <a:rPr lang="en-US" dirty="0"/>
          </a:br>
          <a:endParaRPr lang="zh-CN" altLang="en-US" dirty="0"/>
        </a:p>
      </dgm:t>
    </dgm:pt>
    <dgm:pt modelId="{810DE74E-EC2F-43D7-8804-A389BD034E10}" type="parTrans" cxnId="{F1CD8013-CDF9-4A94-818A-3AFDB87AAB03}">
      <dgm:prSet/>
      <dgm:spPr/>
      <dgm:t>
        <a:bodyPr/>
        <a:lstStyle/>
        <a:p>
          <a:endParaRPr lang="zh-CN" altLang="en-US"/>
        </a:p>
      </dgm:t>
    </dgm:pt>
    <dgm:pt modelId="{5763CA54-3087-44CC-9A32-394D9741FE54}" type="sibTrans" cxnId="{F1CD8013-CDF9-4A94-818A-3AFDB87AAB03}">
      <dgm:prSet/>
      <dgm:spPr/>
      <dgm:t>
        <a:bodyPr/>
        <a:lstStyle/>
        <a:p>
          <a:endParaRPr lang="zh-CN" altLang="en-US"/>
        </a:p>
      </dgm:t>
    </dgm:pt>
    <dgm:pt modelId="{F204FD58-767B-4CDC-A055-51839C530C46}" type="pres">
      <dgm:prSet presAssocID="{C7995ED9-734D-4ED3-8983-35596F84199D}" presName="Name0" presStyleCnt="0">
        <dgm:presLayoutVars>
          <dgm:chMax val="7"/>
          <dgm:dir/>
          <dgm:animLvl val="lvl"/>
          <dgm:resizeHandles val="exact"/>
        </dgm:presLayoutVars>
      </dgm:prSet>
      <dgm:spPr/>
    </dgm:pt>
    <dgm:pt modelId="{30EDB544-DE51-4B24-8EA9-B624A4B4F1B1}" type="pres">
      <dgm:prSet presAssocID="{6374040C-5B47-4279-A0C3-B839114E035D}" presName="circle1" presStyleLbl="node1" presStyleIdx="0" presStyleCnt="3"/>
      <dgm:spPr/>
    </dgm:pt>
    <dgm:pt modelId="{A3FD1111-985D-4ED6-8A6E-EC9B8CE542AE}" type="pres">
      <dgm:prSet presAssocID="{6374040C-5B47-4279-A0C3-B839114E035D}" presName="space" presStyleCnt="0"/>
      <dgm:spPr/>
    </dgm:pt>
    <dgm:pt modelId="{DC3219EC-AFD9-447D-B61C-0A11921E8F9C}" type="pres">
      <dgm:prSet presAssocID="{6374040C-5B47-4279-A0C3-B839114E035D}" presName="rect1" presStyleLbl="alignAcc1" presStyleIdx="0" presStyleCnt="3" custLinFactNeighborY="-191"/>
      <dgm:spPr/>
    </dgm:pt>
    <dgm:pt modelId="{389631B7-80C4-47E4-B96E-B9C9B1BEE08E}" type="pres">
      <dgm:prSet presAssocID="{22F10085-6F29-4286-B686-E4B2B3B8F51E}" presName="vertSpace2" presStyleLbl="node1" presStyleIdx="0" presStyleCnt="3"/>
      <dgm:spPr/>
    </dgm:pt>
    <dgm:pt modelId="{D2CE6192-A0D1-4497-A9CC-0CE6E3059840}" type="pres">
      <dgm:prSet presAssocID="{22F10085-6F29-4286-B686-E4B2B3B8F51E}" presName="circle2" presStyleLbl="node1" presStyleIdx="1" presStyleCnt="3"/>
      <dgm:spPr/>
    </dgm:pt>
    <dgm:pt modelId="{156A3BCF-69DE-4F70-914B-8EC7FA0742CC}" type="pres">
      <dgm:prSet presAssocID="{22F10085-6F29-4286-B686-E4B2B3B8F51E}" presName="rect2" presStyleLbl="alignAcc1" presStyleIdx="1" presStyleCnt="3" custScaleY="98627"/>
      <dgm:spPr/>
    </dgm:pt>
    <dgm:pt modelId="{0B650560-7C1D-437B-8A2D-5A50841B08FE}" type="pres">
      <dgm:prSet presAssocID="{9BE07CCE-53EE-4BE0-9139-4CDFEFB2CB67}" presName="vertSpace3" presStyleLbl="node1" presStyleIdx="1" presStyleCnt="3"/>
      <dgm:spPr/>
    </dgm:pt>
    <dgm:pt modelId="{8E5933BC-F0DA-4B4E-BB40-1A7B83574CFD}" type="pres">
      <dgm:prSet presAssocID="{9BE07CCE-53EE-4BE0-9139-4CDFEFB2CB67}" presName="circle3" presStyleLbl="node1" presStyleIdx="2" presStyleCnt="3"/>
      <dgm:spPr/>
    </dgm:pt>
    <dgm:pt modelId="{2D204091-84C3-44D7-BC2E-98678F33B9A7}" type="pres">
      <dgm:prSet presAssocID="{9BE07CCE-53EE-4BE0-9139-4CDFEFB2CB67}" presName="rect3" presStyleLbl="alignAcc1" presStyleIdx="2" presStyleCnt="3"/>
      <dgm:spPr/>
    </dgm:pt>
    <dgm:pt modelId="{E01DD177-03FE-46C2-A1B3-BF25D43BAB74}" type="pres">
      <dgm:prSet presAssocID="{6374040C-5B47-4279-A0C3-B839114E035D}" presName="rect1ParTx" presStyleLbl="alignAcc1" presStyleIdx="2" presStyleCnt="3">
        <dgm:presLayoutVars>
          <dgm:chMax val="1"/>
          <dgm:bulletEnabled val="1"/>
        </dgm:presLayoutVars>
      </dgm:prSet>
      <dgm:spPr/>
    </dgm:pt>
    <dgm:pt modelId="{4D6D8FB4-5D46-4C22-9670-5A382EE3E89B}" type="pres">
      <dgm:prSet presAssocID="{6374040C-5B47-4279-A0C3-B839114E035D}" presName="rect1ChTx" presStyleLbl="alignAcc1" presStyleIdx="2" presStyleCnt="3" custLinFactNeighborX="298" custLinFactNeighborY="4534">
        <dgm:presLayoutVars>
          <dgm:bulletEnabled val="1"/>
        </dgm:presLayoutVars>
      </dgm:prSet>
      <dgm:spPr/>
    </dgm:pt>
    <dgm:pt modelId="{746F5A71-BE00-41E7-8604-3E16F9045153}" type="pres">
      <dgm:prSet presAssocID="{22F10085-6F29-4286-B686-E4B2B3B8F51E}" presName="rect2ParTx" presStyleLbl="alignAcc1" presStyleIdx="2" presStyleCnt="3">
        <dgm:presLayoutVars>
          <dgm:chMax val="1"/>
          <dgm:bulletEnabled val="1"/>
        </dgm:presLayoutVars>
      </dgm:prSet>
      <dgm:spPr/>
    </dgm:pt>
    <dgm:pt modelId="{4D375664-3947-44D5-9354-C63FF2028E19}" type="pres">
      <dgm:prSet presAssocID="{22F10085-6F29-4286-B686-E4B2B3B8F51E}" presName="rect2ChTx" presStyleLbl="alignAcc1" presStyleIdx="2" presStyleCnt="3">
        <dgm:presLayoutVars>
          <dgm:bulletEnabled val="1"/>
        </dgm:presLayoutVars>
      </dgm:prSet>
      <dgm:spPr/>
    </dgm:pt>
    <dgm:pt modelId="{0CA69304-BCD2-45D2-951F-2EC42B54A089}" type="pres">
      <dgm:prSet presAssocID="{9BE07CCE-53EE-4BE0-9139-4CDFEFB2CB67}" presName="rect3ParTx" presStyleLbl="alignAcc1" presStyleIdx="2" presStyleCnt="3">
        <dgm:presLayoutVars>
          <dgm:chMax val="1"/>
          <dgm:bulletEnabled val="1"/>
        </dgm:presLayoutVars>
      </dgm:prSet>
      <dgm:spPr/>
    </dgm:pt>
    <dgm:pt modelId="{D1D4579B-1F60-4FC5-8E13-86FD9C7B99A8}" type="pres">
      <dgm:prSet presAssocID="{9BE07CCE-53EE-4BE0-9139-4CDFEFB2CB67}" presName="rect3ChTx" presStyleLbl="alignAcc1" presStyleIdx="2" presStyleCnt="3">
        <dgm:presLayoutVars>
          <dgm:bulletEnabled val="1"/>
        </dgm:presLayoutVars>
      </dgm:prSet>
      <dgm:spPr/>
    </dgm:pt>
  </dgm:ptLst>
  <dgm:cxnLst>
    <dgm:cxn modelId="{F1CD8013-CDF9-4A94-818A-3AFDB87AAB03}" srcId="{9BE07CCE-53EE-4BE0-9139-4CDFEFB2CB67}" destId="{28CC3408-CE6B-4F33-8F81-00245164B062}" srcOrd="2" destOrd="0" parTransId="{810DE74E-EC2F-43D7-8804-A389BD034E10}" sibTransId="{5763CA54-3087-44CC-9A32-394D9741FE54}"/>
    <dgm:cxn modelId="{0B23F728-05B7-4BEA-9109-02E68D224B75}" srcId="{9BE07CCE-53EE-4BE0-9139-4CDFEFB2CB67}" destId="{CE693AA8-A12E-42F8-A771-D899778FDFF1}" srcOrd="1" destOrd="0" parTransId="{14E2FCE8-7DD8-41A4-B11C-E8F1EC76DB48}" sibTransId="{AF67A765-9112-45A4-A10A-60EF047401A0}"/>
    <dgm:cxn modelId="{1F300138-DB88-446A-89F9-DAE5BDD6E148}" type="presOf" srcId="{CE693AA8-A12E-42F8-A771-D899778FDFF1}" destId="{D1D4579B-1F60-4FC5-8E13-86FD9C7B99A8}" srcOrd="0" destOrd="1" presId="urn:microsoft.com/office/officeart/2005/8/layout/target3"/>
    <dgm:cxn modelId="{504F1C3A-09CC-4E8E-87BB-354E8AF0FE72}" srcId="{C7995ED9-734D-4ED3-8983-35596F84199D}" destId="{22F10085-6F29-4286-B686-E4B2B3B8F51E}" srcOrd="1" destOrd="0" parTransId="{17F7D0A9-0A8D-4F54-94D9-A69CE06BCD3F}" sibTransId="{448D8739-D0A6-4DF4-A1C8-714D2C3B6B3F}"/>
    <dgm:cxn modelId="{F4ACB55E-99B0-4EDF-961E-42D11C01F9B8}" type="presOf" srcId="{28CC3408-CE6B-4F33-8F81-00245164B062}" destId="{D1D4579B-1F60-4FC5-8E13-86FD9C7B99A8}" srcOrd="0" destOrd="2" presId="urn:microsoft.com/office/officeart/2005/8/layout/target3"/>
    <dgm:cxn modelId="{D6059665-1A6C-483C-A8D1-93BD9D928D7A}" type="presOf" srcId="{9BE07CCE-53EE-4BE0-9139-4CDFEFB2CB67}" destId="{2D204091-84C3-44D7-BC2E-98678F33B9A7}" srcOrd="0" destOrd="0" presId="urn:microsoft.com/office/officeart/2005/8/layout/target3"/>
    <dgm:cxn modelId="{BC195466-D09E-4AC9-9767-6C4413F3ECC6}" srcId="{6374040C-5B47-4279-A0C3-B839114E035D}" destId="{2AF51B63-71C3-4AF5-A9A5-EE5B334F4074}" srcOrd="2" destOrd="0" parTransId="{0E3B7F80-BA13-497B-BA07-ECFE52161217}" sibTransId="{52E30CCE-FF58-4893-8D36-4A16D6B4D76D}"/>
    <dgm:cxn modelId="{04E05068-6E06-433F-BDA7-D1489D7C552A}" type="presOf" srcId="{22F10085-6F29-4286-B686-E4B2B3B8F51E}" destId="{156A3BCF-69DE-4F70-914B-8EC7FA0742CC}" srcOrd="0" destOrd="0" presId="urn:microsoft.com/office/officeart/2005/8/layout/target3"/>
    <dgm:cxn modelId="{E1C43F4F-7681-4347-BFF3-A8AF93BE18C5}" srcId="{C7995ED9-734D-4ED3-8983-35596F84199D}" destId="{6374040C-5B47-4279-A0C3-B839114E035D}" srcOrd="0" destOrd="0" parTransId="{0DDF4AA2-6BC0-41F0-BD8A-9D5B11F9F8BE}" sibTransId="{83799FE3-37C2-4F53-9497-95A053D60A9C}"/>
    <dgm:cxn modelId="{08D6E451-4957-4550-9DE6-8C3DB05210C1}" srcId="{6374040C-5B47-4279-A0C3-B839114E035D}" destId="{AF95F526-F169-4A7F-8E21-B2173172456D}" srcOrd="0" destOrd="0" parTransId="{24FC0774-8461-4156-B06E-8743F0D72F7C}" sibTransId="{D2C1DA23-96CB-4F9C-AF2F-09428C7BB3D1}"/>
    <dgm:cxn modelId="{3FE6CB56-B629-4F76-A55C-84AB5716441C}" type="presOf" srcId="{6374040C-5B47-4279-A0C3-B839114E035D}" destId="{DC3219EC-AFD9-447D-B61C-0A11921E8F9C}" srcOrd="0" destOrd="0" presId="urn:microsoft.com/office/officeart/2005/8/layout/target3"/>
    <dgm:cxn modelId="{3800927B-EBDC-4F2D-9B28-8BC2E3566B9B}" srcId="{9BE07CCE-53EE-4BE0-9139-4CDFEFB2CB67}" destId="{07862F54-0AC9-4AE0-92F8-3A57B82A3A78}" srcOrd="0" destOrd="0" parTransId="{CDBB699D-D821-4A99-8349-25E7221813AB}" sibTransId="{B9D0144D-BFC9-4869-A44E-4818688B1822}"/>
    <dgm:cxn modelId="{EEFB8189-B8EA-41F7-A91F-17EA84F0E00B}" srcId="{6374040C-5B47-4279-A0C3-B839114E035D}" destId="{FE9C67EA-11D8-4CFB-8576-8406A9FB725B}" srcOrd="1" destOrd="0" parTransId="{8DC2DDB8-C9E2-4DFA-977A-787E3711C012}" sibTransId="{9EBBDC39-20E0-4EEB-9337-BC37590C3F05}"/>
    <dgm:cxn modelId="{7602878C-9A13-4E7E-AB81-E6F555A0AB34}" srcId="{22F10085-6F29-4286-B686-E4B2B3B8F51E}" destId="{C3840EC7-E22D-4288-8D89-2CFC52A129C7}" srcOrd="1" destOrd="0" parTransId="{E5E53249-81BB-4B69-B506-63103C076CF6}" sibTransId="{51330730-6613-4241-8BFA-AE1EB20B7D17}"/>
    <dgm:cxn modelId="{4F1F1F91-8AD8-4640-A45B-4729FF63A2FF}" type="presOf" srcId="{AF95F526-F169-4A7F-8E21-B2173172456D}" destId="{4D6D8FB4-5D46-4C22-9670-5A382EE3E89B}" srcOrd="0" destOrd="0" presId="urn:microsoft.com/office/officeart/2005/8/layout/target3"/>
    <dgm:cxn modelId="{6B112197-B028-485E-BDBA-FF2BBDDB98B2}" type="presOf" srcId="{22F10085-6F29-4286-B686-E4B2B3B8F51E}" destId="{746F5A71-BE00-41E7-8604-3E16F9045153}" srcOrd="1" destOrd="0" presId="urn:microsoft.com/office/officeart/2005/8/layout/target3"/>
    <dgm:cxn modelId="{BD56C9A8-3369-4768-8C5B-06C5EB3A37E5}" type="presOf" srcId="{2AF51B63-71C3-4AF5-A9A5-EE5B334F4074}" destId="{4D6D8FB4-5D46-4C22-9670-5A382EE3E89B}" srcOrd="0" destOrd="2" presId="urn:microsoft.com/office/officeart/2005/8/layout/target3"/>
    <dgm:cxn modelId="{11D6FFA9-7895-4892-9048-30D4DB8BEE1A}" type="presOf" srcId="{2A6145FA-C302-4EE2-8EC1-F1199948BB43}" destId="{4D375664-3947-44D5-9354-C63FF2028E19}" srcOrd="0" destOrd="0" presId="urn:microsoft.com/office/officeart/2005/8/layout/target3"/>
    <dgm:cxn modelId="{422DC2B4-2938-492C-845F-F9468F3C3A3F}" type="presOf" srcId="{FE9C67EA-11D8-4CFB-8576-8406A9FB725B}" destId="{4D6D8FB4-5D46-4C22-9670-5A382EE3E89B}" srcOrd="0" destOrd="1" presId="urn:microsoft.com/office/officeart/2005/8/layout/target3"/>
    <dgm:cxn modelId="{B06D83BA-72A5-4CA3-B602-98DD7516A4B0}" type="presOf" srcId="{6374040C-5B47-4279-A0C3-B839114E035D}" destId="{E01DD177-03FE-46C2-A1B3-BF25D43BAB74}" srcOrd="1" destOrd="0" presId="urn:microsoft.com/office/officeart/2005/8/layout/target3"/>
    <dgm:cxn modelId="{A45482C1-CBC4-476B-902D-A8A949A8C5CC}" type="presOf" srcId="{C3840EC7-E22D-4288-8D89-2CFC52A129C7}" destId="{4D375664-3947-44D5-9354-C63FF2028E19}" srcOrd="0" destOrd="1" presId="urn:microsoft.com/office/officeart/2005/8/layout/target3"/>
    <dgm:cxn modelId="{769F30D2-A436-4A66-AAE5-CB47FBE84E84}" type="presOf" srcId="{07862F54-0AC9-4AE0-92F8-3A57B82A3A78}" destId="{D1D4579B-1F60-4FC5-8E13-86FD9C7B99A8}" srcOrd="0" destOrd="0" presId="urn:microsoft.com/office/officeart/2005/8/layout/target3"/>
    <dgm:cxn modelId="{1A8DD9D7-B370-4C11-A79F-B3D38E9D7C7A}" type="presOf" srcId="{C7995ED9-734D-4ED3-8983-35596F84199D}" destId="{F204FD58-767B-4CDC-A055-51839C530C46}" srcOrd="0" destOrd="0" presId="urn:microsoft.com/office/officeart/2005/8/layout/target3"/>
    <dgm:cxn modelId="{B6C605DB-877C-468B-835C-1318B3A4BF8F}" srcId="{C7995ED9-734D-4ED3-8983-35596F84199D}" destId="{9BE07CCE-53EE-4BE0-9139-4CDFEFB2CB67}" srcOrd="2" destOrd="0" parTransId="{F5A50999-F45E-488B-B45D-A3D8D38DA56F}" sibTransId="{0E0D3A40-37F5-4519-977A-513F70BCCCF0}"/>
    <dgm:cxn modelId="{58DFDAE3-7818-4F07-A915-BB1EEBBD4280}" srcId="{22F10085-6F29-4286-B686-E4B2B3B8F51E}" destId="{2A6145FA-C302-4EE2-8EC1-F1199948BB43}" srcOrd="0" destOrd="0" parTransId="{23B8F159-E5B8-4915-AC70-074F0D86A5F3}" sibTransId="{372FC661-F6EE-4F01-9F20-1D091832264D}"/>
    <dgm:cxn modelId="{59A0E5FF-83BA-4A3E-8CE3-8E3DEE461D6C}" type="presOf" srcId="{9BE07CCE-53EE-4BE0-9139-4CDFEFB2CB67}" destId="{0CA69304-BCD2-45D2-951F-2EC42B54A089}" srcOrd="1" destOrd="0" presId="urn:microsoft.com/office/officeart/2005/8/layout/target3"/>
    <dgm:cxn modelId="{BC2FCAB9-521C-4247-BBE8-E204387BEB0C}" type="presParOf" srcId="{F204FD58-767B-4CDC-A055-51839C530C46}" destId="{30EDB544-DE51-4B24-8EA9-B624A4B4F1B1}" srcOrd="0" destOrd="0" presId="urn:microsoft.com/office/officeart/2005/8/layout/target3"/>
    <dgm:cxn modelId="{313ECDDF-CE91-4FE9-A27B-846E07C06065}" type="presParOf" srcId="{F204FD58-767B-4CDC-A055-51839C530C46}" destId="{A3FD1111-985D-4ED6-8A6E-EC9B8CE542AE}" srcOrd="1" destOrd="0" presId="urn:microsoft.com/office/officeart/2005/8/layout/target3"/>
    <dgm:cxn modelId="{53DA55ED-3FB4-4524-96B2-9651826BB806}" type="presParOf" srcId="{F204FD58-767B-4CDC-A055-51839C530C46}" destId="{DC3219EC-AFD9-447D-B61C-0A11921E8F9C}" srcOrd="2" destOrd="0" presId="urn:microsoft.com/office/officeart/2005/8/layout/target3"/>
    <dgm:cxn modelId="{5D6827FB-7749-4F20-B8F4-0A99309ABDFB}" type="presParOf" srcId="{F204FD58-767B-4CDC-A055-51839C530C46}" destId="{389631B7-80C4-47E4-B96E-B9C9B1BEE08E}" srcOrd="3" destOrd="0" presId="urn:microsoft.com/office/officeart/2005/8/layout/target3"/>
    <dgm:cxn modelId="{0381DB8F-E728-4B28-9B75-C1001FAAC4DD}" type="presParOf" srcId="{F204FD58-767B-4CDC-A055-51839C530C46}" destId="{D2CE6192-A0D1-4497-A9CC-0CE6E3059840}" srcOrd="4" destOrd="0" presId="urn:microsoft.com/office/officeart/2005/8/layout/target3"/>
    <dgm:cxn modelId="{4DB6ECC1-5845-4BB5-B656-8C30882CFC54}" type="presParOf" srcId="{F204FD58-767B-4CDC-A055-51839C530C46}" destId="{156A3BCF-69DE-4F70-914B-8EC7FA0742CC}" srcOrd="5" destOrd="0" presId="urn:microsoft.com/office/officeart/2005/8/layout/target3"/>
    <dgm:cxn modelId="{7D55BC30-160D-4288-8DF4-30E712E2899C}" type="presParOf" srcId="{F204FD58-767B-4CDC-A055-51839C530C46}" destId="{0B650560-7C1D-437B-8A2D-5A50841B08FE}" srcOrd="6" destOrd="0" presId="urn:microsoft.com/office/officeart/2005/8/layout/target3"/>
    <dgm:cxn modelId="{AA47C92A-13C0-4F16-A29A-1381404D2D77}" type="presParOf" srcId="{F204FD58-767B-4CDC-A055-51839C530C46}" destId="{8E5933BC-F0DA-4B4E-BB40-1A7B83574CFD}" srcOrd="7" destOrd="0" presId="urn:microsoft.com/office/officeart/2005/8/layout/target3"/>
    <dgm:cxn modelId="{952BBFB2-5039-4FBC-85EA-CEE588809468}" type="presParOf" srcId="{F204FD58-767B-4CDC-A055-51839C530C46}" destId="{2D204091-84C3-44D7-BC2E-98678F33B9A7}" srcOrd="8" destOrd="0" presId="urn:microsoft.com/office/officeart/2005/8/layout/target3"/>
    <dgm:cxn modelId="{45F517E8-01BA-493A-8C60-3A9EF4979675}" type="presParOf" srcId="{F204FD58-767B-4CDC-A055-51839C530C46}" destId="{E01DD177-03FE-46C2-A1B3-BF25D43BAB74}" srcOrd="9" destOrd="0" presId="urn:microsoft.com/office/officeart/2005/8/layout/target3"/>
    <dgm:cxn modelId="{1767C910-8C77-4B49-A41A-1E23B39B4A9B}" type="presParOf" srcId="{F204FD58-767B-4CDC-A055-51839C530C46}" destId="{4D6D8FB4-5D46-4C22-9670-5A382EE3E89B}" srcOrd="10" destOrd="0" presId="urn:microsoft.com/office/officeart/2005/8/layout/target3"/>
    <dgm:cxn modelId="{0780D064-A414-40CC-A83D-565019D59CB9}" type="presParOf" srcId="{F204FD58-767B-4CDC-A055-51839C530C46}" destId="{746F5A71-BE00-41E7-8604-3E16F9045153}" srcOrd="11" destOrd="0" presId="urn:microsoft.com/office/officeart/2005/8/layout/target3"/>
    <dgm:cxn modelId="{945B372A-B21A-4322-92C7-935D9865777E}" type="presParOf" srcId="{F204FD58-767B-4CDC-A055-51839C530C46}" destId="{4D375664-3947-44D5-9354-C63FF2028E19}" srcOrd="12" destOrd="0" presId="urn:microsoft.com/office/officeart/2005/8/layout/target3"/>
    <dgm:cxn modelId="{C2B8095E-F402-49A8-A7BF-A6D4C7DF95E9}" type="presParOf" srcId="{F204FD58-767B-4CDC-A055-51839C530C46}" destId="{0CA69304-BCD2-45D2-951F-2EC42B54A089}" srcOrd="13" destOrd="0" presId="urn:microsoft.com/office/officeart/2005/8/layout/target3"/>
    <dgm:cxn modelId="{A9DDA0A4-0BEE-4E4D-8B27-07CEB4D2AFD7}" type="presParOf" srcId="{F204FD58-767B-4CDC-A055-51839C530C46}" destId="{D1D4579B-1F60-4FC5-8E13-86FD9C7B99A8}"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F0831F-7014-4A9A-BCAC-DE57514784F4}"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zh-CN" altLang="en-US"/>
        </a:p>
      </dgm:t>
    </dgm:pt>
    <dgm:pt modelId="{DF70A629-7F0E-40DC-9AC5-BA1DD6CE1AF3}">
      <dgm:prSet phldrT="[文本]"/>
      <dgm:spPr/>
      <dgm:t>
        <a:bodyPr/>
        <a:lstStyle/>
        <a:p>
          <a:r>
            <a:rPr lang="zh-CN" altLang="en-US" dirty="0"/>
            <a:t>定义问题，收集数据集</a:t>
          </a:r>
        </a:p>
      </dgm:t>
    </dgm:pt>
    <dgm:pt modelId="{727C7DC6-7E1A-4007-A919-3B4D324787E6}" type="parTrans" cxnId="{7ECAB821-5C65-401C-8CD7-3A682AB3DECA}">
      <dgm:prSet/>
      <dgm:spPr/>
      <dgm:t>
        <a:bodyPr/>
        <a:lstStyle/>
        <a:p>
          <a:endParaRPr lang="zh-CN" altLang="en-US"/>
        </a:p>
      </dgm:t>
    </dgm:pt>
    <dgm:pt modelId="{95C2BA0B-ECF1-4222-BD9C-788ACEC375CD}" type="sibTrans" cxnId="{7ECAB821-5C65-401C-8CD7-3A682AB3DECA}">
      <dgm:prSet/>
      <dgm:spPr/>
      <dgm:t>
        <a:bodyPr/>
        <a:lstStyle/>
        <a:p>
          <a:endParaRPr lang="zh-CN" altLang="en-US"/>
        </a:p>
      </dgm:t>
    </dgm:pt>
    <dgm:pt modelId="{94CFC70E-55D1-4A96-9B54-8C8D314BAB75}">
      <dgm:prSet phldrT="[文本]"/>
      <dgm:spPr/>
      <dgm:t>
        <a:bodyPr/>
        <a:lstStyle/>
        <a:p>
          <a:r>
            <a:rPr lang="zh-CN" altLang="en-US" dirty="0"/>
            <a:t>选择衡量成功的指标</a:t>
          </a:r>
        </a:p>
      </dgm:t>
    </dgm:pt>
    <dgm:pt modelId="{294DE4F9-B2FD-45A5-B733-294CFE3C4679}" type="parTrans" cxnId="{EB42C837-1BBE-4E2D-B75D-63CE48B2352B}">
      <dgm:prSet/>
      <dgm:spPr/>
      <dgm:t>
        <a:bodyPr/>
        <a:lstStyle/>
        <a:p>
          <a:endParaRPr lang="zh-CN" altLang="en-US"/>
        </a:p>
      </dgm:t>
    </dgm:pt>
    <dgm:pt modelId="{FA8DF60A-EDC3-4521-B2A5-D11424D73562}" type="sibTrans" cxnId="{EB42C837-1BBE-4E2D-B75D-63CE48B2352B}">
      <dgm:prSet/>
      <dgm:spPr/>
      <dgm:t>
        <a:bodyPr/>
        <a:lstStyle/>
        <a:p>
          <a:endParaRPr lang="zh-CN" altLang="en-US"/>
        </a:p>
      </dgm:t>
    </dgm:pt>
    <dgm:pt modelId="{5BC3E13C-D0C6-44E4-A2A4-E1F39EB4AA74}">
      <dgm:prSet phldrT="[文本]"/>
      <dgm:spPr/>
      <dgm:t>
        <a:bodyPr/>
        <a:lstStyle/>
        <a:p>
          <a:r>
            <a:rPr lang="zh-CN" altLang="en-US" dirty="0"/>
            <a:t>确定评估方法</a:t>
          </a:r>
        </a:p>
      </dgm:t>
    </dgm:pt>
    <dgm:pt modelId="{EAF57094-B6ED-4171-A2CF-B0EB1D86A3BE}" type="parTrans" cxnId="{EF222ADC-90D9-408C-B8D4-E9C61F7A4ABE}">
      <dgm:prSet/>
      <dgm:spPr/>
      <dgm:t>
        <a:bodyPr/>
        <a:lstStyle/>
        <a:p>
          <a:endParaRPr lang="zh-CN" altLang="en-US"/>
        </a:p>
      </dgm:t>
    </dgm:pt>
    <dgm:pt modelId="{0C8C1249-AB83-49E2-B9EA-DFE510879E2F}" type="sibTrans" cxnId="{EF222ADC-90D9-408C-B8D4-E9C61F7A4ABE}">
      <dgm:prSet/>
      <dgm:spPr/>
      <dgm:t>
        <a:bodyPr/>
        <a:lstStyle/>
        <a:p>
          <a:endParaRPr lang="zh-CN" altLang="en-US"/>
        </a:p>
      </dgm:t>
    </dgm:pt>
    <dgm:pt modelId="{98D9DE01-383C-4DA5-B408-1DA2D7408DE4}">
      <dgm:prSet phldrT="[文本]"/>
      <dgm:spPr/>
      <dgm:t>
        <a:bodyPr/>
        <a:lstStyle/>
        <a:p>
          <a:r>
            <a:rPr lang="zh-CN" altLang="en-US" dirty="0"/>
            <a:t>准备数据</a:t>
          </a:r>
        </a:p>
      </dgm:t>
    </dgm:pt>
    <dgm:pt modelId="{7CF25013-2338-4651-B05B-BC95AC64F84A}" type="parTrans" cxnId="{7BD5078C-D187-4051-8E1B-55A5C1537E42}">
      <dgm:prSet/>
      <dgm:spPr/>
      <dgm:t>
        <a:bodyPr/>
        <a:lstStyle/>
        <a:p>
          <a:endParaRPr lang="zh-CN" altLang="en-US"/>
        </a:p>
      </dgm:t>
    </dgm:pt>
    <dgm:pt modelId="{98241AE6-A8AD-49A6-9538-47061877073B}" type="sibTrans" cxnId="{7BD5078C-D187-4051-8E1B-55A5C1537E42}">
      <dgm:prSet/>
      <dgm:spPr/>
      <dgm:t>
        <a:bodyPr/>
        <a:lstStyle/>
        <a:p>
          <a:endParaRPr lang="zh-CN" altLang="en-US"/>
        </a:p>
      </dgm:t>
    </dgm:pt>
    <dgm:pt modelId="{5FFE4521-C438-460A-8CFE-BE0BDF62CEF3}">
      <dgm:prSet phldrT="[文本]"/>
      <dgm:spPr/>
      <dgm:t>
        <a:bodyPr/>
        <a:lstStyle/>
        <a:p>
          <a:r>
            <a:rPr lang="zh-CN" altLang="en-US" dirty="0"/>
            <a:t>开发比基准更好的模型</a:t>
          </a:r>
        </a:p>
      </dgm:t>
    </dgm:pt>
    <dgm:pt modelId="{461F2574-B264-4084-8B44-ECD26BEE5D70}" type="parTrans" cxnId="{95FE1BEF-8588-46BE-B95B-6D67CDBA34C9}">
      <dgm:prSet/>
      <dgm:spPr/>
      <dgm:t>
        <a:bodyPr/>
        <a:lstStyle/>
        <a:p>
          <a:endParaRPr lang="zh-CN" altLang="en-US"/>
        </a:p>
      </dgm:t>
    </dgm:pt>
    <dgm:pt modelId="{D24FCAC8-A629-45AA-8A1D-6637C108C66A}" type="sibTrans" cxnId="{95FE1BEF-8588-46BE-B95B-6D67CDBA34C9}">
      <dgm:prSet/>
      <dgm:spPr/>
      <dgm:t>
        <a:bodyPr/>
        <a:lstStyle/>
        <a:p>
          <a:endParaRPr lang="zh-CN" altLang="en-US"/>
        </a:p>
      </dgm:t>
    </dgm:pt>
    <dgm:pt modelId="{A2B1D2FF-C709-435B-BFBF-DE5F3DA3C8BC}">
      <dgm:prSet phldrT="[文本]"/>
      <dgm:spPr/>
      <dgm:t>
        <a:bodyPr/>
        <a:lstStyle/>
        <a:p>
          <a:r>
            <a:rPr lang="zh-CN" altLang="en-US" dirty="0"/>
            <a:t>扩大模型规模：开发过拟合的模型</a:t>
          </a:r>
        </a:p>
      </dgm:t>
    </dgm:pt>
    <dgm:pt modelId="{18443C6E-5D49-4602-BA29-7D080EBCC5EC}" type="parTrans" cxnId="{8E73A839-5D64-4F20-8B8D-AFC5C9B8E695}">
      <dgm:prSet/>
      <dgm:spPr/>
      <dgm:t>
        <a:bodyPr/>
        <a:lstStyle/>
        <a:p>
          <a:endParaRPr lang="zh-CN" altLang="en-US"/>
        </a:p>
      </dgm:t>
    </dgm:pt>
    <dgm:pt modelId="{63ED3EC0-FE5E-445B-B2D5-87EE290B4B79}" type="sibTrans" cxnId="{8E73A839-5D64-4F20-8B8D-AFC5C9B8E695}">
      <dgm:prSet/>
      <dgm:spPr/>
      <dgm:t>
        <a:bodyPr/>
        <a:lstStyle/>
        <a:p>
          <a:endParaRPr lang="zh-CN" altLang="en-US"/>
        </a:p>
      </dgm:t>
    </dgm:pt>
    <dgm:pt modelId="{B5A9AC05-9747-44D0-8AC8-24D61ED6EA3A}">
      <dgm:prSet phldrT="[文本]"/>
      <dgm:spPr/>
      <dgm:t>
        <a:bodyPr/>
        <a:lstStyle/>
        <a:p>
          <a:r>
            <a:rPr lang="zh-CN" altLang="en-US" dirty="0"/>
            <a:t>模型正则化与调节超参数</a:t>
          </a:r>
        </a:p>
      </dgm:t>
    </dgm:pt>
    <dgm:pt modelId="{11341D35-BC22-4518-8BFF-7FEF9FC98F2E}" type="parTrans" cxnId="{27C34FC2-1AA1-4A3C-9920-495609A28FA4}">
      <dgm:prSet/>
      <dgm:spPr/>
      <dgm:t>
        <a:bodyPr/>
        <a:lstStyle/>
        <a:p>
          <a:endParaRPr lang="zh-CN" altLang="en-US"/>
        </a:p>
      </dgm:t>
    </dgm:pt>
    <dgm:pt modelId="{D5709095-537C-4B90-B1D1-5653D6ADEFBF}" type="sibTrans" cxnId="{27C34FC2-1AA1-4A3C-9920-495609A28FA4}">
      <dgm:prSet/>
      <dgm:spPr/>
      <dgm:t>
        <a:bodyPr/>
        <a:lstStyle/>
        <a:p>
          <a:endParaRPr lang="zh-CN" altLang="en-US"/>
        </a:p>
      </dgm:t>
    </dgm:pt>
    <dgm:pt modelId="{C6E6F794-DB19-49D4-B4B9-2E7998C0B506}" type="pres">
      <dgm:prSet presAssocID="{38F0831F-7014-4A9A-BCAC-DE57514784F4}" presName="Name0" presStyleCnt="0">
        <dgm:presLayoutVars>
          <dgm:dir/>
          <dgm:resizeHandles/>
        </dgm:presLayoutVars>
      </dgm:prSet>
      <dgm:spPr/>
    </dgm:pt>
    <dgm:pt modelId="{86E3F856-C4D4-473A-B919-82BAFD6AA325}" type="pres">
      <dgm:prSet presAssocID="{DF70A629-7F0E-40DC-9AC5-BA1DD6CE1AF3}" presName="compNode" presStyleCnt="0"/>
      <dgm:spPr/>
    </dgm:pt>
    <dgm:pt modelId="{D450879E-6801-4A3A-928E-AAC291D793BD}" type="pres">
      <dgm:prSet presAssocID="{DF70A629-7F0E-40DC-9AC5-BA1DD6CE1AF3}" presName="dummyConnPt" presStyleCnt="0"/>
      <dgm:spPr/>
    </dgm:pt>
    <dgm:pt modelId="{9D569E43-FB25-4A71-9BAE-30F11673A190}" type="pres">
      <dgm:prSet presAssocID="{DF70A629-7F0E-40DC-9AC5-BA1DD6CE1AF3}" presName="node" presStyleLbl="node1" presStyleIdx="0" presStyleCnt="7">
        <dgm:presLayoutVars>
          <dgm:bulletEnabled val="1"/>
        </dgm:presLayoutVars>
      </dgm:prSet>
      <dgm:spPr/>
    </dgm:pt>
    <dgm:pt modelId="{F94C1841-D33A-4BC7-8067-FFAC87663BCB}" type="pres">
      <dgm:prSet presAssocID="{95C2BA0B-ECF1-4222-BD9C-788ACEC375CD}" presName="sibTrans" presStyleLbl="bgSibTrans2D1" presStyleIdx="0" presStyleCnt="6"/>
      <dgm:spPr/>
    </dgm:pt>
    <dgm:pt modelId="{77302074-C5F1-4112-A30C-5F4C58E020BF}" type="pres">
      <dgm:prSet presAssocID="{94CFC70E-55D1-4A96-9B54-8C8D314BAB75}" presName="compNode" presStyleCnt="0"/>
      <dgm:spPr/>
    </dgm:pt>
    <dgm:pt modelId="{B36291F4-E9FD-43BC-B2B8-B8C4E9624C18}" type="pres">
      <dgm:prSet presAssocID="{94CFC70E-55D1-4A96-9B54-8C8D314BAB75}" presName="dummyConnPt" presStyleCnt="0"/>
      <dgm:spPr/>
    </dgm:pt>
    <dgm:pt modelId="{8566570F-A0CD-432E-9C6C-C9B70B4E782B}" type="pres">
      <dgm:prSet presAssocID="{94CFC70E-55D1-4A96-9B54-8C8D314BAB75}" presName="node" presStyleLbl="node1" presStyleIdx="1" presStyleCnt="7">
        <dgm:presLayoutVars>
          <dgm:bulletEnabled val="1"/>
        </dgm:presLayoutVars>
      </dgm:prSet>
      <dgm:spPr/>
    </dgm:pt>
    <dgm:pt modelId="{AA8D0C52-2F9B-4A5A-8B81-12DAE2673A42}" type="pres">
      <dgm:prSet presAssocID="{FA8DF60A-EDC3-4521-B2A5-D11424D73562}" presName="sibTrans" presStyleLbl="bgSibTrans2D1" presStyleIdx="1" presStyleCnt="6"/>
      <dgm:spPr/>
    </dgm:pt>
    <dgm:pt modelId="{36A9CBF2-6AA3-406A-A4E3-1A27A5CF7658}" type="pres">
      <dgm:prSet presAssocID="{5BC3E13C-D0C6-44E4-A2A4-E1F39EB4AA74}" presName="compNode" presStyleCnt="0"/>
      <dgm:spPr/>
    </dgm:pt>
    <dgm:pt modelId="{6AD07098-7017-4449-97B4-5214BA10BFC4}" type="pres">
      <dgm:prSet presAssocID="{5BC3E13C-D0C6-44E4-A2A4-E1F39EB4AA74}" presName="dummyConnPt" presStyleCnt="0"/>
      <dgm:spPr/>
    </dgm:pt>
    <dgm:pt modelId="{BF3E9C19-CF10-4CC5-B37B-E416007CED45}" type="pres">
      <dgm:prSet presAssocID="{5BC3E13C-D0C6-44E4-A2A4-E1F39EB4AA74}" presName="node" presStyleLbl="node1" presStyleIdx="2" presStyleCnt="7">
        <dgm:presLayoutVars>
          <dgm:bulletEnabled val="1"/>
        </dgm:presLayoutVars>
      </dgm:prSet>
      <dgm:spPr/>
    </dgm:pt>
    <dgm:pt modelId="{7CBDCD9F-D6CE-40CE-8538-A0FBB6EF088F}" type="pres">
      <dgm:prSet presAssocID="{0C8C1249-AB83-49E2-B9EA-DFE510879E2F}" presName="sibTrans" presStyleLbl="bgSibTrans2D1" presStyleIdx="2" presStyleCnt="6"/>
      <dgm:spPr/>
    </dgm:pt>
    <dgm:pt modelId="{98D4D8B6-772F-4282-8821-751C0E9FEEBF}" type="pres">
      <dgm:prSet presAssocID="{98D9DE01-383C-4DA5-B408-1DA2D7408DE4}" presName="compNode" presStyleCnt="0"/>
      <dgm:spPr/>
    </dgm:pt>
    <dgm:pt modelId="{B45AF474-B014-4729-9DE4-C8C6AC0EA2BF}" type="pres">
      <dgm:prSet presAssocID="{98D9DE01-383C-4DA5-B408-1DA2D7408DE4}" presName="dummyConnPt" presStyleCnt="0"/>
      <dgm:spPr/>
    </dgm:pt>
    <dgm:pt modelId="{F702269F-8D4C-4B21-9B0C-6793F2224E40}" type="pres">
      <dgm:prSet presAssocID="{98D9DE01-383C-4DA5-B408-1DA2D7408DE4}" presName="node" presStyleLbl="node1" presStyleIdx="3" presStyleCnt="7">
        <dgm:presLayoutVars>
          <dgm:bulletEnabled val="1"/>
        </dgm:presLayoutVars>
      </dgm:prSet>
      <dgm:spPr/>
    </dgm:pt>
    <dgm:pt modelId="{44B04F04-FC7E-4202-8BBB-969842BACFEB}" type="pres">
      <dgm:prSet presAssocID="{98241AE6-A8AD-49A6-9538-47061877073B}" presName="sibTrans" presStyleLbl="bgSibTrans2D1" presStyleIdx="3" presStyleCnt="6"/>
      <dgm:spPr/>
    </dgm:pt>
    <dgm:pt modelId="{8521B8F2-46D8-4CDC-AE0A-06318CEC3A9A}" type="pres">
      <dgm:prSet presAssocID="{5FFE4521-C438-460A-8CFE-BE0BDF62CEF3}" presName="compNode" presStyleCnt="0"/>
      <dgm:spPr/>
    </dgm:pt>
    <dgm:pt modelId="{DC0C44A1-B602-49D8-A467-F3C2C93FA3EC}" type="pres">
      <dgm:prSet presAssocID="{5FFE4521-C438-460A-8CFE-BE0BDF62CEF3}" presName="dummyConnPt" presStyleCnt="0"/>
      <dgm:spPr/>
    </dgm:pt>
    <dgm:pt modelId="{4E4DD35F-AB83-4D94-90BA-A823C484C32E}" type="pres">
      <dgm:prSet presAssocID="{5FFE4521-C438-460A-8CFE-BE0BDF62CEF3}" presName="node" presStyleLbl="node1" presStyleIdx="4" presStyleCnt="7">
        <dgm:presLayoutVars>
          <dgm:bulletEnabled val="1"/>
        </dgm:presLayoutVars>
      </dgm:prSet>
      <dgm:spPr/>
    </dgm:pt>
    <dgm:pt modelId="{AE5B9E60-6889-4F0C-A4C5-03F8B5CDFF44}" type="pres">
      <dgm:prSet presAssocID="{D24FCAC8-A629-45AA-8A1D-6637C108C66A}" presName="sibTrans" presStyleLbl="bgSibTrans2D1" presStyleIdx="4" presStyleCnt="6"/>
      <dgm:spPr/>
    </dgm:pt>
    <dgm:pt modelId="{CC479188-A953-47ED-A09D-D56AB6B5CAE1}" type="pres">
      <dgm:prSet presAssocID="{A2B1D2FF-C709-435B-BFBF-DE5F3DA3C8BC}" presName="compNode" presStyleCnt="0"/>
      <dgm:spPr/>
    </dgm:pt>
    <dgm:pt modelId="{088D72C3-1FE8-46A3-B2A8-A4ADB33E114B}" type="pres">
      <dgm:prSet presAssocID="{A2B1D2FF-C709-435B-BFBF-DE5F3DA3C8BC}" presName="dummyConnPt" presStyleCnt="0"/>
      <dgm:spPr/>
    </dgm:pt>
    <dgm:pt modelId="{C1DFD535-8983-4E8C-BD8F-83AE7DA627D8}" type="pres">
      <dgm:prSet presAssocID="{A2B1D2FF-C709-435B-BFBF-DE5F3DA3C8BC}" presName="node" presStyleLbl="node1" presStyleIdx="5" presStyleCnt="7">
        <dgm:presLayoutVars>
          <dgm:bulletEnabled val="1"/>
        </dgm:presLayoutVars>
      </dgm:prSet>
      <dgm:spPr/>
    </dgm:pt>
    <dgm:pt modelId="{090BB198-2595-4ECC-B45E-B427BA8E7C95}" type="pres">
      <dgm:prSet presAssocID="{63ED3EC0-FE5E-445B-B2D5-87EE290B4B79}" presName="sibTrans" presStyleLbl="bgSibTrans2D1" presStyleIdx="5" presStyleCnt="6"/>
      <dgm:spPr/>
    </dgm:pt>
    <dgm:pt modelId="{A4E18A6B-0EA2-4E2E-8E40-BCD030B69A4C}" type="pres">
      <dgm:prSet presAssocID="{B5A9AC05-9747-44D0-8AC8-24D61ED6EA3A}" presName="compNode" presStyleCnt="0"/>
      <dgm:spPr/>
    </dgm:pt>
    <dgm:pt modelId="{CB4E08CA-B2F2-4A14-B4E1-06E6A1BAE5E3}" type="pres">
      <dgm:prSet presAssocID="{B5A9AC05-9747-44D0-8AC8-24D61ED6EA3A}" presName="dummyConnPt" presStyleCnt="0"/>
      <dgm:spPr/>
    </dgm:pt>
    <dgm:pt modelId="{433BB154-9756-4A51-B1BD-4C9C165FD97C}" type="pres">
      <dgm:prSet presAssocID="{B5A9AC05-9747-44D0-8AC8-24D61ED6EA3A}" presName="node" presStyleLbl="node1" presStyleIdx="6" presStyleCnt="7">
        <dgm:presLayoutVars>
          <dgm:bulletEnabled val="1"/>
        </dgm:presLayoutVars>
      </dgm:prSet>
      <dgm:spPr/>
    </dgm:pt>
  </dgm:ptLst>
  <dgm:cxnLst>
    <dgm:cxn modelId="{BEB89608-DBA9-442B-8C82-DC25AA3AC748}" type="presOf" srcId="{A2B1D2FF-C709-435B-BFBF-DE5F3DA3C8BC}" destId="{C1DFD535-8983-4E8C-BD8F-83AE7DA627D8}" srcOrd="0" destOrd="0" presId="urn:microsoft.com/office/officeart/2005/8/layout/bProcess4"/>
    <dgm:cxn modelId="{9C7B840A-AF99-4EE5-B174-E9C1F7B40397}" type="presOf" srcId="{98241AE6-A8AD-49A6-9538-47061877073B}" destId="{44B04F04-FC7E-4202-8BBB-969842BACFEB}" srcOrd="0" destOrd="0" presId="urn:microsoft.com/office/officeart/2005/8/layout/bProcess4"/>
    <dgm:cxn modelId="{EF638C14-3FB8-4474-8526-D8235F972B34}" type="presOf" srcId="{5BC3E13C-D0C6-44E4-A2A4-E1F39EB4AA74}" destId="{BF3E9C19-CF10-4CC5-B37B-E416007CED45}" srcOrd="0" destOrd="0" presId="urn:microsoft.com/office/officeart/2005/8/layout/bProcess4"/>
    <dgm:cxn modelId="{7ECAB821-5C65-401C-8CD7-3A682AB3DECA}" srcId="{38F0831F-7014-4A9A-BCAC-DE57514784F4}" destId="{DF70A629-7F0E-40DC-9AC5-BA1DD6CE1AF3}" srcOrd="0" destOrd="0" parTransId="{727C7DC6-7E1A-4007-A919-3B4D324787E6}" sibTransId="{95C2BA0B-ECF1-4222-BD9C-788ACEC375CD}"/>
    <dgm:cxn modelId="{EB42C837-1BBE-4E2D-B75D-63CE48B2352B}" srcId="{38F0831F-7014-4A9A-BCAC-DE57514784F4}" destId="{94CFC70E-55D1-4A96-9B54-8C8D314BAB75}" srcOrd="1" destOrd="0" parTransId="{294DE4F9-B2FD-45A5-B733-294CFE3C4679}" sibTransId="{FA8DF60A-EDC3-4521-B2A5-D11424D73562}"/>
    <dgm:cxn modelId="{8E73A839-5D64-4F20-8B8D-AFC5C9B8E695}" srcId="{38F0831F-7014-4A9A-BCAC-DE57514784F4}" destId="{A2B1D2FF-C709-435B-BFBF-DE5F3DA3C8BC}" srcOrd="5" destOrd="0" parTransId="{18443C6E-5D49-4602-BA29-7D080EBCC5EC}" sibTransId="{63ED3EC0-FE5E-445B-B2D5-87EE290B4B79}"/>
    <dgm:cxn modelId="{2C624E41-8C57-4643-8DE1-06B4D30E156C}" type="presOf" srcId="{0C8C1249-AB83-49E2-B9EA-DFE510879E2F}" destId="{7CBDCD9F-D6CE-40CE-8538-A0FBB6EF088F}" srcOrd="0" destOrd="0" presId="urn:microsoft.com/office/officeart/2005/8/layout/bProcess4"/>
    <dgm:cxn modelId="{77A76A43-85E7-45A3-B168-2E925CA179FA}" type="presOf" srcId="{94CFC70E-55D1-4A96-9B54-8C8D314BAB75}" destId="{8566570F-A0CD-432E-9C6C-C9B70B4E782B}" srcOrd="0" destOrd="0" presId="urn:microsoft.com/office/officeart/2005/8/layout/bProcess4"/>
    <dgm:cxn modelId="{9E00A370-AD25-4684-8ED6-C828D9DA2246}" type="presOf" srcId="{FA8DF60A-EDC3-4521-B2A5-D11424D73562}" destId="{AA8D0C52-2F9B-4A5A-8B81-12DAE2673A42}" srcOrd="0" destOrd="0" presId="urn:microsoft.com/office/officeart/2005/8/layout/bProcess4"/>
    <dgm:cxn modelId="{A1B71672-58BB-4135-8879-DEF3C14BE137}" type="presOf" srcId="{DF70A629-7F0E-40DC-9AC5-BA1DD6CE1AF3}" destId="{9D569E43-FB25-4A71-9BAE-30F11673A190}" srcOrd="0" destOrd="0" presId="urn:microsoft.com/office/officeart/2005/8/layout/bProcess4"/>
    <dgm:cxn modelId="{64773559-508F-4714-9C4D-1BA58FAD15D2}" type="presOf" srcId="{5FFE4521-C438-460A-8CFE-BE0BDF62CEF3}" destId="{4E4DD35F-AB83-4D94-90BA-A823C484C32E}" srcOrd="0" destOrd="0" presId="urn:microsoft.com/office/officeart/2005/8/layout/bProcess4"/>
    <dgm:cxn modelId="{E22DF17E-CC0E-45BE-B1E9-9BEADE44BC5C}" type="presOf" srcId="{38F0831F-7014-4A9A-BCAC-DE57514784F4}" destId="{C6E6F794-DB19-49D4-B4B9-2E7998C0B506}" srcOrd="0" destOrd="0" presId="urn:microsoft.com/office/officeart/2005/8/layout/bProcess4"/>
    <dgm:cxn modelId="{7BD5078C-D187-4051-8E1B-55A5C1537E42}" srcId="{38F0831F-7014-4A9A-BCAC-DE57514784F4}" destId="{98D9DE01-383C-4DA5-B408-1DA2D7408DE4}" srcOrd="3" destOrd="0" parTransId="{7CF25013-2338-4651-B05B-BC95AC64F84A}" sibTransId="{98241AE6-A8AD-49A6-9538-47061877073B}"/>
    <dgm:cxn modelId="{0314B791-77C4-4030-8859-5B72892E053A}" type="presOf" srcId="{D24FCAC8-A629-45AA-8A1D-6637C108C66A}" destId="{AE5B9E60-6889-4F0C-A4C5-03F8B5CDFF44}" srcOrd="0" destOrd="0" presId="urn:microsoft.com/office/officeart/2005/8/layout/bProcess4"/>
    <dgm:cxn modelId="{BB45D49F-391E-4612-858B-4EF20DCF8B2A}" type="presOf" srcId="{98D9DE01-383C-4DA5-B408-1DA2D7408DE4}" destId="{F702269F-8D4C-4B21-9B0C-6793F2224E40}" srcOrd="0" destOrd="0" presId="urn:microsoft.com/office/officeart/2005/8/layout/bProcess4"/>
    <dgm:cxn modelId="{833DA3A6-0484-4033-804F-B111C88DFAFF}" type="presOf" srcId="{B5A9AC05-9747-44D0-8AC8-24D61ED6EA3A}" destId="{433BB154-9756-4A51-B1BD-4C9C165FD97C}" srcOrd="0" destOrd="0" presId="urn:microsoft.com/office/officeart/2005/8/layout/bProcess4"/>
    <dgm:cxn modelId="{27C34FC2-1AA1-4A3C-9920-495609A28FA4}" srcId="{38F0831F-7014-4A9A-BCAC-DE57514784F4}" destId="{B5A9AC05-9747-44D0-8AC8-24D61ED6EA3A}" srcOrd="6" destOrd="0" parTransId="{11341D35-BC22-4518-8BFF-7FEF9FC98F2E}" sibTransId="{D5709095-537C-4B90-B1D1-5653D6ADEFBF}"/>
    <dgm:cxn modelId="{BEC370D6-F039-422E-AC5D-27FF95581F24}" type="presOf" srcId="{95C2BA0B-ECF1-4222-BD9C-788ACEC375CD}" destId="{F94C1841-D33A-4BC7-8067-FFAC87663BCB}" srcOrd="0" destOrd="0" presId="urn:microsoft.com/office/officeart/2005/8/layout/bProcess4"/>
    <dgm:cxn modelId="{EF222ADC-90D9-408C-B8D4-E9C61F7A4ABE}" srcId="{38F0831F-7014-4A9A-BCAC-DE57514784F4}" destId="{5BC3E13C-D0C6-44E4-A2A4-E1F39EB4AA74}" srcOrd="2" destOrd="0" parTransId="{EAF57094-B6ED-4171-A2CF-B0EB1D86A3BE}" sibTransId="{0C8C1249-AB83-49E2-B9EA-DFE510879E2F}"/>
    <dgm:cxn modelId="{95FE1BEF-8588-46BE-B95B-6D67CDBA34C9}" srcId="{38F0831F-7014-4A9A-BCAC-DE57514784F4}" destId="{5FFE4521-C438-460A-8CFE-BE0BDF62CEF3}" srcOrd="4" destOrd="0" parTransId="{461F2574-B264-4084-8B44-ECD26BEE5D70}" sibTransId="{D24FCAC8-A629-45AA-8A1D-6637C108C66A}"/>
    <dgm:cxn modelId="{080CF3FD-0999-4CC5-89BB-5BADD9D207E3}" type="presOf" srcId="{63ED3EC0-FE5E-445B-B2D5-87EE290B4B79}" destId="{090BB198-2595-4ECC-B45E-B427BA8E7C95}" srcOrd="0" destOrd="0" presId="urn:microsoft.com/office/officeart/2005/8/layout/bProcess4"/>
    <dgm:cxn modelId="{1532C98A-BBFA-45F3-A4DD-DE1FC5E41C12}" type="presParOf" srcId="{C6E6F794-DB19-49D4-B4B9-2E7998C0B506}" destId="{86E3F856-C4D4-473A-B919-82BAFD6AA325}" srcOrd="0" destOrd="0" presId="urn:microsoft.com/office/officeart/2005/8/layout/bProcess4"/>
    <dgm:cxn modelId="{E75B8270-9BF9-4C38-937F-42D8245F64D0}" type="presParOf" srcId="{86E3F856-C4D4-473A-B919-82BAFD6AA325}" destId="{D450879E-6801-4A3A-928E-AAC291D793BD}" srcOrd="0" destOrd="0" presId="urn:microsoft.com/office/officeart/2005/8/layout/bProcess4"/>
    <dgm:cxn modelId="{97A7D857-DB4D-4578-AAAE-A161934D98E8}" type="presParOf" srcId="{86E3F856-C4D4-473A-B919-82BAFD6AA325}" destId="{9D569E43-FB25-4A71-9BAE-30F11673A190}" srcOrd="1" destOrd="0" presId="urn:microsoft.com/office/officeart/2005/8/layout/bProcess4"/>
    <dgm:cxn modelId="{ABF5DE8B-E58D-417D-A451-78747BBF72AD}" type="presParOf" srcId="{C6E6F794-DB19-49D4-B4B9-2E7998C0B506}" destId="{F94C1841-D33A-4BC7-8067-FFAC87663BCB}" srcOrd="1" destOrd="0" presId="urn:microsoft.com/office/officeart/2005/8/layout/bProcess4"/>
    <dgm:cxn modelId="{C122C94B-4C47-4C14-AE55-FA89BC341892}" type="presParOf" srcId="{C6E6F794-DB19-49D4-B4B9-2E7998C0B506}" destId="{77302074-C5F1-4112-A30C-5F4C58E020BF}" srcOrd="2" destOrd="0" presId="urn:microsoft.com/office/officeart/2005/8/layout/bProcess4"/>
    <dgm:cxn modelId="{F970CD5E-4B67-4804-B958-73327D6050BD}" type="presParOf" srcId="{77302074-C5F1-4112-A30C-5F4C58E020BF}" destId="{B36291F4-E9FD-43BC-B2B8-B8C4E9624C18}" srcOrd="0" destOrd="0" presId="urn:microsoft.com/office/officeart/2005/8/layout/bProcess4"/>
    <dgm:cxn modelId="{C4945E3D-4989-49E2-B437-95C8A92EA401}" type="presParOf" srcId="{77302074-C5F1-4112-A30C-5F4C58E020BF}" destId="{8566570F-A0CD-432E-9C6C-C9B70B4E782B}" srcOrd="1" destOrd="0" presId="urn:microsoft.com/office/officeart/2005/8/layout/bProcess4"/>
    <dgm:cxn modelId="{E14C19DA-E80A-4765-BFCD-D735F3B0F96D}" type="presParOf" srcId="{C6E6F794-DB19-49D4-B4B9-2E7998C0B506}" destId="{AA8D0C52-2F9B-4A5A-8B81-12DAE2673A42}" srcOrd="3" destOrd="0" presId="urn:microsoft.com/office/officeart/2005/8/layout/bProcess4"/>
    <dgm:cxn modelId="{79548784-E916-4BA8-8A17-45DA6AC4F0E4}" type="presParOf" srcId="{C6E6F794-DB19-49D4-B4B9-2E7998C0B506}" destId="{36A9CBF2-6AA3-406A-A4E3-1A27A5CF7658}" srcOrd="4" destOrd="0" presId="urn:microsoft.com/office/officeart/2005/8/layout/bProcess4"/>
    <dgm:cxn modelId="{076A683C-85AD-4D88-878F-8205BA1850F9}" type="presParOf" srcId="{36A9CBF2-6AA3-406A-A4E3-1A27A5CF7658}" destId="{6AD07098-7017-4449-97B4-5214BA10BFC4}" srcOrd="0" destOrd="0" presId="urn:microsoft.com/office/officeart/2005/8/layout/bProcess4"/>
    <dgm:cxn modelId="{C6FB009D-0A4C-4E86-9FA3-DD90185AE575}" type="presParOf" srcId="{36A9CBF2-6AA3-406A-A4E3-1A27A5CF7658}" destId="{BF3E9C19-CF10-4CC5-B37B-E416007CED45}" srcOrd="1" destOrd="0" presId="urn:microsoft.com/office/officeart/2005/8/layout/bProcess4"/>
    <dgm:cxn modelId="{53553F6E-7CA0-4A6C-8908-75569760A8DD}" type="presParOf" srcId="{C6E6F794-DB19-49D4-B4B9-2E7998C0B506}" destId="{7CBDCD9F-D6CE-40CE-8538-A0FBB6EF088F}" srcOrd="5" destOrd="0" presId="urn:microsoft.com/office/officeart/2005/8/layout/bProcess4"/>
    <dgm:cxn modelId="{7403A028-DF3B-43D7-9EF3-6411414A4AC8}" type="presParOf" srcId="{C6E6F794-DB19-49D4-B4B9-2E7998C0B506}" destId="{98D4D8B6-772F-4282-8821-751C0E9FEEBF}" srcOrd="6" destOrd="0" presId="urn:microsoft.com/office/officeart/2005/8/layout/bProcess4"/>
    <dgm:cxn modelId="{76A037B5-6275-4488-AB51-CCB6EA41B15B}" type="presParOf" srcId="{98D4D8B6-772F-4282-8821-751C0E9FEEBF}" destId="{B45AF474-B014-4729-9DE4-C8C6AC0EA2BF}" srcOrd="0" destOrd="0" presId="urn:microsoft.com/office/officeart/2005/8/layout/bProcess4"/>
    <dgm:cxn modelId="{B8C69B5D-EC02-4D9A-90FB-B1A6801612BF}" type="presParOf" srcId="{98D4D8B6-772F-4282-8821-751C0E9FEEBF}" destId="{F702269F-8D4C-4B21-9B0C-6793F2224E40}" srcOrd="1" destOrd="0" presId="urn:microsoft.com/office/officeart/2005/8/layout/bProcess4"/>
    <dgm:cxn modelId="{697F05BB-89E1-4593-A285-81EC4FD94C2F}" type="presParOf" srcId="{C6E6F794-DB19-49D4-B4B9-2E7998C0B506}" destId="{44B04F04-FC7E-4202-8BBB-969842BACFEB}" srcOrd="7" destOrd="0" presId="urn:microsoft.com/office/officeart/2005/8/layout/bProcess4"/>
    <dgm:cxn modelId="{2612B795-FB4A-4FA1-B8AB-B724D971F047}" type="presParOf" srcId="{C6E6F794-DB19-49D4-B4B9-2E7998C0B506}" destId="{8521B8F2-46D8-4CDC-AE0A-06318CEC3A9A}" srcOrd="8" destOrd="0" presId="urn:microsoft.com/office/officeart/2005/8/layout/bProcess4"/>
    <dgm:cxn modelId="{FB413EBD-6DCF-4094-A063-142E714FD3B7}" type="presParOf" srcId="{8521B8F2-46D8-4CDC-AE0A-06318CEC3A9A}" destId="{DC0C44A1-B602-49D8-A467-F3C2C93FA3EC}" srcOrd="0" destOrd="0" presId="urn:microsoft.com/office/officeart/2005/8/layout/bProcess4"/>
    <dgm:cxn modelId="{1CCEBA52-2A63-45B8-A949-790E59860A6A}" type="presParOf" srcId="{8521B8F2-46D8-4CDC-AE0A-06318CEC3A9A}" destId="{4E4DD35F-AB83-4D94-90BA-A823C484C32E}" srcOrd="1" destOrd="0" presId="urn:microsoft.com/office/officeart/2005/8/layout/bProcess4"/>
    <dgm:cxn modelId="{9F0440AA-87AC-4E56-936C-35FA9E4A9A97}" type="presParOf" srcId="{C6E6F794-DB19-49D4-B4B9-2E7998C0B506}" destId="{AE5B9E60-6889-4F0C-A4C5-03F8B5CDFF44}" srcOrd="9" destOrd="0" presId="urn:microsoft.com/office/officeart/2005/8/layout/bProcess4"/>
    <dgm:cxn modelId="{C7496877-ECCA-47B3-BCDC-A1DC8F853998}" type="presParOf" srcId="{C6E6F794-DB19-49D4-B4B9-2E7998C0B506}" destId="{CC479188-A953-47ED-A09D-D56AB6B5CAE1}" srcOrd="10" destOrd="0" presId="urn:microsoft.com/office/officeart/2005/8/layout/bProcess4"/>
    <dgm:cxn modelId="{71880C02-5F3F-42ED-A2C0-2B602488A73A}" type="presParOf" srcId="{CC479188-A953-47ED-A09D-D56AB6B5CAE1}" destId="{088D72C3-1FE8-46A3-B2A8-A4ADB33E114B}" srcOrd="0" destOrd="0" presId="urn:microsoft.com/office/officeart/2005/8/layout/bProcess4"/>
    <dgm:cxn modelId="{B03D7CF1-1FB1-4FAF-AC69-59E30BECF878}" type="presParOf" srcId="{CC479188-A953-47ED-A09D-D56AB6B5CAE1}" destId="{C1DFD535-8983-4E8C-BD8F-83AE7DA627D8}" srcOrd="1" destOrd="0" presId="urn:microsoft.com/office/officeart/2005/8/layout/bProcess4"/>
    <dgm:cxn modelId="{54CC9FE1-74C4-4796-852B-7206E94911DA}" type="presParOf" srcId="{C6E6F794-DB19-49D4-B4B9-2E7998C0B506}" destId="{090BB198-2595-4ECC-B45E-B427BA8E7C95}" srcOrd="11" destOrd="0" presId="urn:microsoft.com/office/officeart/2005/8/layout/bProcess4"/>
    <dgm:cxn modelId="{923FC7EA-991C-4832-A9E2-B518AE26D229}" type="presParOf" srcId="{C6E6F794-DB19-49D4-B4B9-2E7998C0B506}" destId="{A4E18A6B-0EA2-4E2E-8E40-BCD030B69A4C}" srcOrd="12" destOrd="0" presId="urn:microsoft.com/office/officeart/2005/8/layout/bProcess4"/>
    <dgm:cxn modelId="{6F098001-964B-462E-8327-E636173114CB}" type="presParOf" srcId="{A4E18A6B-0EA2-4E2E-8E40-BCD030B69A4C}" destId="{CB4E08CA-B2F2-4A14-B4E1-06E6A1BAE5E3}" srcOrd="0" destOrd="0" presId="urn:microsoft.com/office/officeart/2005/8/layout/bProcess4"/>
    <dgm:cxn modelId="{1C2A7213-5D75-4B0F-A7EC-5DC4676E0209}" type="presParOf" srcId="{A4E18A6B-0EA2-4E2E-8E40-BCD030B69A4C}" destId="{433BB154-9756-4A51-B1BD-4C9C165FD97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E07020-ABFC-4061-910D-740A237226C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79C3539B-0003-48FD-9E5F-09CD5EF47038}">
      <dgm:prSet phldrT="[文本]"/>
      <dgm:spPr/>
      <dgm:t>
        <a:bodyPr/>
        <a:lstStyle/>
        <a:p>
          <a:r>
            <a:rPr lang="zh-CN" altLang="en-US" b="0" i="0" dirty="0"/>
            <a:t>密集连接网络</a:t>
          </a:r>
          <a:endParaRPr lang="zh-CN" altLang="en-US" dirty="0"/>
        </a:p>
      </dgm:t>
    </dgm:pt>
    <dgm:pt modelId="{E45D647E-443B-4D12-B921-84911D31F4AF}" type="parTrans" cxnId="{B60BE09D-A903-48FD-A26F-D9DBD64425FB}">
      <dgm:prSet/>
      <dgm:spPr/>
      <dgm:t>
        <a:bodyPr/>
        <a:lstStyle/>
        <a:p>
          <a:endParaRPr lang="zh-CN" altLang="en-US"/>
        </a:p>
      </dgm:t>
    </dgm:pt>
    <dgm:pt modelId="{8B1847FA-9A1D-4070-BA52-0ACC51E939C6}" type="sibTrans" cxnId="{B60BE09D-A903-48FD-A26F-D9DBD64425FB}">
      <dgm:prSet/>
      <dgm:spPr/>
      <dgm:t>
        <a:bodyPr/>
        <a:lstStyle/>
        <a:p>
          <a:endParaRPr lang="zh-CN" altLang="en-US"/>
        </a:p>
      </dgm:t>
    </dgm:pt>
    <dgm:pt modelId="{DA65F81C-D60A-4C12-B53F-19C4030CD4C3}">
      <dgm:prSet phldrT="[文本]"/>
      <dgm:spPr/>
      <dgm:t>
        <a:bodyPr/>
        <a:lstStyle/>
        <a:p>
          <a:r>
            <a:rPr lang="zh-CN" altLang="en-US" b="0" i="0" dirty="0"/>
            <a:t>向量数据</a:t>
          </a:r>
          <a:endParaRPr lang="zh-CN" altLang="en-US" dirty="0"/>
        </a:p>
      </dgm:t>
    </dgm:pt>
    <dgm:pt modelId="{6B262CC8-95FA-4C22-8A1B-57B807A4A734}" type="parTrans" cxnId="{B8AC3BE7-878B-4FE5-96E4-F4C85F1C0952}">
      <dgm:prSet/>
      <dgm:spPr/>
      <dgm:t>
        <a:bodyPr/>
        <a:lstStyle/>
        <a:p>
          <a:endParaRPr lang="zh-CN" altLang="en-US"/>
        </a:p>
      </dgm:t>
    </dgm:pt>
    <dgm:pt modelId="{F82342C5-91CC-4F96-9911-C6657CD7E674}" type="sibTrans" cxnId="{B8AC3BE7-878B-4FE5-96E4-F4C85F1C0952}">
      <dgm:prSet/>
      <dgm:spPr/>
      <dgm:t>
        <a:bodyPr/>
        <a:lstStyle/>
        <a:p>
          <a:endParaRPr lang="zh-CN" altLang="en-US"/>
        </a:p>
      </dgm:t>
    </dgm:pt>
    <dgm:pt modelId="{A920D1EF-F15F-47B3-A611-7B4DD5B55AF6}">
      <dgm:prSet phldrT="[文本]"/>
      <dgm:spPr/>
      <dgm:t>
        <a:bodyPr/>
        <a:lstStyle/>
        <a:p>
          <a:r>
            <a:rPr lang="zh-CN" altLang="en-US" b="0" i="0" dirty="0"/>
            <a:t>卷积网络</a:t>
          </a:r>
          <a:endParaRPr lang="zh-CN" altLang="en-US" dirty="0"/>
        </a:p>
      </dgm:t>
    </dgm:pt>
    <dgm:pt modelId="{B8CC26C5-C9CB-4EFF-A015-0CF96B301A21}" type="parTrans" cxnId="{6F3AEF59-5CA2-4980-B10D-796D644F3097}">
      <dgm:prSet/>
      <dgm:spPr/>
      <dgm:t>
        <a:bodyPr/>
        <a:lstStyle/>
        <a:p>
          <a:endParaRPr lang="zh-CN" altLang="en-US"/>
        </a:p>
      </dgm:t>
    </dgm:pt>
    <dgm:pt modelId="{E85DF8D1-D3C6-46D3-9565-AD83E7EB88A9}" type="sibTrans" cxnId="{6F3AEF59-5CA2-4980-B10D-796D644F3097}">
      <dgm:prSet/>
      <dgm:spPr/>
      <dgm:t>
        <a:bodyPr/>
        <a:lstStyle/>
        <a:p>
          <a:endParaRPr lang="zh-CN" altLang="en-US"/>
        </a:p>
      </dgm:t>
    </dgm:pt>
    <dgm:pt modelId="{2364A154-F553-4FED-9AC7-F4331E282971}">
      <dgm:prSet phldrT="[文本]"/>
      <dgm:spPr/>
      <dgm:t>
        <a:bodyPr/>
        <a:lstStyle/>
        <a:p>
          <a:r>
            <a:rPr lang="zh-CN" altLang="en-US" b="0" i="0" dirty="0"/>
            <a:t>图像数据</a:t>
          </a:r>
          <a:endParaRPr lang="zh-CN" altLang="en-US" dirty="0"/>
        </a:p>
      </dgm:t>
    </dgm:pt>
    <dgm:pt modelId="{CFA117E1-471F-4F54-A2C1-81D5A6555508}" type="parTrans" cxnId="{026F5FA3-9B7E-440F-A545-AF1FD638891D}">
      <dgm:prSet/>
      <dgm:spPr/>
      <dgm:t>
        <a:bodyPr/>
        <a:lstStyle/>
        <a:p>
          <a:endParaRPr lang="zh-CN" altLang="en-US"/>
        </a:p>
      </dgm:t>
    </dgm:pt>
    <dgm:pt modelId="{6983C42F-CC25-4769-A4FF-66DFBD391C33}" type="sibTrans" cxnId="{026F5FA3-9B7E-440F-A545-AF1FD638891D}">
      <dgm:prSet/>
      <dgm:spPr/>
      <dgm:t>
        <a:bodyPr/>
        <a:lstStyle/>
        <a:p>
          <a:endParaRPr lang="zh-CN" altLang="en-US"/>
        </a:p>
      </dgm:t>
    </dgm:pt>
    <dgm:pt modelId="{44A7799E-FD71-4332-A51F-D5E75DE34FF2}">
      <dgm:prSet phldrT="[文本]"/>
      <dgm:spPr/>
      <dgm:t>
        <a:bodyPr/>
        <a:lstStyle/>
        <a:p>
          <a:r>
            <a:rPr lang="zh-CN" altLang="en-US" b="0" i="0" dirty="0"/>
            <a:t>声音数据</a:t>
          </a:r>
          <a:br>
            <a:rPr lang="en-US" altLang="zh-CN" b="0" i="0" dirty="0"/>
          </a:br>
          <a:r>
            <a:rPr lang="zh-CN" altLang="en-US" b="0" i="0" dirty="0"/>
            <a:t>（比如波形）</a:t>
          </a:r>
          <a:endParaRPr lang="zh-CN" altLang="en-US" dirty="0"/>
        </a:p>
      </dgm:t>
    </dgm:pt>
    <dgm:pt modelId="{96BA73B0-3A01-45EF-B1F5-7BD5DB24F12D}" type="parTrans" cxnId="{D2898548-FC93-4C20-A7D4-50BDFE4AD442}">
      <dgm:prSet/>
      <dgm:spPr/>
      <dgm:t>
        <a:bodyPr/>
        <a:lstStyle/>
        <a:p>
          <a:endParaRPr lang="zh-CN" altLang="en-US"/>
        </a:p>
      </dgm:t>
    </dgm:pt>
    <dgm:pt modelId="{56BB2485-F770-4F6A-A6DB-BC1F7D4954D5}" type="sibTrans" cxnId="{D2898548-FC93-4C20-A7D4-50BDFE4AD442}">
      <dgm:prSet/>
      <dgm:spPr/>
      <dgm:t>
        <a:bodyPr/>
        <a:lstStyle/>
        <a:p>
          <a:endParaRPr lang="zh-CN" altLang="en-US"/>
        </a:p>
      </dgm:t>
    </dgm:pt>
    <dgm:pt modelId="{74F21738-ED39-4D43-8A86-FA7AE1B0F7F8}">
      <dgm:prSet phldrT="[文本]"/>
      <dgm:spPr/>
      <dgm:t>
        <a:bodyPr/>
        <a:lstStyle/>
        <a:p>
          <a:r>
            <a:rPr lang="zh-CN" altLang="en-US" b="0" i="0" dirty="0"/>
            <a:t>循环网络</a:t>
          </a:r>
          <a:endParaRPr lang="zh-CN" altLang="en-US" dirty="0"/>
        </a:p>
      </dgm:t>
    </dgm:pt>
    <dgm:pt modelId="{E84FCBAC-8B4F-4F69-804D-0D9220AC1BCD}" type="parTrans" cxnId="{4E88AB83-628C-4F7F-AA37-0B25B0D66F7C}">
      <dgm:prSet/>
      <dgm:spPr/>
      <dgm:t>
        <a:bodyPr/>
        <a:lstStyle/>
        <a:p>
          <a:endParaRPr lang="zh-CN" altLang="en-US"/>
        </a:p>
      </dgm:t>
    </dgm:pt>
    <dgm:pt modelId="{0D33E917-83D2-424B-A5A2-31FBEC76CA69}" type="sibTrans" cxnId="{4E88AB83-628C-4F7F-AA37-0B25B0D66F7C}">
      <dgm:prSet/>
      <dgm:spPr/>
      <dgm:t>
        <a:bodyPr/>
        <a:lstStyle/>
        <a:p>
          <a:endParaRPr lang="zh-CN" altLang="en-US"/>
        </a:p>
      </dgm:t>
    </dgm:pt>
    <dgm:pt modelId="{C3436161-4F63-4EB8-B033-938DB9E67169}">
      <dgm:prSet phldrT="[文本]"/>
      <dgm:spPr/>
      <dgm:t>
        <a:bodyPr/>
        <a:lstStyle/>
        <a:p>
          <a:r>
            <a:rPr lang="zh-CN" altLang="en-US" b="0" i="0" dirty="0"/>
            <a:t>声音数据</a:t>
          </a:r>
          <a:br>
            <a:rPr lang="en-US" altLang="zh-CN" b="0" i="0" dirty="0"/>
          </a:br>
          <a:r>
            <a:rPr lang="zh-CN" altLang="en-US" b="0" i="0" dirty="0"/>
            <a:t>（比如波形）</a:t>
          </a:r>
          <a:endParaRPr lang="zh-CN" altLang="en-US" dirty="0"/>
        </a:p>
      </dgm:t>
    </dgm:pt>
    <dgm:pt modelId="{FC324481-399E-470D-9B9B-9927BA3F83B9}" type="parTrans" cxnId="{F6983B1F-56F2-4B8B-B506-5ED6051B682A}">
      <dgm:prSet/>
      <dgm:spPr/>
      <dgm:t>
        <a:bodyPr/>
        <a:lstStyle/>
        <a:p>
          <a:endParaRPr lang="zh-CN" altLang="en-US"/>
        </a:p>
      </dgm:t>
    </dgm:pt>
    <dgm:pt modelId="{E5308206-A2CD-43E9-A64D-D004DBB05279}" type="sibTrans" cxnId="{F6983B1F-56F2-4B8B-B506-5ED6051B682A}">
      <dgm:prSet/>
      <dgm:spPr/>
      <dgm:t>
        <a:bodyPr/>
        <a:lstStyle/>
        <a:p>
          <a:endParaRPr lang="zh-CN" altLang="en-US"/>
        </a:p>
      </dgm:t>
    </dgm:pt>
    <dgm:pt modelId="{B06B8341-BEA8-4861-B67D-6241531FD0BC}">
      <dgm:prSet phldrT="[文本]"/>
      <dgm:spPr/>
      <dgm:t>
        <a:bodyPr/>
        <a:lstStyle/>
        <a:p>
          <a:r>
            <a:rPr lang="zh-CN" altLang="en-US" b="0" i="0" dirty="0"/>
            <a:t>文本数据</a:t>
          </a:r>
          <a:endParaRPr lang="zh-CN" altLang="en-US" dirty="0"/>
        </a:p>
      </dgm:t>
    </dgm:pt>
    <dgm:pt modelId="{70B19B75-0781-4BCE-9FD1-4B1FBB3B2A66}" type="parTrans" cxnId="{6B531524-80EA-4973-94CA-BDC3F37CC644}">
      <dgm:prSet/>
      <dgm:spPr/>
      <dgm:t>
        <a:bodyPr/>
        <a:lstStyle/>
        <a:p>
          <a:endParaRPr lang="zh-CN" altLang="en-US"/>
        </a:p>
      </dgm:t>
    </dgm:pt>
    <dgm:pt modelId="{E6C2F537-B98A-4322-A9EA-380285674F60}" type="sibTrans" cxnId="{6B531524-80EA-4973-94CA-BDC3F37CC644}">
      <dgm:prSet/>
      <dgm:spPr/>
      <dgm:t>
        <a:bodyPr/>
        <a:lstStyle/>
        <a:p>
          <a:endParaRPr lang="zh-CN" altLang="en-US"/>
        </a:p>
      </dgm:t>
    </dgm:pt>
    <dgm:pt modelId="{32DA2014-AFD4-4ECE-A67B-E919084DF0CB}">
      <dgm:prSet phldrT="[文本]"/>
      <dgm:spPr/>
      <dgm:t>
        <a:bodyPr/>
        <a:lstStyle/>
        <a:p>
          <a:r>
            <a:rPr lang="zh-CN" altLang="en-US" b="0" i="0" dirty="0"/>
            <a:t>文本数据</a:t>
          </a:r>
          <a:endParaRPr lang="zh-CN" altLang="en-US" dirty="0"/>
        </a:p>
      </dgm:t>
    </dgm:pt>
    <dgm:pt modelId="{162D03A5-81F7-4766-A38E-C8DB36A47F55}" type="parTrans" cxnId="{6B1A6674-0338-45B5-B937-5CE12DDB2922}">
      <dgm:prSet/>
      <dgm:spPr/>
      <dgm:t>
        <a:bodyPr/>
        <a:lstStyle/>
        <a:p>
          <a:endParaRPr lang="zh-CN" altLang="en-US"/>
        </a:p>
      </dgm:t>
    </dgm:pt>
    <dgm:pt modelId="{0FB45588-64BA-405E-9448-098F3449D922}" type="sibTrans" cxnId="{6B1A6674-0338-45B5-B937-5CE12DDB2922}">
      <dgm:prSet/>
      <dgm:spPr/>
      <dgm:t>
        <a:bodyPr/>
        <a:lstStyle/>
        <a:p>
          <a:endParaRPr lang="zh-CN" altLang="en-US"/>
        </a:p>
      </dgm:t>
    </dgm:pt>
    <dgm:pt modelId="{BE471F59-74DC-4756-A865-44DF0AA239E7}">
      <dgm:prSet phldrT="[文本]"/>
      <dgm:spPr/>
      <dgm:t>
        <a:bodyPr/>
        <a:lstStyle/>
        <a:p>
          <a:r>
            <a:rPr lang="zh-CN" altLang="en-US" b="0" i="0" dirty="0"/>
            <a:t>时间序列数据</a:t>
          </a:r>
          <a:endParaRPr lang="zh-CN" altLang="en-US" dirty="0"/>
        </a:p>
      </dgm:t>
    </dgm:pt>
    <dgm:pt modelId="{D8B5AB6E-A3D0-4F14-9810-23E7E662A11A}" type="parTrans" cxnId="{5AAECD4C-FDF7-4A61-BFEA-206DEE1E7A27}">
      <dgm:prSet/>
      <dgm:spPr/>
      <dgm:t>
        <a:bodyPr/>
        <a:lstStyle/>
        <a:p>
          <a:endParaRPr lang="zh-CN" altLang="en-US"/>
        </a:p>
      </dgm:t>
    </dgm:pt>
    <dgm:pt modelId="{672257D6-EBB1-4DEE-B916-37D7C07F252B}" type="sibTrans" cxnId="{5AAECD4C-FDF7-4A61-BFEA-206DEE1E7A27}">
      <dgm:prSet/>
      <dgm:spPr/>
      <dgm:t>
        <a:bodyPr/>
        <a:lstStyle/>
        <a:p>
          <a:endParaRPr lang="zh-CN" altLang="en-US"/>
        </a:p>
      </dgm:t>
    </dgm:pt>
    <dgm:pt modelId="{CF196510-E0DA-4880-B9C1-E9FF0195345A}">
      <dgm:prSet phldrT="[文本]"/>
      <dgm:spPr/>
      <dgm:t>
        <a:bodyPr/>
        <a:lstStyle/>
        <a:p>
          <a:r>
            <a:rPr lang="zh-CN" altLang="en-US" b="0" i="0" dirty="0"/>
            <a:t>时间序列数据</a:t>
          </a:r>
          <a:endParaRPr lang="zh-CN" altLang="en-US" dirty="0"/>
        </a:p>
      </dgm:t>
    </dgm:pt>
    <dgm:pt modelId="{2CDC52B3-4549-4B16-90B0-F14F650E2254}" type="parTrans" cxnId="{EDFA16B6-1BE9-494A-A7F9-EE94AC600998}">
      <dgm:prSet/>
      <dgm:spPr/>
      <dgm:t>
        <a:bodyPr/>
        <a:lstStyle/>
        <a:p>
          <a:endParaRPr lang="zh-CN" altLang="en-US"/>
        </a:p>
      </dgm:t>
    </dgm:pt>
    <dgm:pt modelId="{F090E077-FA6A-4FAE-9D3E-91A0954DA54D}" type="sibTrans" cxnId="{EDFA16B6-1BE9-494A-A7F9-EE94AC600998}">
      <dgm:prSet/>
      <dgm:spPr/>
      <dgm:t>
        <a:bodyPr/>
        <a:lstStyle/>
        <a:p>
          <a:endParaRPr lang="zh-CN" altLang="en-US"/>
        </a:p>
      </dgm:t>
    </dgm:pt>
    <dgm:pt modelId="{BBD5B7C0-CD67-4BEB-ACAD-31BD72BC6D10}">
      <dgm:prSet phldrT="[文本]"/>
      <dgm:spPr/>
      <dgm:t>
        <a:bodyPr/>
        <a:lstStyle/>
        <a:p>
          <a:r>
            <a:rPr lang="zh-CN" altLang="en-US" b="0" i="0" dirty="0"/>
            <a:t>其他类型的序列数据</a:t>
          </a:r>
          <a:br>
            <a:rPr lang="zh-CN" altLang="en-US" dirty="0"/>
          </a:br>
          <a:br>
            <a:rPr lang="zh-CN" altLang="en-US" dirty="0"/>
          </a:br>
          <a:endParaRPr lang="zh-CN" altLang="en-US" dirty="0"/>
        </a:p>
      </dgm:t>
    </dgm:pt>
    <dgm:pt modelId="{27406E5D-5654-498C-92ED-2A19EB146301}" type="parTrans" cxnId="{C0EBD896-1BAE-44C9-8B00-904A69477A94}">
      <dgm:prSet/>
      <dgm:spPr/>
      <dgm:t>
        <a:bodyPr/>
        <a:lstStyle/>
        <a:p>
          <a:endParaRPr lang="zh-CN" altLang="en-US"/>
        </a:p>
      </dgm:t>
    </dgm:pt>
    <dgm:pt modelId="{8A152764-8EAD-45DA-9F68-DBAD296374A4}" type="sibTrans" cxnId="{C0EBD896-1BAE-44C9-8B00-904A69477A94}">
      <dgm:prSet/>
      <dgm:spPr/>
      <dgm:t>
        <a:bodyPr/>
        <a:lstStyle/>
        <a:p>
          <a:endParaRPr lang="zh-CN" altLang="en-US"/>
        </a:p>
      </dgm:t>
    </dgm:pt>
    <dgm:pt modelId="{885E29C5-1B0D-4790-888C-9A883F7E7BA9}">
      <dgm:prSet phldrT="[文本]"/>
      <dgm:spPr/>
      <dgm:t>
        <a:bodyPr/>
        <a:lstStyle/>
        <a:p>
          <a:r>
            <a:rPr lang="zh-CN" altLang="en-US" b="0" i="0" dirty="0"/>
            <a:t>其他类型的序列数据</a:t>
          </a:r>
          <a:endParaRPr lang="zh-CN" altLang="en-US" dirty="0"/>
        </a:p>
      </dgm:t>
    </dgm:pt>
    <dgm:pt modelId="{3CCBC027-84EC-4871-8D39-AFC4AFFA40C3}" type="parTrans" cxnId="{2E24F3BB-3844-415E-BAF8-761448E5FE53}">
      <dgm:prSet/>
      <dgm:spPr/>
      <dgm:t>
        <a:bodyPr/>
        <a:lstStyle/>
        <a:p>
          <a:endParaRPr lang="zh-CN" altLang="en-US"/>
        </a:p>
      </dgm:t>
    </dgm:pt>
    <dgm:pt modelId="{E143FEE1-D487-4795-8B84-6D4FCDBEEA35}" type="sibTrans" cxnId="{2E24F3BB-3844-415E-BAF8-761448E5FE53}">
      <dgm:prSet/>
      <dgm:spPr/>
      <dgm:t>
        <a:bodyPr/>
        <a:lstStyle/>
        <a:p>
          <a:endParaRPr lang="zh-CN" altLang="en-US"/>
        </a:p>
      </dgm:t>
    </dgm:pt>
    <dgm:pt modelId="{3FDDA88C-704E-4441-935B-54B01D09E211}">
      <dgm:prSet phldrT="[文本]"/>
      <dgm:spPr/>
      <dgm:t>
        <a:bodyPr/>
        <a:lstStyle/>
        <a:p>
          <a:r>
            <a:rPr lang="zh-CN" altLang="en-US" b="0" i="0" dirty="0"/>
            <a:t>视频数据</a:t>
          </a:r>
          <a:endParaRPr lang="zh-CN" altLang="en-US" dirty="0"/>
        </a:p>
      </dgm:t>
    </dgm:pt>
    <dgm:pt modelId="{2CD18850-D454-4323-A0C1-4CB08B16371F}" type="parTrans" cxnId="{3BE3A282-8960-4B18-B0F7-FD3E03CC8000}">
      <dgm:prSet/>
      <dgm:spPr/>
      <dgm:t>
        <a:bodyPr/>
        <a:lstStyle/>
        <a:p>
          <a:endParaRPr lang="zh-CN" altLang="en-US"/>
        </a:p>
      </dgm:t>
    </dgm:pt>
    <dgm:pt modelId="{EF021847-B57F-487F-9F95-862AC0B3EE55}" type="sibTrans" cxnId="{3BE3A282-8960-4B18-B0F7-FD3E03CC8000}">
      <dgm:prSet/>
      <dgm:spPr/>
      <dgm:t>
        <a:bodyPr/>
        <a:lstStyle/>
        <a:p>
          <a:endParaRPr lang="zh-CN" altLang="en-US"/>
        </a:p>
      </dgm:t>
    </dgm:pt>
    <dgm:pt modelId="{2E55ACD0-4EBD-4A7A-94D9-917ED9EDE8E5}">
      <dgm:prSet phldrT="[文本]"/>
      <dgm:spPr/>
      <dgm:t>
        <a:bodyPr/>
        <a:lstStyle/>
        <a:p>
          <a:r>
            <a:rPr lang="zh-CN" altLang="en-US" b="0" i="0" dirty="0"/>
            <a:t>立体数据</a:t>
          </a:r>
          <a:br>
            <a:rPr lang="zh-CN" altLang="en-US" dirty="0"/>
          </a:br>
          <a:br>
            <a:rPr lang="zh-CN" altLang="en-US" dirty="0"/>
          </a:br>
          <a:br>
            <a:rPr lang="zh-CN" altLang="en-US" dirty="0"/>
          </a:br>
          <a:br>
            <a:rPr lang="zh-CN" altLang="en-US" dirty="0"/>
          </a:br>
          <a:endParaRPr lang="zh-CN" altLang="en-US" dirty="0"/>
        </a:p>
      </dgm:t>
    </dgm:pt>
    <dgm:pt modelId="{4E2D9BFB-45AE-45BF-9D8D-F94028C67B2F}" type="parTrans" cxnId="{5E7FFCF2-608A-4527-BBCC-6148FA616C05}">
      <dgm:prSet/>
      <dgm:spPr/>
      <dgm:t>
        <a:bodyPr/>
        <a:lstStyle/>
        <a:p>
          <a:endParaRPr lang="zh-CN" altLang="en-US"/>
        </a:p>
      </dgm:t>
    </dgm:pt>
    <dgm:pt modelId="{1719B7D7-0E7A-42DA-804F-5DFE410B904F}" type="sibTrans" cxnId="{5E7FFCF2-608A-4527-BBCC-6148FA616C05}">
      <dgm:prSet/>
      <dgm:spPr/>
      <dgm:t>
        <a:bodyPr/>
        <a:lstStyle/>
        <a:p>
          <a:endParaRPr lang="zh-CN" altLang="en-US"/>
        </a:p>
      </dgm:t>
    </dgm:pt>
    <dgm:pt modelId="{CE36933B-6CF8-47B4-9791-E7344C0A6E63}" type="pres">
      <dgm:prSet presAssocID="{E4E07020-ABFC-4061-910D-740A237226C1}" presName="Name0" presStyleCnt="0">
        <dgm:presLayoutVars>
          <dgm:dir/>
          <dgm:animLvl val="lvl"/>
          <dgm:resizeHandles val="exact"/>
        </dgm:presLayoutVars>
      </dgm:prSet>
      <dgm:spPr/>
    </dgm:pt>
    <dgm:pt modelId="{BEAA0D5E-97D2-4844-9E5B-294BD3E237E6}" type="pres">
      <dgm:prSet presAssocID="{79C3539B-0003-48FD-9E5F-09CD5EF47038}" presName="composite" presStyleCnt="0"/>
      <dgm:spPr/>
    </dgm:pt>
    <dgm:pt modelId="{AD47E8E1-7BC2-45B3-A4D1-79B9ED78B8F2}" type="pres">
      <dgm:prSet presAssocID="{79C3539B-0003-48FD-9E5F-09CD5EF47038}" presName="parTx" presStyleLbl="alignNode1" presStyleIdx="0" presStyleCnt="3">
        <dgm:presLayoutVars>
          <dgm:chMax val="0"/>
          <dgm:chPref val="0"/>
          <dgm:bulletEnabled val="1"/>
        </dgm:presLayoutVars>
      </dgm:prSet>
      <dgm:spPr/>
    </dgm:pt>
    <dgm:pt modelId="{868D51E9-BD94-4751-B0D6-E5028DEE3252}" type="pres">
      <dgm:prSet presAssocID="{79C3539B-0003-48FD-9E5F-09CD5EF47038}" presName="desTx" presStyleLbl="alignAccFollowNode1" presStyleIdx="0" presStyleCnt="3">
        <dgm:presLayoutVars>
          <dgm:bulletEnabled val="1"/>
        </dgm:presLayoutVars>
      </dgm:prSet>
      <dgm:spPr/>
    </dgm:pt>
    <dgm:pt modelId="{F972DACD-4C12-4825-A732-395331BCA7B1}" type="pres">
      <dgm:prSet presAssocID="{8B1847FA-9A1D-4070-BA52-0ACC51E939C6}" presName="space" presStyleCnt="0"/>
      <dgm:spPr/>
    </dgm:pt>
    <dgm:pt modelId="{AAF27D08-D081-4B90-8A25-93EBD21FFB59}" type="pres">
      <dgm:prSet presAssocID="{A920D1EF-F15F-47B3-A611-7B4DD5B55AF6}" presName="composite" presStyleCnt="0"/>
      <dgm:spPr/>
    </dgm:pt>
    <dgm:pt modelId="{7B18CF51-89B4-4202-87DC-36FD21817EC1}" type="pres">
      <dgm:prSet presAssocID="{A920D1EF-F15F-47B3-A611-7B4DD5B55AF6}" presName="parTx" presStyleLbl="alignNode1" presStyleIdx="1" presStyleCnt="3">
        <dgm:presLayoutVars>
          <dgm:chMax val="0"/>
          <dgm:chPref val="0"/>
          <dgm:bulletEnabled val="1"/>
        </dgm:presLayoutVars>
      </dgm:prSet>
      <dgm:spPr/>
    </dgm:pt>
    <dgm:pt modelId="{BE69E0CA-E599-40D5-980B-AD3037F73C38}" type="pres">
      <dgm:prSet presAssocID="{A920D1EF-F15F-47B3-A611-7B4DD5B55AF6}" presName="desTx" presStyleLbl="alignAccFollowNode1" presStyleIdx="1" presStyleCnt="3">
        <dgm:presLayoutVars>
          <dgm:bulletEnabled val="1"/>
        </dgm:presLayoutVars>
      </dgm:prSet>
      <dgm:spPr/>
    </dgm:pt>
    <dgm:pt modelId="{5C234AB4-1EF8-44F7-9906-3D1D214F8AB5}" type="pres">
      <dgm:prSet presAssocID="{E85DF8D1-D3C6-46D3-9565-AD83E7EB88A9}" presName="space" presStyleCnt="0"/>
      <dgm:spPr/>
    </dgm:pt>
    <dgm:pt modelId="{0D0A0FE8-B216-4520-BE0E-590C4189EA7F}" type="pres">
      <dgm:prSet presAssocID="{74F21738-ED39-4D43-8A86-FA7AE1B0F7F8}" presName="composite" presStyleCnt="0"/>
      <dgm:spPr/>
    </dgm:pt>
    <dgm:pt modelId="{361D86B3-621C-461B-BCDB-5EC47D577329}" type="pres">
      <dgm:prSet presAssocID="{74F21738-ED39-4D43-8A86-FA7AE1B0F7F8}" presName="parTx" presStyleLbl="alignNode1" presStyleIdx="2" presStyleCnt="3">
        <dgm:presLayoutVars>
          <dgm:chMax val="0"/>
          <dgm:chPref val="0"/>
          <dgm:bulletEnabled val="1"/>
        </dgm:presLayoutVars>
      </dgm:prSet>
      <dgm:spPr/>
    </dgm:pt>
    <dgm:pt modelId="{EA0F6C0B-B9FF-472A-9CDA-7C95B6247E00}" type="pres">
      <dgm:prSet presAssocID="{74F21738-ED39-4D43-8A86-FA7AE1B0F7F8}" presName="desTx" presStyleLbl="alignAccFollowNode1" presStyleIdx="2" presStyleCnt="3">
        <dgm:presLayoutVars>
          <dgm:bulletEnabled val="1"/>
        </dgm:presLayoutVars>
      </dgm:prSet>
      <dgm:spPr/>
    </dgm:pt>
  </dgm:ptLst>
  <dgm:cxnLst>
    <dgm:cxn modelId="{0F975C14-6B9F-4D11-A4C5-D46A4CC808F8}" type="presOf" srcId="{BE471F59-74DC-4756-A865-44DF0AA239E7}" destId="{BE69E0CA-E599-40D5-980B-AD3037F73C38}" srcOrd="0" destOrd="3" presId="urn:microsoft.com/office/officeart/2005/8/layout/hList1"/>
    <dgm:cxn modelId="{F6983B1F-56F2-4B8B-B506-5ED6051B682A}" srcId="{74F21738-ED39-4D43-8A86-FA7AE1B0F7F8}" destId="{C3436161-4F63-4EB8-B033-938DB9E67169}" srcOrd="0" destOrd="0" parTransId="{FC324481-399E-470D-9B9B-9927BA3F83B9}" sibTransId="{E5308206-A2CD-43E9-A64D-D004DBB05279}"/>
    <dgm:cxn modelId="{6B531524-80EA-4973-94CA-BDC3F37CC644}" srcId="{74F21738-ED39-4D43-8A86-FA7AE1B0F7F8}" destId="{B06B8341-BEA8-4861-B67D-6241531FD0BC}" srcOrd="1" destOrd="0" parTransId="{70B19B75-0781-4BCE-9FD1-4B1FBB3B2A66}" sibTransId="{E6C2F537-B98A-4322-A9EA-380285674F60}"/>
    <dgm:cxn modelId="{49F4FC29-1C62-44A7-91A2-CA9BDFAD8F6C}" type="presOf" srcId="{79C3539B-0003-48FD-9E5F-09CD5EF47038}" destId="{AD47E8E1-7BC2-45B3-A4D1-79B9ED78B8F2}" srcOrd="0" destOrd="0" presId="urn:microsoft.com/office/officeart/2005/8/layout/hList1"/>
    <dgm:cxn modelId="{50421F2B-1028-44F9-BD23-380EE5EDD5B6}" type="presOf" srcId="{DA65F81C-D60A-4C12-B53F-19C4030CD4C3}" destId="{868D51E9-BD94-4751-B0D6-E5028DEE3252}" srcOrd="0" destOrd="0" presId="urn:microsoft.com/office/officeart/2005/8/layout/hList1"/>
    <dgm:cxn modelId="{B9B58445-62B3-4C0A-8177-3D6070DA579A}" type="presOf" srcId="{C3436161-4F63-4EB8-B033-938DB9E67169}" destId="{EA0F6C0B-B9FF-472A-9CDA-7C95B6247E00}" srcOrd="0" destOrd="0" presId="urn:microsoft.com/office/officeart/2005/8/layout/hList1"/>
    <dgm:cxn modelId="{7D140546-5B6A-4533-AFD5-09DCA3AE3652}" type="presOf" srcId="{E4E07020-ABFC-4061-910D-740A237226C1}" destId="{CE36933B-6CF8-47B4-9791-E7344C0A6E63}" srcOrd="0" destOrd="0" presId="urn:microsoft.com/office/officeart/2005/8/layout/hList1"/>
    <dgm:cxn modelId="{D0B14447-7348-47F1-9815-F3410444E4FB}" type="presOf" srcId="{A920D1EF-F15F-47B3-A611-7B4DD5B55AF6}" destId="{7B18CF51-89B4-4202-87DC-36FD21817EC1}" srcOrd="0" destOrd="0" presId="urn:microsoft.com/office/officeart/2005/8/layout/hList1"/>
    <dgm:cxn modelId="{D2898548-FC93-4C20-A7D4-50BDFE4AD442}" srcId="{A920D1EF-F15F-47B3-A611-7B4DD5B55AF6}" destId="{44A7799E-FD71-4332-A51F-D5E75DE34FF2}" srcOrd="1" destOrd="0" parTransId="{96BA73B0-3A01-45EF-B1F5-7BD5DB24F12D}" sibTransId="{56BB2485-F770-4F6A-A6DB-BC1F7D4954D5}"/>
    <dgm:cxn modelId="{5AAECD4C-FDF7-4A61-BFEA-206DEE1E7A27}" srcId="{A920D1EF-F15F-47B3-A611-7B4DD5B55AF6}" destId="{BE471F59-74DC-4756-A865-44DF0AA239E7}" srcOrd="3" destOrd="0" parTransId="{D8B5AB6E-A3D0-4F14-9810-23E7E662A11A}" sibTransId="{672257D6-EBB1-4DEE-B916-37D7C07F252B}"/>
    <dgm:cxn modelId="{BE0E0851-71D3-4A08-86E0-731994FB09EC}" type="presOf" srcId="{74F21738-ED39-4D43-8A86-FA7AE1B0F7F8}" destId="{361D86B3-621C-461B-BCDB-5EC47D577329}" srcOrd="0" destOrd="0" presId="urn:microsoft.com/office/officeart/2005/8/layout/hList1"/>
    <dgm:cxn modelId="{6B1A6674-0338-45B5-B937-5CE12DDB2922}" srcId="{A920D1EF-F15F-47B3-A611-7B4DD5B55AF6}" destId="{32DA2014-AFD4-4ECE-A67B-E919084DF0CB}" srcOrd="2" destOrd="0" parTransId="{162D03A5-81F7-4766-A38E-C8DB36A47F55}" sibTransId="{0FB45588-64BA-405E-9448-098F3449D922}"/>
    <dgm:cxn modelId="{6F3AEF59-5CA2-4980-B10D-796D644F3097}" srcId="{E4E07020-ABFC-4061-910D-740A237226C1}" destId="{A920D1EF-F15F-47B3-A611-7B4DD5B55AF6}" srcOrd="1" destOrd="0" parTransId="{B8CC26C5-C9CB-4EFF-A015-0CF96B301A21}" sibTransId="{E85DF8D1-D3C6-46D3-9565-AD83E7EB88A9}"/>
    <dgm:cxn modelId="{419E417D-098E-4055-90B8-C3896011D09B}" type="presOf" srcId="{2E55ACD0-4EBD-4A7A-94D9-917ED9EDE8E5}" destId="{BE69E0CA-E599-40D5-980B-AD3037F73C38}" srcOrd="0" destOrd="6" presId="urn:microsoft.com/office/officeart/2005/8/layout/hList1"/>
    <dgm:cxn modelId="{3BE3A282-8960-4B18-B0F7-FD3E03CC8000}" srcId="{A920D1EF-F15F-47B3-A611-7B4DD5B55AF6}" destId="{3FDDA88C-704E-4441-935B-54B01D09E211}" srcOrd="5" destOrd="0" parTransId="{2CD18850-D454-4323-A0C1-4CB08B16371F}" sibTransId="{EF021847-B57F-487F-9F95-862AC0B3EE55}"/>
    <dgm:cxn modelId="{4E88AB83-628C-4F7F-AA37-0B25B0D66F7C}" srcId="{E4E07020-ABFC-4061-910D-740A237226C1}" destId="{74F21738-ED39-4D43-8A86-FA7AE1B0F7F8}" srcOrd="2" destOrd="0" parTransId="{E84FCBAC-8B4F-4F69-804D-0D9220AC1BCD}" sibTransId="{0D33E917-83D2-424B-A5A2-31FBEC76CA69}"/>
    <dgm:cxn modelId="{29EE668D-7476-438B-A499-46784E269538}" type="presOf" srcId="{BBD5B7C0-CD67-4BEB-ACAD-31BD72BC6D10}" destId="{EA0F6C0B-B9FF-472A-9CDA-7C95B6247E00}" srcOrd="0" destOrd="3" presId="urn:microsoft.com/office/officeart/2005/8/layout/hList1"/>
    <dgm:cxn modelId="{B474E190-64E1-45E8-9167-C4E52B82C990}" type="presOf" srcId="{CF196510-E0DA-4880-B9C1-E9FF0195345A}" destId="{EA0F6C0B-B9FF-472A-9CDA-7C95B6247E00}" srcOrd="0" destOrd="2" presId="urn:microsoft.com/office/officeart/2005/8/layout/hList1"/>
    <dgm:cxn modelId="{C0EBD896-1BAE-44C9-8B00-904A69477A94}" srcId="{74F21738-ED39-4D43-8A86-FA7AE1B0F7F8}" destId="{BBD5B7C0-CD67-4BEB-ACAD-31BD72BC6D10}" srcOrd="3" destOrd="0" parTransId="{27406E5D-5654-498C-92ED-2A19EB146301}" sibTransId="{8A152764-8EAD-45DA-9F68-DBAD296374A4}"/>
    <dgm:cxn modelId="{B60BE09D-A903-48FD-A26F-D9DBD64425FB}" srcId="{E4E07020-ABFC-4061-910D-740A237226C1}" destId="{79C3539B-0003-48FD-9E5F-09CD5EF47038}" srcOrd="0" destOrd="0" parTransId="{E45D647E-443B-4D12-B921-84911D31F4AF}" sibTransId="{8B1847FA-9A1D-4070-BA52-0ACC51E939C6}"/>
    <dgm:cxn modelId="{026F5FA3-9B7E-440F-A545-AF1FD638891D}" srcId="{A920D1EF-F15F-47B3-A611-7B4DD5B55AF6}" destId="{2364A154-F553-4FED-9AC7-F4331E282971}" srcOrd="0" destOrd="0" parTransId="{CFA117E1-471F-4F54-A2C1-81D5A6555508}" sibTransId="{6983C42F-CC25-4769-A4FF-66DFBD391C33}"/>
    <dgm:cxn modelId="{F16428B5-04DB-46C3-BDCC-6B7D5EF559F1}" type="presOf" srcId="{3FDDA88C-704E-4441-935B-54B01D09E211}" destId="{BE69E0CA-E599-40D5-980B-AD3037F73C38}" srcOrd="0" destOrd="5" presId="urn:microsoft.com/office/officeart/2005/8/layout/hList1"/>
    <dgm:cxn modelId="{EDFA16B6-1BE9-494A-A7F9-EE94AC600998}" srcId="{74F21738-ED39-4D43-8A86-FA7AE1B0F7F8}" destId="{CF196510-E0DA-4880-B9C1-E9FF0195345A}" srcOrd="2" destOrd="0" parTransId="{2CDC52B3-4549-4B16-90B0-F14F650E2254}" sibTransId="{F090E077-FA6A-4FAE-9D3E-91A0954DA54D}"/>
    <dgm:cxn modelId="{2E24F3BB-3844-415E-BAF8-761448E5FE53}" srcId="{A920D1EF-F15F-47B3-A611-7B4DD5B55AF6}" destId="{885E29C5-1B0D-4790-888C-9A883F7E7BA9}" srcOrd="4" destOrd="0" parTransId="{3CCBC027-84EC-4871-8D39-AFC4AFFA40C3}" sibTransId="{E143FEE1-D487-4795-8B84-6D4FCDBEEA35}"/>
    <dgm:cxn modelId="{81888EC8-D2F1-40A1-8E8D-3F812BC40D70}" type="presOf" srcId="{44A7799E-FD71-4332-A51F-D5E75DE34FF2}" destId="{BE69E0CA-E599-40D5-980B-AD3037F73C38}" srcOrd="0" destOrd="1" presId="urn:microsoft.com/office/officeart/2005/8/layout/hList1"/>
    <dgm:cxn modelId="{C2164DE1-4ED7-4836-9794-50CE037F51E1}" type="presOf" srcId="{32DA2014-AFD4-4ECE-A67B-E919084DF0CB}" destId="{BE69E0CA-E599-40D5-980B-AD3037F73C38}" srcOrd="0" destOrd="2" presId="urn:microsoft.com/office/officeart/2005/8/layout/hList1"/>
    <dgm:cxn modelId="{04DA8FE6-8461-4D3F-A1E2-A4C126254CCB}" type="presOf" srcId="{885E29C5-1B0D-4790-888C-9A883F7E7BA9}" destId="{BE69E0CA-E599-40D5-980B-AD3037F73C38}" srcOrd="0" destOrd="4" presId="urn:microsoft.com/office/officeart/2005/8/layout/hList1"/>
    <dgm:cxn modelId="{B8AC3BE7-878B-4FE5-96E4-F4C85F1C0952}" srcId="{79C3539B-0003-48FD-9E5F-09CD5EF47038}" destId="{DA65F81C-D60A-4C12-B53F-19C4030CD4C3}" srcOrd="0" destOrd="0" parTransId="{6B262CC8-95FA-4C22-8A1B-57B807A4A734}" sibTransId="{F82342C5-91CC-4F96-9911-C6657CD7E674}"/>
    <dgm:cxn modelId="{BEC241E9-0344-4E3B-910E-788F951555E1}" type="presOf" srcId="{B06B8341-BEA8-4861-B67D-6241531FD0BC}" destId="{EA0F6C0B-B9FF-472A-9CDA-7C95B6247E00}" srcOrd="0" destOrd="1" presId="urn:microsoft.com/office/officeart/2005/8/layout/hList1"/>
    <dgm:cxn modelId="{BACED6EC-DA60-4FAF-8CFB-ACFC4CDE869E}" type="presOf" srcId="{2364A154-F553-4FED-9AC7-F4331E282971}" destId="{BE69E0CA-E599-40D5-980B-AD3037F73C38}" srcOrd="0" destOrd="0" presId="urn:microsoft.com/office/officeart/2005/8/layout/hList1"/>
    <dgm:cxn modelId="{5E7FFCF2-608A-4527-BBCC-6148FA616C05}" srcId="{A920D1EF-F15F-47B3-A611-7B4DD5B55AF6}" destId="{2E55ACD0-4EBD-4A7A-94D9-917ED9EDE8E5}" srcOrd="6" destOrd="0" parTransId="{4E2D9BFB-45AE-45BF-9D8D-F94028C67B2F}" sibTransId="{1719B7D7-0E7A-42DA-804F-5DFE410B904F}"/>
    <dgm:cxn modelId="{171A3DFA-F58F-431B-B73F-A299E5E63DE9}" type="presParOf" srcId="{CE36933B-6CF8-47B4-9791-E7344C0A6E63}" destId="{BEAA0D5E-97D2-4844-9E5B-294BD3E237E6}" srcOrd="0" destOrd="0" presId="urn:microsoft.com/office/officeart/2005/8/layout/hList1"/>
    <dgm:cxn modelId="{F47CDF1E-CA4A-4F73-8A78-A06006E043D8}" type="presParOf" srcId="{BEAA0D5E-97D2-4844-9E5B-294BD3E237E6}" destId="{AD47E8E1-7BC2-45B3-A4D1-79B9ED78B8F2}" srcOrd="0" destOrd="0" presId="urn:microsoft.com/office/officeart/2005/8/layout/hList1"/>
    <dgm:cxn modelId="{99A9C7F7-2F0B-4967-AF5A-A2D99DF0E0B1}" type="presParOf" srcId="{BEAA0D5E-97D2-4844-9E5B-294BD3E237E6}" destId="{868D51E9-BD94-4751-B0D6-E5028DEE3252}" srcOrd="1" destOrd="0" presId="urn:microsoft.com/office/officeart/2005/8/layout/hList1"/>
    <dgm:cxn modelId="{7B8C9263-4B89-4BF7-A39C-88672F6A8A3D}" type="presParOf" srcId="{CE36933B-6CF8-47B4-9791-E7344C0A6E63}" destId="{F972DACD-4C12-4825-A732-395331BCA7B1}" srcOrd="1" destOrd="0" presId="urn:microsoft.com/office/officeart/2005/8/layout/hList1"/>
    <dgm:cxn modelId="{D162F461-0487-4156-A928-F501641C85B3}" type="presParOf" srcId="{CE36933B-6CF8-47B4-9791-E7344C0A6E63}" destId="{AAF27D08-D081-4B90-8A25-93EBD21FFB59}" srcOrd="2" destOrd="0" presId="urn:microsoft.com/office/officeart/2005/8/layout/hList1"/>
    <dgm:cxn modelId="{F80E7D4D-AFCA-4BA8-AD21-5BC93972D3D8}" type="presParOf" srcId="{AAF27D08-D081-4B90-8A25-93EBD21FFB59}" destId="{7B18CF51-89B4-4202-87DC-36FD21817EC1}" srcOrd="0" destOrd="0" presId="urn:microsoft.com/office/officeart/2005/8/layout/hList1"/>
    <dgm:cxn modelId="{3E2970F8-E9E3-4717-AB1B-78F493D3B325}" type="presParOf" srcId="{AAF27D08-D081-4B90-8A25-93EBD21FFB59}" destId="{BE69E0CA-E599-40D5-980B-AD3037F73C38}" srcOrd="1" destOrd="0" presId="urn:microsoft.com/office/officeart/2005/8/layout/hList1"/>
    <dgm:cxn modelId="{0B92186E-B7A0-4B61-BC9B-2DB0C6C2B18A}" type="presParOf" srcId="{CE36933B-6CF8-47B4-9791-E7344C0A6E63}" destId="{5C234AB4-1EF8-44F7-9906-3D1D214F8AB5}" srcOrd="3" destOrd="0" presId="urn:microsoft.com/office/officeart/2005/8/layout/hList1"/>
    <dgm:cxn modelId="{D6FE7A99-30ED-4555-9E17-A07967963A14}" type="presParOf" srcId="{CE36933B-6CF8-47B4-9791-E7344C0A6E63}" destId="{0D0A0FE8-B216-4520-BE0E-590C4189EA7F}" srcOrd="4" destOrd="0" presId="urn:microsoft.com/office/officeart/2005/8/layout/hList1"/>
    <dgm:cxn modelId="{1BC39854-E813-4E54-B3E9-8DA0B2937AEB}" type="presParOf" srcId="{0D0A0FE8-B216-4520-BE0E-590C4189EA7F}" destId="{361D86B3-621C-461B-BCDB-5EC47D577329}" srcOrd="0" destOrd="0" presId="urn:microsoft.com/office/officeart/2005/8/layout/hList1"/>
    <dgm:cxn modelId="{3DEB233B-61E0-4C5C-B91E-A6F33AB6D062}" type="presParOf" srcId="{0D0A0FE8-B216-4520-BE0E-590C4189EA7F}" destId="{EA0F6C0B-B9FF-472A-9CDA-7C95B6247E0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80509-BB59-419D-9027-22C3FD0850C7}">
      <dsp:nvSpPr>
        <dsp:cNvPr id="0" name=""/>
        <dsp:cNvSpPr/>
      </dsp:nvSpPr>
      <dsp:spPr>
        <a:xfrm rot="5400000">
          <a:off x="-152459" y="152583"/>
          <a:ext cx="1016396" cy="71147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0" i="0" kern="1200" dirty="0"/>
            <a:t>人机对弈</a:t>
          </a:r>
          <a:endParaRPr lang="zh-CN" altLang="en-US" sz="1300" kern="1200" dirty="0"/>
        </a:p>
      </dsp:txBody>
      <dsp:txXfrm rot="-5400000">
        <a:off x="1" y="355863"/>
        <a:ext cx="711477" cy="304919"/>
      </dsp:txXfrm>
    </dsp:sp>
    <dsp:sp modelId="{6F9D9F26-BC05-42F1-BA2A-E1C077013361}">
      <dsp:nvSpPr>
        <dsp:cNvPr id="0" name=""/>
        <dsp:cNvSpPr/>
      </dsp:nvSpPr>
      <dsp:spPr>
        <a:xfrm rot="5400000">
          <a:off x="4013209" y="-3301607"/>
          <a:ext cx="660657" cy="7264121"/>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altLang="zh-CN" sz="800" b="0" i="0" kern="1200" dirty="0"/>
            <a:t>1997</a:t>
          </a:r>
          <a:r>
            <a:rPr lang="zh-CN" altLang="en-US" sz="800" b="0" i="0" kern="1200" dirty="0"/>
            <a:t>年，</a:t>
          </a:r>
          <a:r>
            <a:rPr lang="en-US" altLang="zh-CN" sz="800" b="0" i="0" kern="1200" dirty="0"/>
            <a:t>IBM</a:t>
          </a:r>
          <a:r>
            <a:rPr lang="zh-CN" altLang="en-US" sz="800" b="0" i="0" kern="1200" dirty="0"/>
            <a:t>的“深蓝”战胜了卡斯帕罗夫</a:t>
          </a:r>
          <a:endParaRPr lang="zh-CN" altLang="en-US" sz="800" kern="1200" dirty="0"/>
        </a:p>
        <a:p>
          <a:pPr marL="57150" lvl="1" indent="-57150" algn="l" defTabSz="355600">
            <a:lnSpc>
              <a:spcPct val="90000"/>
            </a:lnSpc>
            <a:spcBef>
              <a:spcPct val="0"/>
            </a:spcBef>
            <a:spcAft>
              <a:spcPct val="15000"/>
            </a:spcAft>
            <a:buChar char="•"/>
          </a:pPr>
          <a:r>
            <a:rPr lang="en-US" altLang="zh-CN" sz="800" b="0" i="0" kern="1200" dirty="0"/>
            <a:t>2017</a:t>
          </a:r>
          <a:r>
            <a:rPr lang="zh-CN" altLang="en-US" sz="800" b="0" i="0" kern="1200" dirty="0"/>
            <a:t>年</a:t>
          </a:r>
          <a:r>
            <a:rPr lang="en-US" altLang="zh-CN" sz="800" b="0" i="0" kern="1200" dirty="0"/>
            <a:t>5</a:t>
          </a:r>
          <a:r>
            <a:rPr lang="zh-CN" altLang="en-US" sz="800" b="0" i="0" kern="1200" dirty="0"/>
            <a:t>月</a:t>
          </a:r>
          <a:r>
            <a:rPr lang="en-US" altLang="zh-CN" sz="800" b="0" i="0" kern="1200" dirty="0"/>
            <a:t>27</a:t>
          </a:r>
          <a:r>
            <a:rPr lang="zh-CN" altLang="en-US" sz="800" b="0" i="0" kern="1200" dirty="0"/>
            <a:t>日</a:t>
          </a:r>
          <a:r>
            <a:rPr lang="en-US" sz="800" b="0" i="0" kern="1200" dirty="0"/>
            <a:t>AlphaGo</a:t>
          </a:r>
          <a:r>
            <a:rPr lang="zh-CN" altLang="en-US" sz="800" b="0" i="0" kern="1200" dirty="0"/>
            <a:t>比分</a:t>
          </a:r>
          <a:r>
            <a:rPr lang="en-US" altLang="zh-CN" sz="800" b="0" i="0" kern="1200" dirty="0"/>
            <a:t>3:0</a:t>
          </a:r>
          <a:r>
            <a:rPr lang="zh-CN" altLang="en-US" sz="800" b="0" i="0" kern="1200" dirty="0"/>
            <a:t>战胜柯洁</a:t>
          </a:r>
          <a:endParaRPr lang="zh-CN" altLang="en-US" sz="800" kern="1200" dirty="0"/>
        </a:p>
      </dsp:txBody>
      <dsp:txXfrm rot="-5400000">
        <a:off x="711478" y="32375"/>
        <a:ext cx="7231870" cy="596155"/>
      </dsp:txXfrm>
    </dsp:sp>
    <dsp:sp modelId="{9B624745-7D4A-4B35-8481-80222BD56212}">
      <dsp:nvSpPr>
        <dsp:cNvPr id="0" name=""/>
        <dsp:cNvSpPr/>
      </dsp:nvSpPr>
      <dsp:spPr>
        <a:xfrm rot="5400000">
          <a:off x="-152459" y="1018320"/>
          <a:ext cx="1016396" cy="71147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0" i="0" kern="1200" dirty="0"/>
            <a:t>模式识别</a:t>
          </a:r>
          <a:endParaRPr lang="zh-CN" altLang="en-US" sz="1300" kern="1200" dirty="0"/>
        </a:p>
      </dsp:txBody>
      <dsp:txXfrm rot="-5400000">
        <a:off x="1" y="1221600"/>
        <a:ext cx="711477" cy="304919"/>
      </dsp:txXfrm>
    </dsp:sp>
    <dsp:sp modelId="{A5E90C32-3255-4AEA-A847-5A3D7128A2E5}">
      <dsp:nvSpPr>
        <dsp:cNvPr id="0" name=""/>
        <dsp:cNvSpPr/>
      </dsp:nvSpPr>
      <dsp:spPr>
        <a:xfrm rot="5400000">
          <a:off x="4013209" y="-2435871"/>
          <a:ext cx="660657" cy="7264121"/>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US" altLang="zh-CN" sz="800" b="0" i="0" kern="1200" dirty="0"/>
            <a:t>2D</a:t>
          </a:r>
          <a:r>
            <a:rPr lang="zh-CN" altLang="en-US" sz="800" b="0" i="0" kern="1200" dirty="0"/>
            <a:t>识别引擎已推出指纹识别，</a:t>
          </a:r>
          <a:r>
            <a:rPr lang="zh-CN" altLang="en-US" sz="800" b="0" i="0" kern="1200" dirty="0">
              <a:hlinkClick xmlns:r="http://schemas.openxmlformats.org/officeDocument/2006/relationships" r:id="rId1"/>
            </a:rPr>
            <a:t>人像识别</a:t>
          </a:r>
          <a:r>
            <a:rPr lang="zh-CN" altLang="en-US" sz="800" b="0" i="0" kern="1200" dirty="0"/>
            <a:t> ，文字识别，图像识别 ，</a:t>
          </a:r>
          <a:r>
            <a:rPr lang="zh-CN" altLang="en-US" sz="800" b="0" i="0" kern="1200" dirty="0">
              <a:hlinkClick xmlns:r="http://schemas.openxmlformats.org/officeDocument/2006/relationships" r:id="rId2"/>
            </a:rPr>
            <a:t>车牌识别</a:t>
          </a:r>
          <a:r>
            <a:rPr lang="zh-CN" altLang="en-US" sz="800" b="0" i="0" kern="1200" dirty="0"/>
            <a:t>；</a:t>
          </a:r>
          <a:endParaRPr lang="zh-CN" altLang="en-US" sz="800" kern="1200" dirty="0"/>
        </a:p>
        <a:p>
          <a:pPr marL="57150" lvl="1" indent="-57150" algn="l" defTabSz="355600">
            <a:lnSpc>
              <a:spcPct val="90000"/>
            </a:lnSpc>
            <a:spcBef>
              <a:spcPct val="0"/>
            </a:spcBef>
            <a:spcAft>
              <a:spcPct val="15000"/>
            </a:spcAft>
            <a:buChar char="•"/>
          </a:pPr>
          <a:r>
            <a:rPr lang="en-US" altLang="zh-CN" sz="800" b="0" i="0" kern="1200" dirty="0"/>
            <a:t>3D</a:t>
          </a:r>
          <a:r>
            <a:rPr lang="zh-CN" altLang="en-US" sz="800" b="0" i="0" kern="1200" dirty="0"/>
            <a:t>识别引擎已推出指纹识别</a:t>
          </a:r>
          <a:endParaRPr lang="zh-CN" altLang="en-US" sz="800" kern="1200" dirty="0"/>
        </a:p>
      </dsp:txBody>
      <dsp:txXfrm rot="-5400000">
        <a:off x="711478" y="898111"/>
        <a:ext cx="7231870" cy="596155"/>
      </dsp:txXfrm>
    </dsp:sp>
    <dsp:sp modelId="{F51D4901-EF88-4465-B665-753F9A9EB48D}">
      <dsp:nvSpPr>
        <dsp:cNvPr id="0" name=""/>
        <dsp:cNvSpPr/>
      </dsp:nvSpPr>
      <dsp:spPr>
        <a:xfrm rot="5400000">
          <a:off x="-152459" y="1884056"/>
          <a:ext cx="1016396" cy="71147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0" i="0" kern="1200" dirty="0"/>
            <a:t>自动工程</a:t>
          </a:r>
          <a:endParaRPr lang="zh-CN" altLang="en-US" sz="1300" kern="1200" dirty="0"/>
        </a:p>
      </dsp:txBody>
      <dsp:txXfrm rot="-5400000">
        <a:off x="1" y="2087336"/>
        <a:ext cx="711477" cy="304919"/>
      </dsp:txXfrm>
    </dsp:sp>
    <dsp:sp modelId="{464623A0-65D9-4D13-9FF7-3BC302A90952}">
      <dsp:nvSpPr>
        <dsp:cNvPr id="0" name=""/>
        <dsp:cNvSpPr/>
      </dsp:nvSpPr>
      <dsp:spPr>
        <a:xfrm rot="5400000">
          <a:off x="4013209" y="-1570134"/>
          <a:ext cx="660657" cy="7264121"/>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zh-CN" altLang="en-US" sz="800" b="0" i="0" kern="1200"/>
            <a:t>猎鹰系统（</a:t>
          </a:r>
          <a:r>
            <a:rPr lang="en-US" altLang="zh-CN" sz="800" b="0" i="0" kern="1200"/>
            <a:t>YOD</a:t>
          </a:r>
          <a:r>
            <a:rPr lang="zh-CN" altLang="en-US" sz="800" b="0" i="0" kern="1200"/>
            <a:t>绘图）</a:t>
          </a:r>
          <a:endParaRPr lang="zh-CN" altLang="en-US" sz="800" kern="1200" dirty="0"/>
        </a:p>
        <a:p>
          <a:pPr marL="57150" lvl="1" indent="-57150" algn="l" defTabSz="355600">
            <a:lnSpc>
              <a:spcPct val="90000"/>
            </a:lnSpc>
            <a:spcBef>
              <a:spcPct val="0"/>
            </a:spcBef>
            <a:spcAft>
              <a:spcPct val="15000"/>
            </a:spcAft>
            <a:buChar char="•"/>
          </a:pPr>
          <a:r>
            <a:rPr lang="en-US" altLang="zh-CN" sz="800" b="0" i="0" kern="1200" dirty="0"/>
            <a:t>ADAS</a:t>
          </a:r>
          <a:r>
            <a:rPr lang="zh-CN" altLang="en-US" sz="800" b="0" i="0" kern="1200" dirty="0"/>
            <a:t>：</a:t>
          </a:r>
          <a:r>
            <a:rPr lang="zh-CN" altLang="en-US" sz="800" b="0" i="0" kern="1200" dirty="0">
              <a:hlinkClick xmlns:r="http://schemas.openxmlformats.org/officeDocument/2006/relationships" r:id="rId3"/>
            </a:rPr>
            <a:t>高级驾驶辅助系统</a:t>
          </a:r>
          <a:endParaRPr lang="zh-CN" altLang="en-US" sz="800" kern="1200" dirty="0"/>
        </a:p>
      </dsp:txBody>
      <dsp:txXfrm rot="-5400000">
        <a:off x="711478" y="1763848"/>
        <a:ext cx="7231870" cy="596155"/>
      </dsp:txXfrm>
    </dsp:sp>
    <dsp:sp modelId="{3B57EA8E-84D6-418F-9551-E38B63E82EA7}">
      <dsp:nvSpPr>
        <dsp:cNvPr id="0" name=""/>
        <dsp:cNvSpPr/>
      </dsp:nvSpPr>
      <dsp:spPr>
        <a:xfrm rot="5400000">
          <a:off x="-152459" y="2749792"/>
          <a:ext cx="1016396" cy="71147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0" i="0" kern="1200" dirty="0"/>
            <a:t>知识工程</a:t>
          </a:r>
          <a:endParaRPr lang="zh-CN" altLang="en-US" sz="1300" kern="1200" dirty="0"/>
        </a:p>
      </dsp:txBody>
      <dsp:txXfrm rot="-5400000">
        <a:off x="1" y="2953072"/>
        <a:ext cx="711477" cy="304919"/>
      </dsp:txXfrm>
    </dsp:sp>
    <dsp:sp modelId="{48DAD927-552E-4D03-B24C-51430578A9E5}">
      <dsp:nvSpPr>
        <dsp:cNvPr id="0" name=""/>
        <dsp:cNvSpPr/>
      </dsp:nvSpPr>
      <dsp:spPr>
        <a:xfrm rot="5400000">
          <a:off x="4013209" y="-704398"/>
          <a:ext cx="660657" cy="7264121"/>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zh-CN" altLang="en-US" sz="800" b="0" i="0" kern="1200">
              <a:hlinkClick xmlns:r="http://schemas.openxmlformats.org/officeDocument/2006/relationships" r:id="rId4"/>
            </a:rPr>
            <a:t>智能搜索引擎</a:t>
          </a:r>
          <a:endParaRPr lang="zh-CN" altLang="en-US" sz="800" b="0" i="0" kern="1200"/>
        </a:p>
        <a:p>
          <a:pPr marL="57150" lvl="1" indent="-57150" algn="l" defTabSz="355600">
            <a:lnSpc>
              <a:spcPct val="90000"/>
            </a:lnSpc>
            <a:spcBef>
              <a:spcPct val="0"/>
            </a:spcBef>
            <a:spcAft>
              <a:spcPct val="15000"/>
            </a:spcAft>
            <a:buChar char="•"/>
          </a:pPr>
          <a:r>
            <a:rPr lang="zh-CN" altLang="en-US" sz="800" b="0" i="0" kern="1200">
              <a:hlinkClick xmlns:r="http://schemas.openxmlformats.org/officeDocument/2006/relationships" r:id="rId5"/>
            </a:rPr>
            <a:t>计算机视觉</a:t>
          </a:r>
          <a:r>
            <a:rPr lang="zh-CN" altLang="en-US" sz="800" b="0" i="0" kern="1200"/>
            <a:t>和 图像处理</a:t>
          </a:r>
        </a:p>
        <a:p>
          <a:pPr marL="57150" lvl="1" indent="-57150" algn="l" defTabSz="355600">
            <a:lnSpc>
              <a:spcPct val="90000"/>
            </a:lnSpc>
            <a:spcBef>
              <a:spcPct val="0"/>
            </a:spcBef>
            <a:spcAft>
              <a:spcPct val="15000"/>
            </a:spcAft>
            <a:buChar char="•"/>
          </a:pPr>
          <a:r>
            <a:rPr lang="zh-CN" altLang="en-US" sz="800" b="0" i="0" kern="1200"/>
            <a:t>机器翻译和</a:t>
          </a:r>
          <a:r>
            <a:rPr lang="zh-CN" altLang="en-US" sz="800" b="0" i="0" kern="1200">
              <a:hlinkClick xmlns:r="http://schemas.openxmlformats.org/officeDocument/2006/relationships" r:id="rId6"/>
            </a:rPr>
            <a:t>自然语言理解</a:t>
          </a:r>
          <a:endParaRPr lang="zh-CN" altLang="en-US" sz="800" b="0" i="0" kern="1200"/>
        </a:p>
        <a:p>
          <a:pPr marL="57150" lvl="1" indent="-57150" algn="l" defTabSz="355600">
            <a:lnSpc>
              <a:spcPct val="90000"/>
            </a:lnSpc>
            <a:spcBef>
              <a:spcPct val="0"/>
            </a:spcBef>
            <a:spcAft>
              <a:spcPct val="15000"/>
            </a:spcAft>
            <a:buChar char="•"/>
          </a:pPr>
          <a:r>
            <a:rPr lang="zh-CN" altLang="en-US" sz="800" b="0" i="0" kern="1200"/>
            <a:t>数据挖掘和知识发现</a:t>
          </a:r>
        </a:p>
      </dsp:txBody>
      <dsp:txXfrm rot="-5400000">
        <a:off x="711478" y="2629584"/>
        <a:ext cx="7231870" cy="596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C71D5-D941-4286-B7E9-E0094BBAB9B7}">
      <dsp:nvSpPr>
        <dsp:cNvPr id="0" name=""/>
        <dsp:cNvSpPr/>
      </dsp:nvSpPr>
      <dsp:spPr>
        <a:xfrm>
          <a:off x="609599" y="0"/>
          <a:ext cx="6908800" cy="2768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FCD5B-B9D3-4EEA-95CD-1D72AB8B9126}">
      <dsp:nvSpPr>
        <dsp:cNvPr id="0" name=""/>
        <dsp:cNvSpPr/>
      </dsp:nvSpPr>
      <dsp:spPr>
        <a:xfrm>
          <a:off x="4266" y="830580"/>
          <a:ext cx="1529754" cy="1107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孕育期 </a:t>
          </a:r>
          <a:r>
            <a:rPr lang="en-US" altLang="zh-CN" sz="1700" kern="1200" dirty="0"/>
            <a:t>1956</a:t>
          </a:r>
          <a:endParaRPr lang="zh-CN" altLang="en-US" sz="1700" kern="1200" dirty="0"/>
        </a:p>
      </dsp:txBody>
      <dsp:txXfrm>
        <a:off x="58327" y="884641"/>
        <a:ext cx="1421632" cy="999318"/>
      </dsp:txXfrm>
    </dsp:sp>
    <dsp:sp modelId="{D91E567D-4891-4345-AC5E-D18EAC6E96BA}">
      <dsp:nvSpPr>
        <dsp:cNvPr id="0" name=""/>
        <dsp:cNvSpPr/>
      </dsp:nvSpPr>
      <dsp:spPr>
        <a:xfrm>
          <a:off x="1651694" y="830580"/>
          <a:ext cx="1529754" cy="1107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形成期</a:t>
          </a:r>
          <a:r>
            <a:rPr lang="en-US" altLang="zh-CN" sz="1700" kern="1200" dirty="0"/>
            <a:t>1970</a:t>
          </a:r>
          <a:endParaRPr lang="zh-CN" altLang="en-US" sz="1700" kern="1200" dirty="0"/>
        </a:p>
      </dsp:txBody>
      <dsp:txXfrm>
        <a:off x="1705755" y="884641"/>
        <a:ext cx="1421632" cy="999318"/>
      </dsp:txXfrm>
    </dsp:sp>
    <dsp:sp modelId="{3EB78BE8-0E23-4D98-9CBF-3C8B5A79AE31}">
      <dsp:nvSpPr>
        <dsp:cNvPr id="0" name=""/>
        <dsp:cNvSpPr/>
      </dsp:nvSpPr>
      <dsp:spPr>
        <a:xfrm>
          <a:off x="3299122" y="830580"/>
          <a:ext cx="1529754" cy="1107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知识应用</a:t>
          </a:r>
          <a:r>
            <a:rPr lang="en-US" altLang="zh-CN" sz="1700" kern="1200" dirty="0"/>
            <a:t>1980</a:t>
          </a:r>
          <a:endParaRPr lang="zh-CN" altLang="en-US" sz="1700" kern="1200" dirty="0"/>
        </a:p>
      </dsp:txBody>
      <dsp:txXfrm>
        <a:off x="3353183" y="884641"/>
        <a:ext cx="1421632" cy="999318"/>
      </dsp:txXfrm>
    </dsp:sp>
    <dsp:sp modelId="{A084BCD2-5CF7-4454-8FD4-A51E165DC3E8}">
      <dsp:nvSpPr>
        <dsp:cNvPr id="0" name=""/>
        <dsp:cNvSpPr/>
      </dsp:nvSpPr>
      <dsp:spPr>
        <a:xfrm>
          <a:off x="4946550" y="830580"/>
          <a:ext cx="1529754" cy="1107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从学派走向综合</a:t>
          </a:r>
          <a:endParaRPr lang="en-US" altLang="zh-CN" sz="1700" kern="1200" dirty="0"/>
        </a:p>
        <a:p>
          <a:pPr marL="0" lvl="0" indent="0" algn="ctr" defTabSz="755650">
            <a:lnSpc>
              <a:spcPct val="90000"/>
            </a:lnSpc>
            <a:spcBef>
              <a:spcPct val="0"/>
            </a:spcBef>
            <a:spcAft>
              <a:spcPct val="35000"/>
            </a:spcAft>
            <a:buNone/>
          </a:pPr>
          <a:r>
            <a:rPr lang="en-US" altLang="zh-CN" sz="1700" kern="1200" dirty="0"/>
            <a:t>2000</a:t>
          </a:r>
          <a:endParaRPr lang="zh-CN" altLang="en-US" sz="1700" kern="1200" dirty="0"/>
        </a:p>
      </dsp:txBody>
      <dsp:txXfrm>
        <a:off x="5000611" y="884641"/>
        <a:ext cx="1421632" cy="999318"/>
      </dsp:txXfrm>
    </dsp:sp>
    <dsp:sp modelId="{9E332E2D-3C7F-4D21-9202-3A7FF514C371}">
      <dsp:nvSpPr>
        <dsp:cNvPr id="0" name=""/>
        <dsp:cNvSpPr/>
      </dsp:nvSpPr>
      <dsp:spPr>
        <a:xfrm>
          <a:off x="6593978" y="830580"/>
          <a:ext cx="1529754" cy="1107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兴起 现在</a:t>
          </a:r>
        </a:p>
      </dsp:txBody>
      <dsp:txXfrm>
        <a:off x="6648039" y="884641"/>
        <a:ext cx="1421632" cy="999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DB544-DE51-4B24-8EA9-B624A4B4F1B1}">
      <dsp:nvSpPr>
        <dsp:cNvPr id="0" name=""/>
        <dsp:cNvSpPr/>
      </dsp:nvSpPr>
      <dsp:spPr>
        <a:xfrm>
          <a:off x="0" y="0"/>
          <a:ext cx="4773811" cy="477381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3219EC-AFD9-447D-B61C-0A11921E8F9C}">
      <dsp:nvSpPr>
        <dsp:cNvPr id="0" name=""/>
        <dsp:cNvSpPr/>
      </dsp:nvSpPr>
      <dsp:spPr>
        <a:xfrm>
          <a:off x="2386905" y="0"/>
          <a:ext cx="7324360" cy="477381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zh-CN" altLang="en-US" sz="6200" kern="1200" dirty="0"/>
            <a:t>硬件</a:t>
          </a:r>
        </a:p>
      </dsp:txBody>
      <dsp:txXfrm>
        <a:off x="2386905" y="0"/>
        <a:ext cx="3662180" cy="1432146"/>
      </dsp:txXfrm>
    </dsp:sp>
    <dsp:sp modelId="{D2CE6192-A0D1-4497-A9CC-0CE6E3059840}">
      <dsp:nvSpPr>
        <dsp:cNvPr id="0" name=""/>
        <dsp:cNvSpPr/>
      </dsp:nvSpPr>
      <dsp:spPr>
        <a:xfrm>
          <a:off x="835418" y="1432146"/>
          <a:ext cx="3102974" cy="310297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6A3BCF-69DE-4F70-914B-8EC7FA0742CC}">
      <dsp:nvSpPr>
        <dsp:cNvPr id="0" name=""/>
        <dsp:cNvSpPr/>
      </dsp:nvSpPr>
      <dsp:spPr>
        <a:xfrm>
          <a:off x="2386905" y="1453448"/>
          <a:ext cx="7324360" cy="306037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zh-CN" altLang="en-US" sz="6200" b="0" i="0" kern="1200" dirty="0"/>
            <a:t>数据</a:t>
          </a:r>
          <a:endParaRPr lang="zh-CN" altLang="en-US" sz="6200" kern="1200" dirty="0"/>
        </a:p>
      </dsp:txBody>
      <dsp:txXfrm>
        <a:off x="2386905" y="1453448"/>
        <a:ext cx="3662180" cy="1412478"/>
      </dsp:txXfrm>
    </dsp:sp>
    <dsp:sp modelId="{8E5933BC-F0DA-4B4E-BB40-1A7B83574CFD}">
      <dsp:nvSpPr>
        <dsp:cNvPr id="0" name=""/>
        <dsp:cNvSpPr/>
      </dsp:nvSpPr>
      <dsp:spPr>
        <a:xfrm>
          <a:off x="1670834" y="2864288"/>
          <a:ext cx="1432142" cy="143214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04091-84C3-44D7-BC2E-98678F33B9A7}">
      <dsp:nvSpPr>
        <dsp:cNvPr id="0" name=""/>
        <dsp:cNvSpPr/>
      </dsp:nvSpPr>
      <dsp:spPr>
        <a:xfrm>
          <a:off x="2386905" y="2864288"/>
          <a:ext cx="7324360" cy="143214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zh-CN" altLang="en-US" sz="6200" b="0" i="0" kern="1200" dirty="0"/>
            <a:t>算法</a:t>
          </a:r>
          <a:endParaRPr lang="zh-CN" altLang="en-US" sz="6200" kern="1200" dirty="0"/>
        </a:p>
      </dsp:txBody>
      <dsp:txXfrm>
        <a:off x="2386905" y="2864288"/>
        <a:ext cx="3662180" cy="1432142"/>
      </dsp:txXfrm>
    </dsp:sp>
    <dsp:sp modelId="{4D6D8FB4-5D46-4C22-9670-5A382EE3E89B}">
      <dsp:nvSpPr>
        <dsp:cNvPr id="0" name=""/>
        <dsp:cNvSpPr/>
      </dsp:nvSpPr>
      <dsp:spPr>
        <a:xfrm>
          <a:off x="6049086" y="64933"/>
          <a:ext cx="3662180" cy="143214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00050">
            <a:lnSpc>
              <a:spcPct val="90000"/>
            </a:lnSpc>
            <a:spcBef>
              <a:spcPct val="0"/>
            </a:spcBef>
            <a:spcAft>
              <a:spcPct val="15000"/>
            </a:spcAft>
            <a:buChar char="•"/>
          </a:pPr>
          <a:r>
            <a:rPr lang="zh-CN" altLang="en-US" sz="900" b="0" i="0" kern="1200" dirty="0"/>
            <a:t>从 </a:t>
          </a:r>
          <a:r>
            <a:rPr lang="en-US" altLang="zh-CN" sz="900" b="0" i="0" kern="1200" dirty="0"/>
            <a:t>1990 </a:t>
          </a:r>
          <a:r>
            <a:rPr lang="zh-CN" altLang="en-US" sz="900" b="0" i="0" kern="1200" dirty="0"/>
            <a:t>年到 </a:t>
          </a:r>
          <a:r>
            <a:rPr lang="en-US" altLang="zh-CN" sz="900" b="0" i="0" kern="1200" dirty="0"/>
            <a:t>2010 </a:t>
          </a:r>
          <a:r>
            <a:rPr lang="zh-CN" altLang="en-US" sz="900" b="0" i="0" kern="1200" dirty="0"/>
            <a:t>年，非定制 </a:t>
          </a:r>
          <a:r>
            <a:rPr lang="en-US" altLang="zh-CN" sz="900" b="0" i="0" kern="1200" dirty="0"/>
            <a:t>CPU </a:t>
          </a:r>
          <a:r>
            <a:rPr lang="zh-CN" altLang="en-US" sz="900" b="0" i="0" kern="1200" dirty="0"/>
            <a:t>的速度提高了约 </a:t>
          </a:r>
          <a:r>
            <a:rPr lang="en-US" altLang="zh-CN" sz="900" b="0" i="0" kern="1200" dirty="0"/>
            <a:t>5000 </a:t>
          </a:r>
          <a:r>
            <a:rPr lang="zh-CN" altLang="en-US" sz="900" b="0" i="0" kern="1200" dirty="0"/>
            <a:t>倍。因此，现在可以在笔记本电脑上运行小型深度学习模型。</a:t>
          </a:r>
          <a:endParaRPr lang="zh-CN" altLang="en-US" sz="900" kern="1200" dirty="0"/>
        </a:p>
        <a:p>
          <a:pPr marL="57150" lvl="1" indent="-57150" algn="l" defTabSz="400050">
            <a:lnSpc>
              <a:spcPct val="90000"/>
            </a:lnSpc>
            <a:spcBef>
              <a:spcPct val="0"/>
            </a:spcBef>
            <a:spcAft>
              <a:spcPct val="15000"/>
            </a:spcAft>
            <a:buChar char="•"/>
          </a:pPr>
          <a:r>
            <a:rPr lang="en-US" altLang="zh-CN" sz="900" b="0" i="0" kern="1200" dirty="0"/>
            <a:t>NVIDIA TITAN X</a:t>
          </a:r>
          <a:r>
            <a:rPr lang="zh-CN" altLang="en-US" sz="900" b="0" i="0" kern="1200" dirty="0"/>
            <a:t>（一款游戏 </a:t>
          </a:r>
          <a:r>
            <a:rPr lang="en-US" altLang="zh-CN" sz="900" b="0" i="0" kern="1200" dirty="0"/>
            <a:t>GPU</a:t>
          </a:r>
          <a:r>
            <a:rPr lang="zh-CN" altLang="en-US" sz="900" b="0" i="0" kern="1200" dirty="0"/>
            <a:t>，在 </a:t>
          </a:r>
          <a:r>
            <a:rPr lang="en-US" altLang="zh-CN" sz="900" b="0" i="0" kern="1200" dirty="0"/>
            <a:t>2015 </a:t>
          </a:r>
          <a:r>
            <a:rPr lang="zh-CN" altLang="en-US" sz="900" b="0" i="0" kern="1200" dirty="0"/>
            <a:t>年底售价 </a:t>
          </a:r>
          <a:r>
            <a:rPr lang="en-US" altLang="zh-CN" sz="900" b="0" i="0" kern="1200" dirty="0"/>
            <a:t>1000 </a:t>
          </a:r>
          <a:r>
            <a:rPr lang="zh-CN" altLang="en-US" sz="900" b="0" i="0" kern="1200" dirty="0"/>
            <a:t>美元）可以实现单精度 </a:t>
          </a:r>
          <a:r>
            <a:rPr lang="en-US" altLang="zh-CN" sz="900" b="0" i="0" kern="1200" dirty="0"/>
            <a:t>6.6 TFLOPS </a:t>
          </a:r>
          <a:r>
            <a:rPr lang="zh-CN" altLang="en-US" sz="900" b="0" i="0" kern="1200" dirty="0"/>
            <a:t>的峰值，即每秒进行 </a:t>
          </a:r>
          <a:r>
            <a:rPr lang="en-US" altLang="zh-CN" sz="900" b="0" i="0" kern="1200" dirty="0"/>
            <a:t>6.6 </a:t>
          </a:r>
          <a:r>
            <a:rPr lang="zh-CN" altLang="en-US" sz="900" b="0" i="0" kern="1200" dirty="0"/>
            <a:t>万亿次 </a:t>
          </a:r>
          <a:r>
            <a:rPr lang="en-US" altLang="zh-CN" sz="900" b="0" i="0" kern="1200" dirty="0"/>
            <a:t>float32 </a:t>
          </a:r>
          <a:r>
            <a:rPr lang="zh-CN" altLang="en-US" sz="900" b="0" i="0" kern="1200" dirty="0"/>
            <a:t>运算。这比一台现代笔记本电脑的速度要快约 </a:t>
          </a:r>
          <a:r>
            <a:rPr lang="en-US" altLang="zh-CN" sz="900" b="0" i="0" kern="1200" dirty="0"/>
            <a:t>350 </a:t>
          </a:r>
          <a:r>
            <a:rPr lang="zh-CN" altLang="en-US" sz="900" b="0" i="0" kern="1200" dirty="0"/>
            <a:t>倍。</a:t>
          </a:r>
          <a:endParaRPr lang="zh-CN" altLang="en-US" sz="900" kern="1200" dirty="0"/>
        </a:p>
        <a:p>
          <a:pPr marL="57150" lvl="1" indent="-57150" algn="l" defTabSz="400050">
            <a:lnSpc>
              <a:spcPct val="90000"/>
            </a:lnSpc>
            <a:spcBef>
              <a:spcPct val="0"/>
            </a:spcBef>
            <a:spcAft>
              <a:spcPct val="15000"/>
            </a:spcAft>
            <a:buChar char="•"/>
          </a:pPr>
          <a:r>
            <a:rPr lang="en-US" altLang="zh-CN" sz="900" b="0" i="0" kern="1200" dirty="0"/>
            <a:t>2016 </a:t>
          </a:r>
          <a:r>
            <a:rPr lang="zh-CN" altLang="en-US" sz="900" b="0" i="0" kern="1200" dirty="0"/>
            <a:t>年， </a:t>
          </a:r>
          <a:r>
            <a:rPr lang="en-US" altLang="zh-CN" sz="900" b="0" i="0" kern="1200" dirty="0"/>
            <a:t>Google </a:t>
          </a:r>
          <a:r>
            <a:rPr lang="zh-CN" altLang="en-US" sz="900" b="0" i="0" kern="1200" dirty="0"/>
            <a:t>在其年度 </a:t>
          </a:r>
          <a:r>
            <a:rPr lang="en-US" altLang="zh-CN" sz="900" b="0" i="0" kern="1200" dirty="0"/>
            <a:t>I/O </a:t>
          </a:r>
          <a:r>
            <a:rPr lang="zh-CN" altLang="en-US" sz="900" b="0" i="0" kern="1200" dirty="0"/>
            <a:t>大会上展示了张量处理器（ </a:t>
          </a:r>
          <a:r>
            <a:rPr lang="en-US" altLang="zh-CN" sz="900" b="0" i="0" kern="1200" dirty="0"/>
            <a:t>TPU</a:t>
          </a:r>
          <a:r>
            <a:rPr lang="zh-CN" altLang="en-US" sz="900" b="0" i="0" kern="1200" dirty="0"/>
            <a:t>）项目，它是一种新的芯片设计，其开发目的完全是为了运行深度神经网络。据报道，它的速度比最好的 </a:t>
          </a:r>
          <a:r>
            <a:rPr lang="en-US" altLang="zh-CN" sz="900" b="0" i="0" kern="1200" dirty="0"/>
            <a:t>GPU </a:t>
          </a:r>
          <a:r>
            <a:rPr lang="zh-CN" altLang="en-US" sz="900" b="0" i="0" kern="1200" dirty="0"/>
            <a:t>还要快 </a:t>
          </a:r>
          <a:r>
            <a:rPr lang="en-US" altLang="zh-CN" sz="900" b="0" i="0" kern="1200" dirty="0"/>
            <a:t>10 </a:t>
          </a:r>
          <a:r>
            <a:rPr lang="zh-CN" altLang="en-US" sz="900" b="0" i="0" kern="1200" dirty="0"/>
            <a:t>倍，而且能效更高。</a:t>
          </a:r>
          <a:br>
            <a:rPr lang="zh-CN" altLang="en-US" sz="800" kern="1200" dirty="0"/>
          </a:br>
          <a:br>
            <a:rPr lang="zh-CN" altLang="en-US" sz="800" kern="1200" dirty="0"/>
          </a:br>
          <a:endParaRPr lang="zh-CN" altLang="en-US" sz="800" kern="1200" dirty="0"/>
        </a:p>
      </dsp:txBody>
      <dsp:txXfrm>
        <a:off x="6049086" y="64933"/>
        <a:ext cx="3662180" cy="1432146"/>
      </dsp:txXfrm>
    </dsp:sp>
    <dsp:sp modelId="{4D375664-3947-44D5-9354-C63FF2028E19}">
      <dsp:nvSpPr>
        <dsp:cNvPr id="0" name=""/>
        <dsp:cNvSpPr/>
      </dsp:nvSpPr>
      <dsp:spPr>
        <a:xfrm>
          <a:off x="6049086" y="1432146"/>
          <a:ext cx="3662180" cy="143214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zh-CN" altLang="en-US" sz="1000" b="0" i="0" kern="1200" dirty="0"/>
            <a:t>如今，大公司使用的图像数据集、视频数据集和自然语言数据集，如果没有互联网的话根本无法收集。</a:t>
          </a:r>
          <a:endParaRPr lang="zh-CN" altLang="en-US" sz="1000" kern="1200" dirty="0"/>
        </a:p>
        <a:p>
          <a:pPr marL="57150" lvl="1" indent="-57150" algn="l" defTabSz="444500">
            <a:lnSpc>
              <a:spcPct val="90000"/>
            </a:lnSpc>
            <a:spcBef>
              <a:spcPct val="0"/>
            </a:spcBef>
            <a:spcAft>
              <a:spcPct val="15000"/>
            </a:spcAft>
            <a:buChar char="•"/>
          </a:pPr>
          <a:r>
            <a:rPr lang="en-US" altLang="zh-CN" sz="1000" b="0" i="0" kern="1200" dirty="0"/>
            <a:t>ImageNet </a:t>
          </a:r>
          <a:r>
            <a:rPr lang="zh-CN" altLang="en-US" sz="1000" b="0" i="0" kern="1200" dirty="0"/>
            <a:t>数据集。它包含</a:t>
          </a:r>
          <a:r>
            <a:rPr lang="en-US" altLang="zh-CN" sz="1000" b="0" i="0" kern="1200" dirty="0"/>
            <a:t>140 </a:t>
          </a:r>
          <a:r>
            <a:rPr lang="zh-CN" altLang="en-US" sz="1000" b="0" i="0" kern="1200" dirty="0"/>
            <a:t>万张图像，这些图像已经被人工划分为 </a:t>
          </a:r>
          <a:r>
            <a:rPr lang="en-US" altLang="zh-CN" sz="1000" b="0" i="0" kern="1200" dirty="0"/>
            <a:t>1000 </a:t>
          </a:r>
          <a:r>
            <a:rPr lang="zh-CN" altLang="en-US" sz="1000" b="0" i="0" kern="1200" dirty="0"/>
            <a:t>个图像类别（每张图像对应 </a:t>
          </a:r>
          <a:r>
            <a:rPr lang="en-US" altLang="zh-CN" sz="1000" b="0" i="0" kern="1200" dirty="0"/>
            <a:t>1 </a:t>
          </a:r>
          <a:r>
            <a:rPr lang="zh-CN" altLang="en-US" sz="1000" b="0" i="0" kern="1200" dirty="0"/>
            <a:t>个类别）。</a:t>
          </a:r>
          <a:br>
            <a:rPr lang="zh-CN" altLang="en-US" sz="1000" kern="1200" dirty="0"/>
          </a:br>
          <a:endParaRPr lang="zh-CN" altLang="en-US" sz="1000" kern="1200" dirty="0"/>
        </a:p>
      </dsp:txBody>
      <dsp:txXfrm>
        <a:off x="6049086" y="1432146"/>
        <a:ext cx="3662180" cy="1432141"/>
      </dsp:txXfrm>
    </dsp:sp>
    <dsp:sp modelId="{D1D4579B-1F60-4FC5-8E13-86FD9C7B99A8}">
      <dsp:nvSpPr>
        <dsp:cNvPr id="0" name=""/>
        <dsp:cNvSpPr/>
      </dsp:nvSpPr>
      <dsp:spPr>
        <a:xfrm>
          <a:off x="6049086" y="2864288"/>
          <a:ext cx="3662180" cy="143214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zh-CN" altLang="en-US" sz="1000" b="0" i="0" kern="1200" dirty="0"/>
            <a:t>更好的神经层激活函数（ </a:t>
          </a:r>
          <a:r>
            <a:rPr lang="en-US" sz="1000" b="0" i="0" kern="1200" dirty="0"/>
            <a:t>activation function）。</a:t>
          </a:r>
          <a:endParaRPr lang="zh-CN" altLang="en-US" sz="1000" kern="1200" dirty="0"/>
        </a:p>
        <a:p>
          <a:pPr marL="57150" lvl="1" indent="-57150" algn="l" defTabSz="444500">
            <a:lnSpc>
              <a:spcPct val="90000"/>
            </a:lnSpc>
            <a:spcBef>
              <a:spcPct val="0"/>
            </a:spcBef>
            <a:spcAft>
              <a:spcPct val="15000"/>
            </a:spcAft>
            <a:buChar char="•"/>
          </a:pPr>
          <a:r>
            <a:rPr lang="zh-CN" altLang="en-US" sz="1000" b="0" i="0" kern="1200" dirty="0"/>
            <a:t>更好的权重初始化方案（ </a:t>
          </a:r>
          <a:r>
            <a:rPr lang="en-US" sz="1000" b="0" i="0" kern="1200" dirty="0"/>
            <a:t>weight-initialization scheme）</a:t>
          </a:r>
          <a:endParaRPr lang="zh-CN" altLang="en-US" sz="1000" kern="1200" dirty="0"/>
        </a:p>
        <a:p>
          <a:pPr marL="57150" lvl="1" indent="-57150" algn="l" defTabSz="444500">
            <a:lnSpc>
              <a:spcPct val="90000"/>
            </a:lnSpc>
            <a:spcBef>
              <a:spcPct val="0"/>
            </a:spcBef>
            <a:spcAft>
              <a:spcPct val="15000"/>
            </a:spcAft>
            <a:buChar char="•"/>
          </a:pPr>
          <a:r>
            <a:rPr lang="zh-CN" altLang="en-US" sz="1000" b="0" i="0" kern="1200" dirty="0"/>
            <a:t>更好的优化方案（ </a:t>
          </a:r>
          <a:r>
            <a:rPr lang="en-US" sz="1000" b="0" i="0" kern="1200" dirty="0"/>
            <a:t>optimization scheme），</a:t>
          </a:r>
          <a:r>
            <a:rPr lang="zh-CN" altLang="en-US" sz="1000" b="0" i="0" kern="1200" dirty="0"/>
            <a:t>比如 </a:t>
          </a:r>
          <a:r>
            <a:rPr lang="en-US" sz="1000" b="0" i="0" kern="1200" dirty="0" err="1"/>
            <a:t>RMSProp</a:t>
          </a:r>
          <a:r>
            <a:rPr lang="en-US" sz="1000" b="0" i="0" kern="1200" dirty="0"/>
            <a:t> </a:t>
          </a:r>
          <a:r>
            <a:rPr lang="zh-CN" altLang="en-US" sz="1000" b="0" i="0" kern="1200" dirty="0"/>
            <a:t>和 </a:t>
          </a:r>
          <a:r>
            <a:rPr lang="en-US" sz="1000" b="0" i="0" kern="1200" dirty="0"/>
            <a:t>Adam。</a:t>
          </a:r>
          <a:br>
            <a:rPr lang="en-US" sz="1000" kern="1200" dirty="0"/>
          </a:br>
          <a:br>
            <a:rPr lang="en-US" sz="1000" kern="1200" dirty="0"/>
          </a:br>
          <a:endParaRPr lang="zh-CN" altLang="en-US" sz="1000" kern="1200" dirty="0"/>
        </a:p>
      </dsp:txBody>
      <dsp:txXfrm>
        <a:off x="6049086" y="2864288"/>
        <a:ext cx="3662180" cy="1432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C1841-D33A-4BC7-8067-FFAC87663BCB}">
      <dsp:nvSpPr>
        <dsp:cNvPr id="0" name=""/>
        <dsp:cNvSpPr/>
      </dsp:nvSpPr>
      <dsp:spPr>
        <a:xfrm rot="5400000">
          <a:off x="-374328"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569E43-FB25-4A71-9BAE-30F11673A190}">
      <dsp:nvSpPr>
        <dsp:cNvPr id="0" name=""/>
        <dsp:cNvSpPr/>
      </dsp:nvSpPr>
      <dsp:spPr>
        <a:xfrm>
          <a:off x="4087"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定义问题，收集数据集</a:t>
          </a:r>
        </a:p>
      </dsp:txBody>
      <dsp:txXfrm>
        <a:off x="43074" y="418862"/>
        <a:ext cx="2140557" cy="1253144"/>
      </dsp:txXfrm>
    </dsp:sp>
    <dsp:sp modelId="{AA8D0C52-2F9B-4A5A-8B81-12DAE2673A42}">
      <dsp:nvSpPr>
        <dsp:cNvPr id="0" name=""/>
        <dsp:cNvSpPr/>
      </dsp:nvSpPr>
      <dsp:spPr>
        <a:xfrm rot="5400000">
          <a:off x="-374328"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66570F-A0CD-432E-9C6C-C9B70B4E782B}">
      <dsp:nvSpPr>
        <dsp:cNvPr id="0" name=""/>
        <dsp:cNvSpPr/>
      </dsp:nvSpPr>
      <dsp:spPr>
        <a:xfrm>
          <a:off x="4087"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选择衡量成功的指标</a:t>
          </a:r>
        </a:p>
      </dsp:txBody>
      <dsp:txXfrm>
        <a:off x="43074" y="2082761"/>
        <a:ext cx="2140557" cy="1253144"/>
      </dsp:txXfrm>
    </dsp:sp>
    <dsp:sp modelId="{7CBDCD9F-D6CE-40CE-8538-A0FBB6EF088F}">
      <dsp:nvSpPr>
        <dsp:cNvPr id="0" name=""/>
        <dsp:cNvSpPr/>
      </dsp:nvSpPr>
      <dsp:spPr>
        <a:xfrm>
          <a:off x="457620" y="3934438"/>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3E9C19-CF10-4CC5-B37B-E416007CED45}">
      <dsp:nvSpPr>
        <dsp:cNvPr id="0" name=""/>
        <dsp:cNvSpPr/>
      </dsp:nvSpPr>
      <dsp:spPr>
        <a:xfrm>
          <a:off x="4087"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确定评估方法</a:t>
          </a:r>
        </a:p>
      </dsp:txBody>
      <dsp:txXfrm>
        <a:off x="43074" y="3746659"/>
        <a:ext cx="2140557" cy="1253144"/>
      </dsp:txXfrm>
    </dsp:sp>
    <dsp:sp modelId="{44B04F04-FC7E-4202-8BBB-969842BACFEB}">
      <dsp:nvSpPr>
        <dsp:cNvPr id="0" name=""/>
        <dsp:cNvSpPr/>
      </dsp:nvSpPr>
      <dsp:spPr>
        <a:xfrm rot="16200000">
          <a:off x="2576317"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02269F-8D4C-4B21-9B0C-6793F2224E40}">
      <dsp:nvSpPr>
        <dsp:cNvPr id="0" name=""/>
        <dsp:cNvSpPr/>
      </dsp:nvSpPr>
      <dsp:spPr>
        <a:xfrm>
          <a:off x="2954734" y="3707672"/>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准备数据</a:t>
          </a:r>
        </a:p>
      </dsp:txBody>
      <dsp:txXfrm>
        <a:off x="2993721" y="3746659"/>
        <a:ext cx="2140557" cy="1253144"/>
      </dsp:txXfrm>
    </dsp:sp>
    <dsp:sp modelId="{AE5B9E60-6889-4F0C-A4C5-03F8B5CDFF44}">
      <dsp:nvSpPr>
        <dsp:cNvPr id="0" name=""/>
        <dsp:cNvSpPr/>
      </dsp:nvSpPr>
      <dsp:spPr>
        <a:xfrm rot="16200000">
          <a:off x="2576317"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4DD35F-AB83-4D94-90BA-A823C484C32E}">
      <dsp:nvSpPr>
        <dsp:cNvPr id="0" name=""/>
        <dsp:cNvSpPr/>
      </dsp:nvSpPr>
      <dsp:spPr>
        <a:xfrm>
          <a:off x="2954734" y="2043774"/>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开发比基准更好的模型</a:t>
          </a:r>
        </a:p>
      </dsp:txBody>
      <dsp:txXfrm>
        <a:off x="2993721" y="2082761"/>
        <a:ext cx="2140557" cy="1253144"/>
      </dsp:txXfrm>
    </dsp:sp>
    <dsp:sp modelId="{090BB198-2595-4ECC-B45E-B427BA8E7C95}">
      <dsp:nvSpPr>
        <dsp:cNvPr id="0" name=""/>
        <dsp:cNvSpPr/>
      </dsp:nvSpPr>
      <dsp:spPr>
        <a:xfrm>
          <a:off x="3408266" y="606641"/>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DFD535-8983-4E8C-BD8F-83AE7DA627D8}">
      <dsp:nvSpPr>
        <dsp:cNvPr id="0" name=""/>
        <dsp:cNvSpPr/>
      </dsp:nvSpPr>
      <dsp:spPr>
        <a:xfrm>
          <a:off x="2954734"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扩大模型规模：开发过拟合的模型</a:t>
          </a:r>
        </a:p>
      </dsp:txBody>
      <dsp:txXfrm>
        <a:off x="2993721" y="418862"/>
        <a:ext cx="2140557" cy="1253144"/>
      </dsp:txXfrm>
    </dsp:sp>
    <dsp:sp modelId="{433BB154-9756-4A51-B1BD-4C9C165FD97C}">
      <dsp:nvSpPr>
        <dsp:cNvPr id="0" name=""/>
        <dsp:cNvSpPr/>
      </dsp:nvSpPr>
      <dsp:spPr>
        <a:xfrm>
          <a:off x="5905380" y="379875"/>
          <a:ext cx="2218531" cy="1331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模型正则化与调节超参数</a:t>
          </a:r>
        </a:p>
      </dsp:txBody>
      <dsp:txXfrm>
        <a:off x="5944367" y="418862"/>
        <a:ext cx="2140557" cy="12531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7E8E1-7BC2-45B3-A4D1-79B9ED78B8F2}">
      <dsp:nvSpPr>
        <dsp:cNvPr id="0" name=""/>
        <dsp:cNvSpPr/>
      </dsp:nvSpPr>
      <dsp:spPr>
        <a:xfrm>
          <a:off x="2540" y="219797"/>
          <a:ext cx="247650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密集连接网络</a:t>
          </a:r>
          <a:endParaRPr lang="zh-CN" altLang="en-US" sz="1800" kern="1200" dirty="0"/>
        </a:p>
      </dsp:txBody>
      <dsp:txXfrm>
        <a:off x="2540" y="219797"/>
        <a:ext cx="2476500" cy="518400"/>
      </dsp:txXfrm>
    </dsp:sp>
    <dsp:sp modelId="{868D51E9-BD94-4751-B0D6-E5028DEE3252}">
      <dsp:nvSpPr>
        <dsp:cNvPr id="0" name=""/>
        <dsp:cNvSpPr/>
      </dsp:nvSpPr>
      <dsp:spPr>
        <a:xfrm>
          <a:off x="2540" y="738197"/>
          <a:ext cx="2476500" cy="36563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0" i="0" kern="1200" dirty="0"/>
            <a:t>向量数据</a:t>
          </a:r>
          <a:endParaRPr lang="zh-CN" altLang="en-US" sz="1800" kern="1200" dirty="0"/>
        </a:p>
      </dsp:txBody>
      <dsp:txXfrm>
        <a:off x="2540" y="738197"/>
        <a:ext cx="2476500" cy="3656339"/>
      </dsp:txXfrm>
    </dsp:sp>
    <dsp:sp modelId="{7B18CF51-89B4-4202-87DC-36FD21817EC1}">
      <dsp:nvSpPr>
        <dsp:cNvPr id="0" name=""/>
        <dsp:cNvSpPr/>
      </dsp:nvSpPr>
      <dsp:spPr>
        <a:xfrm>
          <a:off x="2825750" y="219797"/>
          <a:ext cx="247650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卷积网络</a:t>
          </a:r>
          <a:endParaRPr lang="zh-CN" altLang="en-US" sz="1800" kern="1200" dirty="0"/>
        </a:p>
      </dsp:txBody>
      <dsp:txXfrm>
        <a:off x="2825750" y="219797"/>
        <a:ext cx="2476500" cy="518400"/>
      </dsp:txXfrm>
    </dsp:sp>
    <dsp:sp modelId="{BE69E0CA-E599-40D5-980B-AD3037F73C38}">
      <dsp:nvSpPr>
        <dsp:cNvPr id="0" name=""/>
        <dsp:cNvSpPr/>
      </dsp:nvSpPr>
      <dsp:spPr>
        <a:xfrm>
          <a:off x="2825750" y="738197"/>
          <a:ext cx="2476500" cy="36563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0" i="0" kern="1200" dirty="0"/>
            <a:t>图像数据</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声音数据</a:t>
          </a:r>
          <a:br>
            <a:rPr lang="en-US" altLang="zh-CN" sz="1800" b="0" i="0" kern="1200" dirty="0"/>
          </a:br>
          <a:r>
            <a:rPr lang="zh-CN" altLang="en-US" sz="1800" b="0" i="0" kern="1200" dirty="0"/>
            <a:t>（比如波形）</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文本数据</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时间序列数据</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其他类型的序列数据</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视频数据</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立体数据</a:t>
          </a:r>
          <a:br>
            <a:rPr lang="zh-CN" altLang="en-US" sz="1800" kern="1200" dirty="0"/>
          </a:br>
          <a:br>
            <a:rPr lang="zh-CN" altLang="en-US" sz="1800" kern="1200" dirty="0"/>
          </a:br>
          <a:br>
            <a:rPr lang="zh-CN" altLang="en-US" sz="1800" kern="1200" dirty="0"/>
          </a:br>
          <a:br>
            <a:rPr lang="zh-CN" altLang="en-US" sz="1800" kern="1200" dirty="0"/>
          </a:br>
          <a:endParaRPr lang="zh-CN" altLang="en-US" sz="1800" kern="1200" dirty="0"/>
        </a:p>
      </dsp:txBody>
      <dsp:txXfrm>
        <a:off x="2825750" y="738197"/>
        <a:ext cx="2476500" cy="3656339"/>
      </dsp:txXfrm>
    </dsp:sp>
    <dsp:sp modelId="{361D86B3-621C-461B-BCDB-5EC47D577329}">
      <dsp:nvSpPr>
        <dsp:cNvPr id="0" name=""/>
        <dsp:cNvSpPr/>
      </dsp:nvSpPr>
      <dsp:spPr>
        <a:xfrm>
          <a:off x="5648960" y="219797"/>
          <a:ext cx="247650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循环网络</a:t>
          </a:r>
          <a:endParaRPr lang="zh-CN" altLang="en-US" sz="1800" kern="1200" dirty="0"/>
        </a:p>
      </dsp:txBody>
      <dsp:txXfrm>
        <a:off x="5648960" y="219797"/>
        <a:ext cx="2476500" cy="518400"/>
      </dsp:txXfrm>
    </dsp:sp>
    <dsp:sp modelId="{EA0F6C0B-B9FF-472A-9CDA-7C95B6247E00}">
      <dsp:nvSpPr>
        <dsp:cNvPr id="0" name=""/>
        <dsp:cNvSpPr/>
      </dsp:nvSpPr>
      <dsp:spPr>
        <a:xfrm>
          <a:off x="5648960" y="738197"/>
          <a:ext cx="2476500" cy="36563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0" i="0" kern="1200" dirty="0"/>
            <a:t>声音数据</a:t>
          </a:r>
          <a:br>
            <a:rPr lang="en-US" altLang="zh-CN" sz="1800" b="0" i="0" kern="1200" dirty="0"/>
          </a:br>
          <a:r>
            <a:rPr lang="zh-CN" altLang="en-US" sz="1800" b="0" i="0" kern="1200" dirty="0"/>
            <a:t>（比如波形）</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文本数据</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时间序列数据</a:t>
          </a:r>
          <a:endParaRPr lang="zh-CN" altLang="en-US" sz="1800" kern="1200" dirty="0"/>
        </a:p>
        <a:p>
          <a:pPr marL="171450" lvl="1" indent="-171450" algn="l" defTabSz="800100">
            <a:lnSpc>
              <a:spcPct val="90000"/>
            </a:lnSpc>
            <a:spcBef>
              <a:spcPct val="0"/>
            </a:spcBef>
            <a:spcAft>
              <a:spcPct val="15000"/>
            </a:spcAft>
            <a:buChar char="•"/>
          </a:pPr>
          <a:r>
            <a:rPr lang="zh-CN" altLang="en-US" sz="1800" b="0" i="0" kern="1200" dirty="0"/>
            <a:t>其他类型的序列数据</a:t>
          </a:r>
          <a:br>
            <a:rPr lang="zh-CN" altLang="en-US" sz="1800" kern="1200" dirty="0"/>
          </a:br>
          <a:br>
            <a:rPr lang="zh-CN" altLang="en-US" sz="1800" kern="1200" dirty="0"/>
          </a:br>
          <a:endParaRPr lang="zh-CN" altLang="en-US" sz="1800" kern="1200" dirty="0"/>
        </a:p>
      </dsp:txBody>
      <dsp:txXfrm>
        <a:off x="5648960" y="738197"/>
        <a:ext cx="2476500" cy="36563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4EDBA-4BA9-49AF-BE3C-C8C2A9D41CC1}" type="datetimeFigureOut">
              <a:rPr lang="zh-CN" altLang="en-US" smtClean="0"/>
              <a:t>2019/11/29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6229D-B797-421E-A72C-8D0CAD06AE0C}" type="slidenum">
              <a:rPr lang="zh-CN" altLang="en-US" smtClean="0"/>
              <a:t>‹#›</a:t>
            </a:fld>
            <a:endParaRPr lang="zh-CN" altLang="en-US"/>
          </a:p>
        </p:txBody>
      </p:sp>
    </p:spTree>
    <p:extLst>
      <p:ext uri="{BB962C8B-B14F-4D97-AF65-F5344CB8AC3E}">
        <p14:creationId xmlns:p14="http://schemas.microsoft.com/office/powerpoint/2010/main" val="7733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normAutofit/>
          </a:bodyPr>
          <a:lstStyle/>
          <a:p>
            <a:pPr rtl="0"/>
            <a:endParaRPr lang="zh-CN" altLang="en-US" dirty="0"/>
          </a:p>
        </p:txBody>
      </p:sp>
      <p:sp>
        <p:nvSpPr>
          <p:cNvPr id="4" name="灯片编号占位符 3"/>
          <p:cNvSpPr>
            <a:spLocks noGrp="1"/>
          </p:cNvSpPr>
          <p:nvPr>
            <p:ph type="sldNum" sz="quarter" idx="10"/>
          </p:nvPr>
        </p:nvSpPr>
        <p:spPr/>
        <p:txBody>
          <a:bodyPr rtlCol="0"/>
          <a:lstStyle/>
          <a:p>
            <a:pPr rtl="0"/>
            <a:fld id="{5257B995-136A-4A15-87A5-26420C3C1021}" type="slidenum">
              <a:rPr lang="en-US" smtClean="0"/>
              <a:pPr rtl="0"/>
              <a:t>1</a:t>
            </a:fld>
            <a:endParaRPr lang="en-US"/>
          </a:p>
        </p:txBody>
      </p:sp>
    </p:spTree>
    <p:extLst>
      <p:ext uri="{BB962C8B-B14F-4D97-AF65-F5344CB8AC3E}">
        <p14:creationId xmlns:p14="http://schemas.microsoft.com/office/powerpoint/2010/main" val="3270831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rtlCol="0" anchor="b"/>
          <a:lstStyle>
            <a:lvl1pPr>
              <a:defRPr sz="72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dirty="0"/>
          </a:p>
        </p:txBody>
      </p:sp>
      <p:sp>
        <p:nvSpPr>
          <p:cNvPr id="3" name="副标题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dirty="0"/>
          </a:p>
        </p:txBody>
      </p:sp>
      <p:sp>
        <p:nvSpPr>
          <p:cNvPr id="4" name="日期占位符 3"/>
          <p:cNvSpPr>
            <a:spLocks noGrp="1"/>
          </p:cNvSpPr>
          <p:nvPr>
            <p:ph type="dt" sz="half" idx="10"/>
          </p:nvPr>
        </p:nvSpPr>
        <p:spPr>
          <a:xfrm rot="5400000">
            <a:off x="10040986" y="1905352"/>
            <a:ext cx="1219901" cy="304799"/>
          </a:xfrm>
        </p:spPr>
        <p:txBody>
          <a:bodyPr rtlCol="0"/>
          <a:lstStyle>
            <a:lvl1pPr>
              <a:defRPr>
                <a:latin typeface="微软雅黑" panose="020B0503020204020204" pitchFamily="34" charset="-122"/>
                <a:ea typeface="微软雅黑" panose="020B0503020204020204" pitchFamily="34" charset="-122"/>
              </a:defRPr>
            </a:lvl1pPr>
          </a:lstStyle>
          <a:p>
            <a:fld id="{BA8B083C-0ED2-415B-8813-116AC458564D}"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dirty="0"/>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0332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zh-CN" altLang="en-US"/>
              <a:t>单击此处编辑母版标题样式</a:t>
            </a:r>
            <a:endParaRPr lang="zh-CN" dirty="0"/>
          </a:p>
        </p:txBody>
      </p:sp>
      <p:sp>
        <p:nvSpPr>
          <p:cNvPr id="3" name="图片占位符 2" descr="为添加图像预留的空占位符。单击占位符，选择要添加的图像。"/>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dirty="0"/>
          </a:p>
        </p:txBody>
      </p:sp>
      <p:sp>
        <p:nvSpPr>
          <p:cNvPr id="4" name="文本占位符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F195E0BB-439C-4A69-B530-E73205BB0B18}" type="datetime2">
              <a:rPr lang="zh-CN" altLang="en-US" smtClean="0"/>
              <a:t>2019年11月29日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灯片编号占位符 6"/>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13264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rtlCol="0"/>
          <a:lstStyle>
            <a:lvl1pPr>
              <a:defRPr sz="4800"/>
            </a:lvl1pPr>
          </a:lstStyle>
          <a:p>
            <a:pPr rtl="0"/>
            <a:r>
              <a:rPr lang="zh-CN" altLang="en-US"/>
              <a:t>单击此处编辑母版标题样式</a:t>
            </a:r>
            <a:endParaRPr lang="zh-CN" dirty="0"/>
          </a:p>
        </p:txBody>
      </p:sp>
      <p:sp>
        <p:nvSpPr>
          <p:cNvPr id="8" name="文本占位符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C62AB3EA-50E8-4BE6-959D-661FE71BB359}"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347988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述">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2323374"/>
          </a:xfrm>
        </p:spPr>
        <p:txBody>
          <a:bodyPr rtlCol="0"/>
          <a:lstStyle>
            <a:lvl1pPr>
              <a:defRPr sz="4800"/>
            </a:lvl1pPr>
          </a:lstStyle>
          <a:p>
            <a:pPr rtl="0"/>
            <a:r>
              <a:rPr lang="zh-CN" altLang="en-US"/>
              <a:t>单击此处编辑母版标题样式</a:t>
            </a:r>
            <a:endParaRPr lang="en-US" dirty="0"/>
          </a:p>
        </p:txBody>
      </p:sp>
      <p:sp>
        <p:nvSpPr>
          <p:cNvPr id="10" name="文本占位符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微软雅黑" panose="020B0503020204020204" pitchFamily="34" charset="-122"/>
                <a:ea typeface="微软雅黑" panose="020B0503020204020204" pitchFamily="34" charset="-122"/>
                <a:cs typeface="+mj-cs"/>
              </a:defRPr>
            </a:lvl1pPr>
          </a:lstStyle>
          <a:p>
            <a:pPr marL="0" lvl="0" indent="0" rtl="0">
              <a:buNone/>
            </a:pPr>
            <a:r>
              <a:rPr lang="zh-CN" altLang="en-US"/>
              <a:t>单击此处编辑母版文本样式</a:t>
            </a:r>
          </a:p>
        </p:txBody>
      </p:sp>
      <p:sp>
        <p:nvSpPr>
          <p:cNvPr id="12" name="文本框 11"/>
          <p:cNvSpPr txBox="1"/>
          <p:nvPr/>
        </p:nvSpPr>
        <p:spPr>
          <a:xfrm>
            <a:off x="51006"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zh-CN" dirty="0">
                <a:latin typeface="微软雅黑" panose="020B0503020204020204" pitchFamily="34" charset="-122"/>
                <a:ea typeface="微软雅黑" panose="020B0503020204020204" pitchFamily="34" charset="-122"/>
              </a:rPr>
              <a:t>“</a:t>
            </a:r>
          </a:p>
        </p:txBody>
      </p:sp>
      <p:sp>
        <p:nvSpPr>
          <p:cNvPr id="15" name="文本框 14"/>
          <p:cNvSpPr txBox="1"/>
          <p:nvPr/>
        </p:nvSpPr>
        <p:spPr>
          <a:xfrm>
            <a:off x="9330490" y="247117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zh-CN" dirty="0">
                <a:latin typeface="微软雅黑" panose="020B0503020204020204" pitchFamily="34" charset="-122"/>
                <a:ea typeface="微软雅黑" panose="020B0503020204020204" pitchFamily="34" charset="-122"/>
              </a:rPr>
              <a:t>”</a:t>
            </a:r>
          </a:p>
        </p:txBody>
      </p:sp>
      <p:sp>
        <p:nvSpPr>
          <p:cNvPr id="4" name="日期占位符 3"/>
          <p:cNvSpPr>
            <a:spLocks noGrp="1"/>
          </p:cNvSpPr>
          <p:nvPr>
            <p:ph type="dt" sz="half" idx="10"/>
          </p:nvPr>
        </p:nvSpPr>
        <p:spPr/>
        <p:txBody>
          <a:bodyPr rtlCol="0"/>
          <a:lstStyle/>
          <a:p>
            <a:pPr rtl="0"/>
            <a:fld id="{48802954-9168-476F-A51E-2AB9B671FB59}"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2603597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rtlCol="0" anchor="b"/>
          <a:lstStyle>
            <a:lvl1pPr algn="l">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7C509D15-7CE5-4964-9FE6-C3E0F37DA94C}"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3743498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3276600"/>
          </a:xfrm>
        </p:spPr>
        <p:txBody>
          <a:bodyPr rtlCol="0"/>
          <a:lstStyle>
            <a:lvl1pPr>
              <a:defRPr sz="4800"/>
            </a:lvl1pPr>
          </a:lstStyle>
          <a:p>
            <a:pPr rtl="0"/>
            <a:r>
              <a:rPr lang="zh-CN" altLang="en-US"/>
              <a:t>单击此处编辑母版标题样式</a:t>
            </a:r>
            <a:endParaRPr lang="zh-CN" dirty="0"/>
          </a:p>
        </p:txBody>
      </p:sp>
      <p:sp>
        <p:nvSpPr>
          <p:cNvPr id="8" name="文本占位符 3"/>
          <p:cNvSpPr>
            <a:spLocks noGrp="1"/>
          </p:cNvSpPr>
          <p:nvPr>
            <p:ph type="body" sz="half" idx="2"/>
          </p:nvPr>
        </p:nvSpPr>
        <p:spPr>
          <a:xfrm>
            <a:off x="1574801" y="4953000"/>
            <a:ext cx="7999315" cy="1074057"/>
          </a:xfrm>
        </p:spPr>
        <p:txBody>
          <a:bodyPr rtlCol="0" anchor="t">
            <a:normAutofit/>
          </a:bodyPr>
          <a:lstStyle>
            <a:lvl1pPr marL="0" indent="0">
              <a:buNone/>
              <a:defRPr lang="en-US" sz="1800" b="0" i="0" kern="1200" dirty="0" smtClean="0">
                <a:solidFill>
                  <a:schemeClr val="bg2">
                    <a:lumMod val="40000"/>
                    <a:lumOff val="60000"/>
                  </a:schemeClr>
                </a:solidFill>
                <a:latin typeface="微软雅黑" panose="020B0503020204020204" pitchFamily="34" charset="-122"/>
                <a:ea typeface="微软雅黑" panose="020B0503020204020204" pitchFamily="34" charset="-122"/>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框 8"/>
          <p:cNvSpPr txBox="1"/>
          <p:nvPr/>
        </p:nvSpPr>
        <p:spPr>
          <a:xfrm>
            <a:off x="85484"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zh-CN" dirty="0">
                <a:latin typeface="微软雅黑" panose="020B0503020204020204" pitchFamily="34" charset="-122"/>
                <a:ea typeface="微软雅黑" panose="020B0503020204020204" pitchFamily="34" charset="-122"/>
              </a:rPr>
              <a:t>“</a:t>
            </a:r>
          </a:p>
        </p:txBody>
      </p:sp>
      <p:sp>
        <p:nvSpPr>
          <p:cNvPr id="15" name="文本框 14"/>
          <p:cNvSpPr txBox="1"/>
          <p:nvPr/>
        </p:nvSpPr>
        <p:spPr>
          <a:xfrm>
            <a:off x="9139296" y="3319226"/>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rtl="0"/>
            <a:r>
              <a:rPr lang="zh-CN" dirty="0">
                <a:latin typeface="微软雅黑" panose="020B0503020204020204" pitchFamily="34" charset="-122"/>
                <a:ea typeface="微软雅黑" panose="020B0503020204020204" pitchFamily="34" charset="-122"/>
              </a:rPr>
              <a:t>”</a:t>
            </a:r>
          </a:p>
        </p:txBody>
      </p:sp>
      <p:sp>
        <p:nvSpPr>
          <p:cNvPr id="4" name="日期占位符 3"/>
          <p:cNvSpPr>
            <a:spLocks noGrp="1"/>
          </p:cNvSpPr>
          <p:nvPr>
            <p:ph type="dt" sz="half" idx="10"/>
          </p:nvPr>
        </p:nvSpPr>
        <p:spPr/>
        <p:txBody>
          <a:bodyPr rtlCol="0"/>
          <a:lstStyle/>
          <a:p>
            <a:pPr rtl="0"/>
            <a:fld id="{18411F86-D48E-417F-9831-B6E62B1CEFDF}"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2115013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rtlCol="0"/>
          <a:lstStyle>
            <a:lvl1pPr>
              <a:defRPr sz="4800"/>
            </a:lvl1pPr>
          </a:lstStyle>
          <a:p>
            <a:pPr rtl="0"/>
            <a:r>
              <a:rPr lang="zh-CN" altLang="en-US"/>
              <a:t>单击此处编辑母版标题样式</a:t>
            </a:r>
            <a:endParaRPr lang="zh-CN"/>
          </a:p>
        </p:txBody>
      </p:sp>
      <p:sp>
        <p:nvSpPr>
          <p:cNvPr id="10" name="文本占位符 3"/>
          <p:cNvSpPr>
            <a:spLocks noGrp="1"/>
          </p:cNvSpPr>
          <p:nvPr>
            <p:ph type="body" sz="half" idx="2"/>
          </p:nvPr>
        </p:nvSpPr>
        <p:spPr>
          <a:xfrm>
            <a:off x="1154954" y="4350657"/>
            <a:ext cx="8825659" cy="16764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3" name="文本占位符 3"/>
          <p:cNvSpPr>
            <a:spLocks noGrp="1"/>
          </p:cNvSpPr>
          <p:nvPr>
            <p:ph type="body" sz="half" idx="13"/>
          </p:nvPr>
        </p:nvSpPr>
        <p:spPr>
          <a:xfrm>
            <a:off x="1154953" y="3848610"/>
            <a:ext cx="8825659" cy="588517"/>
          </a:xfrm>
        </p:spPr>
        <p:txBody>
          <a:bodyPr rtlCol="0"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微软雅黑" panose="020B0503020204020204" pitchFamily="34" charset="-122"/>
                <a:ea typeface="微软雅黑" panose="020B0503020204020204" pitchFamily="34" charset="-122"/>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48351FA4-6C0F-426C-9178-EC5A57CC3345}"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3668690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sz="4000"/>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6" name="文本占位符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cxnSp>
        <p:nvCxnSpPr>
          <p:cNvPr id="17" name="直接连接符​​(S)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文本占位符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9" name="文本占位符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cxnSp>
        <p:nvCxnSpPr>
          <p:cNvPr id="18" name="直接连接符​​(S)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文本占位符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文本占位符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7" name="日期占位符 3"/>
          <p:cNvSpPr>
            <a:spLocks noGrp="1"/>
          </p:cNvSpPr>
          <p:nvPr>
            <p:ph type="dt" sz="half" idx="10"/>
          </p:nvPr>
        </p:nvSpPr>
        <p:spPr/>
        <p:txBody>
          <a:bodyPr rtlCol="0"/>
          <a:lstStyle/>
          <a:p>
            <a:pPr rtl="0"/>
            <a:fld id="{CF242035-4B3B-41C5-ABD3-CCBF31A353B4}" type="datetime2">
              <a:rPr lang="zh-CN" altLang="en-US" smtClean="0"/>
              <a:t>2019年11月29日</a:t>
            </a:fld>
            <a:endParaRPr lang="en-US" dirty="0"/>
          </a:p>
        </p:txBody>
      </p:sp>
      <p:sp>
        <p:nvSpPr>
          <p:cNvPr id="4" name="页脚占位符 4"/>
          <p:cNvSpPr>
            <a:spLocks noGrp="1"/>
          </p:cNvSpPr>
          <p:nvPr>
            <p:ph type="ftr" sz="quarter" idx="11"/>
          </p:nvPr>
        </p:nvSpPr>
        <p:spPr/>
        <p:txBody>
          <a:bodyPr rtlCol="0"/>
          <a:lstStyle/>
          <a:p>
            <a:pPr rtl="0"/>
            <a:r>
              <a:rPr lang="zh-CN"/>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3460174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sz="4000"/>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9" name="图片占位符 2" descr="为添加图像预留的空占位符。单击占位符，选择要添加的图像。"/>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dirty="0"/>
          </a:p>
        </p:txBody>
      </p:sp>
      <p:sp>
        <p:nvSpPr>
          <p:cNvPr id="22" name="文本占位符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cxnSp>
        <p:nvCxnSpPr>
          <p:cNvPr id="19" name="直接连接符​​(S)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文本占位符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30" name="图片占位符 2" descr="为添加图像预留的空占位符。单击占位符，选择要添加的图像。"/>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dirty="0"/>
          </a:p>
        </p:txBody>
      </p:sp>
      <p:sp>
        <p:nvSpPr>
          <p:cNvPr id="23" name="文本占位符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cxnSp>
        <p:nvCxnSpPr>
          <p:cNvPr id="20" name="直接连接符​​(S)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文本占位符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31" name="图片占位符 2" descr="为添加图像预留的空占位符。单击占位符，选择要添加的图像。"/>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dirty="0"/>
          </a:p>
        </p:txBody>
      </p:sp>
      <p:sp>
        <p:nvSpPr>
          <p:cNvPr id="24" name="文本占位符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7" name="日期占位符 3"/>
          <p:cNvSpPr>
            <a:spLocks noGrp="1"/>
          </p:cNvSpPr>
          <p:nvPr>
            <p:ph type="dt" sz="half" idx="10"/>
          </p:nvPr>
        </p:nvSpPr>
        <p:spPr/>
        <p:txBody>
          <a:bodyPr rtlCol="0"/>
          <a:lstStyle/>
          <a:p>
            <a:pPr rtl="0"/>
            <a:fld id="{F2CAE585-595F-461A-8F65-7E2E670689D3}" type="datetime2">
              <a:rPr lang="zh-CN" altLang="en-US" smtClean="0"/>
              <a:t>2019年11月29日</a:t>
            </a:fld>
            <a:endParaRPr lang="en-US" dirty="0"/>
          </a:p>
        </p:txBody>
      </p:sp>
      <p:sp>
        <p:nvSpPr>
          <p:cNvPr id="4" name="页脚占位符 4"/>
          <p:cNvSpPr>
            <a:spLocks noGrp="1"/>
          </p:cNvSpPr>
          <p:nvPr>
            <p:ph type="ftr" sz="quarter" idx="11"/>
          </p:nvPr>
        </p:nvSpPr>
        <p:spPr/>
        <p:txBody>
          <a:bodyPr rtlCol="0"/>
          <a:lstStyle/>
          <a:p>
            <a:pPr rtl="0"/>
            <a:r>
              <a:rPr lang="zh-CN"/>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648674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dirty="0"/>
          </a:p>
        </p:txBody>
      </p:sp>
      <p:sp>
        <p:nvSpPr>
          <p:cNvPr id="3" name="垂直文本占位符 2"/>
          <p:cNvSpPr>
            <a:spLocks noGrp="1"/>
          </p:cNvSpPr>
          <p:nvPr>
            <p:ph type="body" orient="vert" idx="1"/>
          </p:nvPr>
        </p:nvSpPr>
        <p:spPr/>
        <p:txBody>
          <a:bodyPr vert="eaVert" rtlCol="0" anchor="t" anchorCtr="0"/>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en-US" dirty="0"/>
          </a:p>
        </p:txBody>
      </p:sp>
      <p:sp>
        <p:nvSpPr>
          <p:cNvPr id="4" name="日期占位符 3"/>
          <p:cNvSpPr>
            <a:spLocks noGrp="1"/>
          </p:cNvSpPr>
          <p:nvPr>
            <p:ph type="dt" sz="half" idx="10"/>
          </p:nvPr>
        </p:nvSpPr>
        <p:spPr/>
        <p:txBody>
          <a:bodyPr rtlCol="0"/>
          <a:lstStyle/>
          <a:p>
            <a:pPr rtl="0"/>
            <a:fld id="{599A2B53-B1E8-4791-8072-FF89771F7508}"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3746855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304212" y="430213"/>
            <a:ext cx="1752601" cy="5826125"/>
          </a:xfrm>
        </p:spPr>
        <p:txBody>
          <a:bodyPr vert="eaVert" rtlCol="0" anchor="b" anchorCtr="0"/>
          <a:lstStyle/>
          <a:p>
            <a:pPr rtl="0"/>
            <a:r>
              <a:rPr lang="zh-CN" altLang="en-US"/>
              <a:t>单击此处编辑母版标题样式</a:t>
            </a:r>
            <a:endParaRPr lang="zh-CN" dirty="0"/>
          </a:p>
        </p:txBody>
      </p:sp>
      <p:sp>
        <p:nvSpPr>
          <p:cNvPr id="3" name="垂直文本占位符 2"/>
          <p:cNvSpPr>
            <a:spLocks noGrp="1"/>
          </p:cNvSpPr>
          <p:nvPr>
            <p:ph type="body" orient="vert" idx="1"/>
          </p:nvPr>
        </p:nvSpPr>
        <p:spPr>
          <a:xfrm>
            <a:off x="652463" y="430213"/>
            <a:ext cx="7423149" cy="5826125"/>
          </a:xfrm>
        </p:spPr>
        <p:txBody>
          <a:bodyPr vert="eaVert" rtlCol="0"/>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en-US" dirty="0"/>
          </a:p>
        </p:txBody>
      </p:sp>
      <p:sp>
        <p:nvSpPr>
          <p:cNvPr id="4" name="日期占位符 3"/>
          <p:cNvSpPr>
            <a:spLocks noGrp="1"/>
          </p:cNvSpPr>
          <p:nvPr>
            <p:ph type="dt" sz="half" idx="10"/>
          </p:nvPr>
        </p:nvSpPr>
        <p:spPr/>
        <p:txBody>
          <a:bodyPr rtlCol="0"/>
          <a:lstStyle/>
          <a:p>
            <a:pPr rtl="0"/>
            <a:fld id="{CECB647D-D206-4738-B07E-899B1BD1BE04}"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127188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en-US" dirty="0"/>
          </a:p>
        </p:txBody>
      </p:sp>
      <p:sp>
        <p:nvSpPr>
          <p:cNvPr id="7" name="日期占位符 3"/>
          <p:cNvSpPr>
            <a:spLocks noGrp="1"/>
          </p:cNvSpPr>
          <p:nvPr>
            <p:ph type="dt" sz="half" idx="10"/>
          </p:nvPr>
        </p:nvSpPr>
        <p:spPr/>
        <p:txBody>
          <a:bodyPr rtlCol="0"/>
          <a:lstStyle/>
          <a:p>
            <a:pPr rtl="0"/>
            <a:fld id="{10259553-4D05-4D21-9866-0A83622C17B6}"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372148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rtlCol="0" anchor="b"/>
          <a:lstStyle>
            <a:lvl1pPr algn="l">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AD1CFE02-15F8-47F3-9CAA-BD04834B0E8C}" type="datetime2">
              <a:rPr lang="zh-CN" altLang="en-US" smtClean="0"/>
              <a:t>2019年11月29日</a:t>
            </a:fld>
            <a:endParaRPr lang="en-US"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6" name="灯片编号占位符 5"/>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199255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dirty="0"/>
          </a:p>
        </p:txBody>
      </p:sp>
      <p:sp>
        <p:nvSpPr>
          <p:cNvPr id="3" name="内容占位符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dirty="0"/>
          </a:p>
        </p:txBody>
      </p:sp>
      <p:sp>
        <p:nvSpPr>
          <p:cNvPr id="4" name="内容占位符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dirty="0"/>
          </a:p>
        </p:txBody>
      </p:sp>
      <p:sp>
        <p:nvSpPr>
          <p:cNvPr id="5" name="日期占位符 4"/>
          <p:cNvSpPr>
            <a:spLocks noGrp="1"/>
          </p:cNvSpPr>
          <p:nvPr>
            <p:ph type="dt" sz="half" idx="10"/>
          </p:nvPr>
        </p:nvSpPr>
        <p:spPr/>
        <p:txBody>
          <a:bodyPr rtlCol="0"/>
          <a:lstStyle/>
          <a:p>
            <a:pPr rtl="0"/>
            <a:fld id="{50A13562-FCC1-4AC0-BA70-83D893668EAF}" type="datetime2">
              <a:rPr lang="zh-CN" altLang="en-US" smtClean="0"/>
              <a:t>2019年11月29日</a:t>
            </a:fld>
            <a:endParaRPr lang="en-US" dirty="0"/>
          </a:p>
        </p:txBody>
      </p:sp>
      <p:sp>
        <p:nvSpPr>
          <p:cNvPr id="6" name="页脚占位符 5"/>
          <p:cNvSpPr>
            <a:spLocks noGrp="1"/>
          </p:cNvSpPr>
          <p:nvPr>
            <p:ph type="ftr" sz="quarter" idx="11"/>
          </p:nvPr>
        </p:nvSpPr>
        <p:spPr/>
        <p:txBody>
          <a:bodyPr rtlCol="0"/>
          <a:lstStyle/>
          <a:p>
            <a:pPr rtl="0"/>
            <a:r>
              <a:rPr lang="zh-CN" dirty="0"/>
              <a:t>添加页脚</a:t>
            </a:r>
          </a:p>
        </p:txBody>
      </p:sp>
      <p:sp>
        <p:nvSpPr>
          <p:cNvPr id="7" name="灯片编号占位符 6"/>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81783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a:t>单击此处编辑母版标题样式</a:t>
            </a:r>
            <a:endParaRPr lang="zh-CN" dirty="0"/>
          </a:p>
        </p:txBody>
      </p:sp>
      <p:sp>
        <p:nvSpPr>
          <p:cNvPr id="3" name="文本占位符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dirty="0"/>
          </a:p>
        </p:txBody>
      </p:sp>
      <p:sp>
        <p:nvSpPr>
          <p:cNvPr id="5" name="文本占位符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dirty="0"/>
          </a:p>
        </p:txBody>
      </p:sp>
      <p:sp>
        <p:nvSpPr>
          <p:cNvPr id="7" name="日期占位符 6"/>
          <p:cNvSpPr>
            <a:spLocks noGrp="1"/>
          </p:cNvSpPr>
          <p:nvPr>
            <p:ph type="dt" sz="half" idx="10"/>
          </p:nvPr>
        </p:nvSpPr>
        <p:spPr/>
        <p:txBody>
          <a:bodyPr rtlCol="0"/>
          <a:lstStyle/>
          <a:p>
            <a:pPr rtl="0"/>
            <a:fld id="{D038A849-0BC9-45EA-BD86-06FB4046DD02}" type="datetime2">
              <a:rPr lang="zh-CN" altLang="en-US" smtClean="0"/>
              <a:t>2019年11月29日</a:t>
            </a:fld>
            <a:endParaRPr lang="en-US" dirty="0"/>
          </a:p>
        </p:txBody>
      </p:sp>
      <p:sp>
        <p:nvSpPr>
          <p:cNvPr id="8" name="页脚占位符 7"/>
          <p:cNvSpPr>
            <a:spLocks noGrp="1"/>
          </p:cNvSpPr>
          <p:nvPr>
            <p:ph type="ftr" sz="quarter" idx="11"/>
          </p:nvPr>
        </p:nvSpPr>
        <p:spPr/>
        <p:txBody>
          <a:bodyPr rtlCol="0"/>
          <a:lstStyle/>
          <a:p>
            <a:pPr rtl="0"/>
            <a:r>
              <a:rPr lang="zh-CN" dirty="0"/>
              <a:t>添加页脚</a:t>
            </a:r>
          </a:p>
        </p:txBody>
      </p:sp>
      <p:sp>
        <p:nvSpPr>
          <p:cNvPr id="9" name="灯片编号占位符 8"/>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137324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dirty="0"/>
          </a:p>
        </p:txBody>
      </p:sp>
      <p:sp>
        <p:nvSpPr>
          <p:cNvPr id="7" name="日期占位符 2"/>
          <p:cNvSpPr>
            <a:spLocks noGrp="1"/>
          </p:cNvSpPr>
          <p:nvPr>
            <p:ph type="dt" sz="half" idx="10"/>
          </p:nvPr>
        </p:nvSpPr>
        <p:spPr/>
        <p:txBody>
          <a:bodyPr rtlCol="0"/>
          <a:lstStyle/>
          <a:p>
            <a:pPr rtl="0"/>
            <a:fld id="{A701BB33-BFB7-443B-9409-FAE0AAB711FF}" type="datetime2">
              <a:rPr lang="zh-CN" altLang="en-US" smtClean="0"/>
              <a:t>2019年11月29日</a:t>
            </a:fld>
            <a:endParaRPr lang="en-US" dirty="0"/>
          </a:p>
        </p:txBody>
      </p:sp>
      <p:sp>
        <p:nvSpPr>
          <p:cNvPr id="5" name="页脚占位符 3"/>
          <p:cNvSpPr>
            <a:spLocks noGrp="1"/>
          </p:cNvSpPr>
          <p:nvPr>
            <p:ph type="ftr" sz="quarter" idx="11"/>
          </p:nvPr>
        </p:nvSpPr>
        <p:spPr/>
        <p:txBody>
          <a:bodyPr rtlCol="0"/>
          <a:lstStyle/>
          <a:p>
            <a:pPr rtl="0"/>
            <a:r>
              <a:rPr lang="zh-CN"/>
              <a:t>添加页脚</a:t>
            </a:r>
          </a:p>
        </p:txBody>
      </p:sp>
      <p:sp>
        <p:nvSpPr>
          <p:cNvPr id="6" name="灯片编号占位符 4"/>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211045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rtlCol="0"/>
          <a:lstStyle/>
          <a:p>
            <a:pPr rtl="0"/>
            <a:fld id="{E366E94F-C598-43FB-82A2-BE98DFCEDDE7}" type="datetime2">
              <a:rPr lang="zh-CN" altLang="en-US" smtClean="0"/>
              <a:t>2019年11月29日</a:t>
            </a:fld>
            <a:endParaRPr lang="en-US" dirty="0"/>
          </a:p>
        </p:txBody>
      </p:sp>
      <p:sp>
        <p:nvSpPr>
          <p:cNvPr id="5" name="页脚占位符 2"/>
          <p:cNvSpPr>
            <a:spLocks noGrp="1"/>
          </p:cNvSpPr>
          <p:nvPr>
            <p:ph type="ftr" sz="quarter" idx="11"/>
          </p:nvPr>
        </p:nvSpPr>
        <p:spPr/>
        <p:txBody>
          <a:bodyPr rtlCol="0"/>
          <a:lstStyle/>
          <a:p>
            <a:pPr rtl="0"/>
            <a:r>
              <a:rPr lang="zh-CN"/>
              <a:t>添加页脚</a:t>
            </a:r>
          </a:p>
        </p:txBody>
      </p:sp>
      <p:sp>
        <p:nvSpPr>
          <p:cNvPr id="6" name="灯片编号占位符 3"/>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57286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rtlCol="0" anchor="b"/>
          <a:lstStyle>
            <a:lvl1pPr algn="l">
              <a:defRPr sz="24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dirty="0"/>
          </a:p>
        </p:txBody>
      </p:sp>
      <p:sp>
        <p:nvSpPr>
          <p:cNvPr id="4" name="文本占位符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7" name="日期占位符 4"/>
          <p:cNvSpPr>
            <a:spLocks noGrp="1"/>
          </p:cNvSpPr>
          <p:nvPr>
            <p:ph type="dt" sz="half" idx="10"/>
          </p:nvPr>
        </p:nvSpPr>
        <p:spPr/>
        <p:txBody>
          <a:bodyPr rtlCol="0"/>
          <a:lstStyle/>
          <a:p>
            <a:pPr rtl="0"/>
            <a:fld id="{65228012-AB95-4A57-8F15-12A26AC40FB7}" type="datetime2">
              <a:rPr lang="zh-CN" altLang="en-US" smtClean="0"/>
              <a:t>2019年11月29日</a:t>
            </a:fld>
            <a:endParaRPr lang="en-US" dirty="0"/>
          </a:p>
        </p:txBody>
      </p:sp>
      <p:sp>
        <p:nvSpPr>
          <p:cNvPr id="5" name="页脚占位符 5"/>
          <p:cNvSpPr>
            <a:spLocks noGrp="1"/>
          </p:cNvSpPr>
          <p:nvPr>
            <p:ph type="ftr" sz="quarter" idx="11"/>
          </p:nvPr>
        </p:nvSpPr>
        <p:spPr/>
        <p:txBody>
          <a:bodyPr rtlCol="0"/>
          <a:lstStyle/>
          <a:p>
            <a:pPr rtl="0"/>
            <a:r>
              <a:rPr lang="zh-CN"/>
              <a:t>添加页脚</a:t>
            </a:r>
          </a:p>
        </p:txBody>
      </p:sp>
      <p:sp>
        <p:nvSpPr>
          <p:cNvPr id="6" name="灯片编号占位符 6"/>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209517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zh-CN" altLang="en-US"/>
              <a:t>单击此处编辑母版标题样式</a:t>
            </a:r>
            <a:endParaRPr lang="en-US" dirty="0"/>
          </a:p>
        </p:txBody>
      </p:sp>
      <p:sp>
        <p:nvSpPr>
          <p:cNvPr id="3" name="图片占位符 2" descr="为添加图像预留的空占位符。单击占位符，选择要添加的图像。"/>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dirty="0"/>
          </a:p>
        </p:txBody>
      </p:sp>
      <p:sp>
        <p:nvSpPr>
          <p:cNvPr id="4" name="文本占位符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B04F5E26-5065-4CD1-9B33-82968662F21B}" type="datetime2">
              <a:rPr lang="zh-CN" altLang="en-US" smtClean="0"/>
              <a:t>2019年11月29日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灯片编号占位符 6"/>
          <p:cNvSpPr>
            <a:spLocks noGrp="1"/>
          </p:cNvSpPr>
          <p:nvPr>
            <p:ph type="sldNum" sz="quarter" idx="12"/>
          </p:nvPr>
        </p:nvSpPr>
        <p:spPr>
          <a:xfrm>
            <a:off x="10352540" y="295729"/>
            <a:ext cx="838199" cy="767687"/>
          </a:xfrm>
          <a:prstGeom prst="rect">
            <a:avLst/>
          </a:prstGeom>
        </p:spPr>
        <p:txBody>
          <a:bodyPr rtlCol="0"/>
          <a:lstStyle/>
          <a:p>
            <a:pPr rtl="0"/>
            <a:fld id="{D57F1E4F-1CFF-5643-939E-02111984F565}" type="slidenum">
              <a:rPr lang="en-US" smtClean="0"/>
              <a:t>‹#›</a:t>
            </a:fld>
            <a:endParaRPr lang="en-US"/>
          </a:p>
        </p:txBody>
      </p:sp>
    </p:spTree>
    <p:extLst>
      <p:ext uri="{BB962C8B-B14F-4D97-AF65-F5344CB8AC3E}">
        <p14:creationId xmlns:p14="http://schemas.microsoft.com/office/powerpoint/2010/main" val="142266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1" cstate="print">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15" name="图片 14"/>
          <p:cNvPicPr>
            <a:picLocks noChangeAspect="1"/>
          </p:cNvPicPr>
          <p:nvPr userDrawn="1"/>
        </p:nvPicPr>
        <p:blipFill rotWithShape="1">
          <a:blip r:embed="rId22" cstate="print">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7" name="椭圆形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pic>
        <p:nvPicPr>
          <p:cNvPr id="18" name="图片 17"/>
          <p:cNvPicPr>
            <a:picLocks noChangeAspect="1"/>
          </p:cNvPicPr>
          <p:nvPr userDrawn="1"/>
        </p:nvPicPr>
        <p:blipFill rotWithShape="1">
          <a:blip r:embed="rId23" cstate="print">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9" name="图片 18"/>
          <p:cNvPicPr>
            <a:picLocks noChangeAspect="1"/>
          </p:cNvPicPr>
          <p:nvPr userDrawn="1"/>
        </p:nvPicPr>
        <p:blipFill rotWithShape="1">
          <a:blip r:embed="rId24" cstate="print">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zh-CN" dirty="0"/>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2"/>
          </p:nvPr>
        </p:nvSpPr>
        <p:spPr>
          <a:xfrm rot="5400000">
            <a:off x="10039996" y="1906343"/>
            <a:ext cx="1221884" cy="304799"/>
          </a:xfrm>
          <a:prstGeom prst="rect">
            <a:avLst/>
          </a:prstGeom>
        </p:spPr>
        <p:txBody>
          <a:bodyPr vert="horz" lIns="91440" tIns="45720" rIns="91440" bIns="45720" rtlCol="0" anchor="t"/>
          <a:lstStyle>
            <a:lvl1pPr algn="l">
              <a:defRPr sz="1100" b="0" i="0">
                <a:solidFill>
                  <a:schemeClr val="tx1">
                    <a:alpha val="60000"/>
                  </a:schemeClr>
                </a:solidFill>
                <a:latin typeface="微软雅黑" panose="020B0503020204020204" pitchFamily="34" charset="-122"/>
                <a:ea typeface="微软雅黑" panose="020B0503020204020204" pitchFamily="34" charset="-122"/>
              </a:defRPr>
            </a:lvl1pPr>
          </a:lstStyle>
          <a:p>
            <a:fld id="{A74BD3B8-B893-41F6-9DA3-F52A6553165B}" type="datetime2">
              <a:rPr lang="zh-CN" altLang="en-US" smtClean="0"/>
              <a:t>2019年11月29日</a:t>
            </a:fld>
            <a:endParaRPr lang="en-US" dirty="0"/>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微软雅黑" panose="020B0503020204020204" pitchFamily="34" charset="-122"/>
                <a:ea typeface="微软雅黑" panose="020B0503020204020204" pitchFamily="34" charset="-122"/>
              </a:defRPr>
            </a:lvl1pPr>
          </a:lstStyle>
          <a:p>
            <a:r>
              <a:rPr lang="zh-CN" dirty="0"/>
              <a:t>添加页脚</a:t>
            </a:r>
          </a:p>
        </p:txBody>
      </p:sp>
    </p:spTree>
    <p:extLst>
      <p:ext uri="{BB962C8B-B14F-4D97-AF65-F5344CB8AC3E}">
        <p14:creationId xmlns:p14="http://schemas.microsoft.com/office/powerpoint/2010/main" val="1339725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457200" rtl="0" eaLnBrk="1" latinLnBrk="0" hangingPunct="1">
        <a:spcBef>
          <a:spcPct val="0"/>
        </a:spcBef>
        <a:buNone/>
        <a:defRPr sz="4200" b="0" i="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微软雅黑" panose="020B0503020204020204" pitchFamily="34" charset="-122"/>
          <a:ea typeface="微软雅黑"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微软雅黑" panose="020B0503020204020204" pitchFamily="34" charset="-122"/>
          <a:ea typeface="微软雅黑"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微软雅黑" panose="020B0503020204020204" pitchFamily="34" charset="-122"/>
          <a:ea typeface="微软雅黑"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微软雅黑" panose="020B0503020204020204" pitchFamily="34" charset="-122"/>
          <a:ea typeface="微软雅黑"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微软雅黑" panose="020B0503020204020204" pitchFamily="34" charset="-122"/>
          <a:ea typeface="微软雅黑"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E5%87%BD%E6%95%B0/301912" TargetMode="External"/><Relationship Id="rId2" Type="http://schemas.openxmlformats.org/officeDocument/2006/relationships/hyperlink" Target="https://baike.baidu.com/item/%E4%BA%BA%E5%B7%A5%E7%A5%9E%E7%BB%8F%E7%BD%91%E7%BB%9C/382460"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2978590"/>
            <a:ext cx="12192000" cy="2580237"/>
          </a:xfrm>
          <a:prstGeom prst="rect">
            <a:avLst/>
          </a:prstGeom>
        </p:spPr>
      </p:pic>
      <p:sp>
        <p:nvSpPr>
          <p:cNvPr id="3" name="标题 2"/>
          <p:cNvSpPr>
            <a:spLocks noGrp="1"/>
          </p:cNvSpPr>
          <p:nvPr>
            <p:ph type="ctrTitle"/>
          </p:nvPr>
        </p:nvSpPr>
        <p:spPr/>
        <p:txBody>
          <a:bodyPr rtlCol="0"/>
          <a:lstStyle/>
          <a:p>
            <a:pPr rtl="0"/>
            <a:r>
              <a:rPr lang="zh-CN" altLang="en-US" dirty="0"/>
              <a:t>深度学习简介</a:t>
            </a:r>
            <a:r>
              <a:rPr lang="en-US" altLang="zh-CN" dirty="0"/>
              <a:t> </a:t>
            </a:r>
            <a:endParaRPr lang="zh-CN" dirty="0"/>
          </a:p>
        </p:txBody>
      </p:sp>
      <p:sp>
        <p:nvSpPr>
          <p:cNvPr id="6" name="副标题 5"/>
          <p:cNvSpPr>
            <a:spLocks noGrp="1"/>
          </p:cNvSpPr>
          <p:nvPr>
            <p:ph type="subTitle" idx="1"/>
          </p:nvPr>
        </p:nvSpPr>
        <p:spPr>
          <a:xfrm>
            <a:off x="7917894" y="4792639"/>
            <a:ext cx="1933940" cy="473630"/>
          </a:xfrm>
        </p:spPr>
        <p:txBody>
          <a:bodyPr rtlCol="0"/>
          <a:lstStyle/>
          <a:p>
            <a:pPr rtl="0"/>
            <a:r>
              <a:rPr lang="zh-CN" altLang="en-US" dirty="0"/>
              <a:t>杰能二部</a:t>
            </a:r>
            <a:endParaRPr lang="zh-CN" dirty="0"/>
          </a:p>
        </p:txBody>
      </p:sp>
    </p:spTree>
    <p:extLst>
      <p:ext uri="{BB962C8B-B14F-4D97-AF65-F5344CB8AC3E}">
        <p14:creationId xmlns:p14="http://schemas.microsoft.com/office/powerpoint/2010/main" val="379731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2934579" cy="523220"/>
          </a:xfrm>
          <a:prstGeom prst="rect">
            <a:avLst/>
          </a:prstGeom>
          <a:noFill/>
        </p:spPr>
        <p:txBody>
          <a:bodyPr wrap="square" rtlCol="0">
            <a:spAutoFit/>
          </a:bodyPr>
          <a:lstStyle/>
          <a:p>
            <a:r>
              <a:rPr lang="zh-CN" altLang="en-US" sz="2800" dirty="0"/>
              <a:t>关键词   </a:t>
            </a:r>
          </a:p>
        </p:txBody>
      </p:sp>
      <p:sp>
        <p:nvSpPr>
          <p:cNvPr id="7" name="矩形 6">
            <a:extLst>
              <a:ext uri="{FF2B5EF4-FFF2-40B4-BE49-F238E27FC236}">
                <a16:creationId xmlns:a16="http://schemas.microsoft.com/office/drawing/2014/main" id="{D5603586-7056-43A0-98AE-B1CB18C73586}"/>
              </a:ext>
            </a:extLst>
          </p:cNvPr>
          <p:cNvSpPr/>
          <p:nvPr/>
        </p:nvSpPr>
        <p:spPr>
          <a:xfrm>
            <a:off x="1828799" y="1916391"/>
            <a:ext cx="9795934" cy="830997"/>
          </a:xfrm>
          <a:prstGeom prst="rect">
            <a:avLst/>
          </a:prstGeom>
        </p:spPr>
        <p:txBody>
          <a:bodyPr wrap="square">
            <a:spAutoFit/>
          </a:bodyPr>
          <a:lstStyle/>
          <a:p>
            <a:r>
              <a:rPr lang="zh-CN" altLang="en-US" sz="2400" dirty="0"/>
              <a:t>张量</a:t>
            </a:r>
            <a:r>
              <a:rPr lang="zh-CN" altLang="en-US" dirty="0"/>
              <a:t>是矩阵向任意维度的推广［注意，张量的维度（ </a:t>
            </a:r>
            <a:r>
              <a:rPr lang="en-US" altLang="zh-CN" dirty="0"/>
              <a:t>dimension</a:t>
            </a:r>
            <a:r>
              <a:rPr lang="zh-CN" altLang="en-US" dirty="0"/>
              <a:t>）通常叫作轴（ </a:t>
            </a:r>
            <a:r>
              <a:rPr lang="en-US" altLang="zh-CN" dirty="0"/>
              <a:t>axis</a:t>
            </a:r>
            <a:r>
              <a:rPr lang="zh-CN" altLang="en-US" dirty="0"/>
              <a:t>）］。</a:t>
            </a:r>
            <a:endParaRPr lang="en-US" altLang="zh-CN" dirty="0"/>
          </a:p>
          <a:p>
            <a:r>
              <a:rPr lang="zh-CN" altLang="en-US" dirty="0"/>
              <a:t>张量的</a:t>
            </a:r>
            <a:r>
              <a:rPr lang="zh-CN" altLang="en-US" sz="2400" dirty="0"/>
              <a:t>关键属性</a:t>
            </a:r>
            <a:r>
              <a:rPr lang="zh-CN" altLang="en-US" dirty="0"/>
              <a:t>有轴，形状，数据类型。</a:t>
            </a:r>
            <a:endParaRPr lang="en-US" altLang="zh-CN" dirty="0"/>
          </a:p>
        </p:txBody>
      </p:sp>
      <p:pic>
        <p:nvPicPr>
          <p:cNvPr id="4" name="图片 3">
            <a:extLst>
              <a:ext uri="{FF2B5EF4-FFF2-40B4-BE49-F238E27FC236}">
                <a16:creationId xmlns:a16="http://schemas.microsoft.com/office/drawing/2014/main" id="{EBE2D99C-C4C8-44F3-9579-64D146E12CDF}"/>
              </a:ext>
            </a:extLst>
          </p:cNvPr>
          <p:cNvPicPr>
            <a:picLocks noChangeAspect="1"/>
          </p:cNvPicPr>
          <p:nvPr/>
        </p:nvPicPr>
        <p:blipFill>
          <a:blip r:embed="rId2"/>
          <a:stretch>
            <a:fillRect/>
          </a:stretch>
        </p:blipFill>
        <p:spPr>
          <a:xfrm>
            <a:off x="1828799" y="3131383"/>
            <a:ext cx="9286875" cy="2143125"/>
          </a:xfrm>
          <a:prstGeom prst="rect">
            <a:avLst/>
          </a:prstGeom>
        </p:spPr>
      </p:pic>
    </p:spTree>
    <p:extLst>
      <p:ext uri="{BB962C8B-B14F-4D97-AF65-F5344CB8AC3E}">
        <p14:creationId xmlns:p14="http://schemas.microsoft.com/office/powerpoint/2010/main" val="135595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2934579" cy="523220"/>
          </a:xfrm>
          <a:prstGeom prst="rect">
            <a:avLst/>
          </a:prstGeom>
          <a:noFill/>
        </p:spPr>
        <p:txBody>
          <a:bodyPr wrap="square" rtlCol="0">
            <a:spAutoFit/>
          </a:bodyPr>
          <a:lstStyle/>
          <a:p>
            <a:r>
              <a:rPr lang="zh-CN" altLang="en-US" sz="2800" dirty="0"/>
              <a:t>关键词   </a:t>
            </a:r>
          </a:p>
        </p:txBody>
      </p:sp>
      <p:sp>
        <p:nvSpPr>
          <p:cNvPr id="7" name="矩形 6">
            <a:extLst>
              <a:ext uri="{FF2B5EF4-FFF2-40B4-BE49-F238E27FC236}">
                <a16:creationId xmlns:a16="http://schemas.microsoft.com/office/drawing/2014/main" id="{D5603586-7056-43A0-98AE-B1CB18C73586}"/>
              </a:ext>
            </a:extLst>
          </p:cNvPr>
          <p:cNvSpPr/>
          <p:nvPr/>
        </p:nvSpPr>
        <p:spPr>
          <a:xfrm>
            <a:off x="1828799" y="1916391"/>
            <a:ext cx="9795934" cy="1015663"/>
          </a:xfrm>
          <a:prstGeom prst="rect">
            <a:avLst/>
          </a:prstGeom>
        </p:spPr>
        <p:txBody>
          <a:bodyPr wrap="square">
            <a:spAutoFit/>
          </a:bodyPr>
          <a:lstStyle/>
          <a:p>
            <a:r>
              <a:rPr lang="zh-CN" altLang="en-US" sz="2400" dirty="0"/>
              <a:t>张量计算：</a:t>
            </a:r>
            <a:r>
              <a:rPr lang="zh-CN" altLang="en-US" dirty="0"/>
              <a:t>所有计算机程序最终都可以简化为二进制输入上的一些二进制运算（ </a:t>
            </a:r>
            <a:r>
              <a:rPr lang="en-US" altLang="zh-CN" dirty="0"/>
              <a:t>AND</a:t>
            </a:r>
            <a:r>
              <a:rPr lang="zh-CN" altLang="en-US" dirty="0"/>
              <a:t>、 </a:t>
            </a:r>
            <a:r>
              <a:rPr lang="en-US" altLang="zh-CN" dirty="0"/>
              <a:t>OR</a:t>
            </a:r>
            <a:r>
              <a:rPr lang="zh-CN" altLang="en-US" dirty="0"/>
              <a:t>、 </a:t>
            </a:r>
            <a:r>
              <a:rPr lang="en-US" altLang="zh-CN" dirty="0"/>
              <a:t>NOR </a:t>
            </a:r>
            <a:r>
              <a:rPr lang="zh-CN" altLang="en-US" dirty="0"/>
              <a:t>等），与此类似，深度神经网络学到的所有变换也都可以简化为数值数据张量上的一些张量运算（ </a:t>
            </a:r>
            <a:r>
              <a:rPr lang="en-US" altLang="zh-CN" dirty="0"/>
              <a:t>tensor</a:t>
            </a:r>
            <a:r>
              <a:rPr lang="zh-CN" altLang="en-US" dirty="0"/>
              <a:t> </a:t>
            </a:r>
            <a:r>
              <a:rPr lang="en-US" altLang="zh-CN" dirty="0"/>
              <a:t>operation</a:t>
            </a:r>
            <a:r>
              <a:rPr lang="zh-CN" altLang="en-US" dirty="0"/>
              <a:t>），例如加上张量、乘以张量等。 </a:t>
            </a:r>
            <a:endParaRPr lang="en-US" altLang="zh-CN" dirty="0"/>
          </a:p>
        </p:txBody>
      </p:sp>
      <p:sp>
        <p:nvSpPr>
          <p:cNvPr id="8" name="矩形 7">
            <a:extLst>
              <a:ext uri="{FF2B5EF4-FFF2-40B4-BE49-F238E27FC236}">
                <a16:creationId xmlns:a16="http://schemas.microsoft.com/office/drawing/2014/main" id="{5C7A15C5-BE3E-46F2-8F37-4B6EB88E73EA}"/>
              </a:ext>
            </a:extLst>
          </p:cNvPr>
          <p:cNvSpPr/>
          <p:nvPr/>
        </p:nvSpPr>
        <p:spPr>
          <a:xfrm>
            <a:off x="1828799" y="3368234"/>
            <a:ext cx="9795934" cy="461665"/>
          </a:xfrm>
          <a:prstGeom prst="rect">
            <a:avLst/>
          </a:prstGeom>
        </p:spPr>
        <p:txBody>
          <a:bodyPr wrap="square">
            <a:spAutoFit/>
          </a:bodyPr>
          <a:lstStyle/>
          <a:p>
            <a:r>
              <a:rPr lang="zh-CN" altLang="en-US" sz="2400" dirty="0"/>
              <a:t>梯度（ </a:t>
            </a:r>
            <a:r>
              <a:rPr lang="en-US" altLang="zh-CN" sz="2400" dirty="0"/>
              <a:t>gradient</a:t>
            </a:r>
            <a:r>
              <a:rPr lang="zh-CN" altLang="en-US" sz="2400" dirty="0"/>
              <a:t>）</a:t>
            </a:r>
            <a:r>
              <a:rPr lang="zh-CN" altLang="en-US" dirty="0"/>
              <a:t>是张量运算的导数</a:t>
            </a:r>
            <a:r>
              <a:rPr lang="zh-CN" altLang="en-US" sz="2400" dirty="0"/>
              <a:t> </a:t>
            </a:r>
            <a:endParaRPr lang="en-US" altLang="zh-CN" dirty="0"/>
          </a:p>
        </p:txBody>
      </p:sp>
      <p:sp>
        <p:nvSpPr>
          <p:cNvPr id="9" name="矩形 8">
            <a:extLst>
              <a:ext uri="{FF2B5EF4-FFF2-40B4-BE49-F238E27FC236}">
                <a16:creationId xmlns:a16="http://schemas.microsoft.com/office/drawing/2014/main" id="{0AC8734F-C8EB-4042-AFE9-000005444932}"/>
              </a:ext>
            </a:extLst>
          </p:cNvPr>
          <p:cNvSpPr/>
          <p:nvPr/>
        </p:nvSpPr>
        <p:spPr>
          <a:xfrm>
            <a:off x="1828799" y="4266079"/>
            <a:ext cx="9795934" cy="1754326"/>
          </a:xfrm>
          <a:prstGeom prst="rect">
            <a:avLst/>
          </a:prstGeom>
        </p:spPr>
        <p:txBody>
          <a:bodyPr wrap="square">
            <a:spAutoFit/>
          </a:bodyPr>
          <a:lstStyle/>
          <a:p>
            <a:r>
              <a:rPr lang="zh-CN" altLang="en-US" sz="2400" dirty="0"/>
              <a:t>链式求导</a:t>
            </a:r>
            <a:r>
              <a:rPr lang="zh-CN" altLang="en-US" dirty="0"/>
              <a:t>：反向传播算法，</a:t>
            </a:r>
            <a:r>
              <a:rPr lang="en-US" altLang="zh-CN" dirty="0"/>
              <a:t>(f(g(x)))‘ = f’(g(x)) * g‘(x)</a:t>
            </a:r>
            <a:r>
              <a:rPr lang="zh-CN" altLang="en-US" dirty="0"/>
              <a:t>。将链式法则应用于神经网络梯度值的计算，得到的算法叫作反向传播（ </a:t>
            </a:r>
            <a:r>
              <a:rPr lang="en-US" altLang="zh-CN" dirty="0"/>
              <a:t>backpropagation</a:t>
            </a:r>
            <a:r>
              <a:rPr lang="zh-CN" altLang="en-US" dirty="0"/>
              <a:t>，有时也叫反式微分， </a:t>
            </a:r>
            <a:r>
              <a:rPr lang="en-US" altLang="zh-CN" dirty="0"/>
              <a:t>reverse-mode differentiation</a:t>
            </a:r>
            <a:r>
              <a:rPr lang="zh-CN" altLang="en-US" dirty="0"/>
              <a:t>）。反向传播从最终损失值开始，从最顶层反向作用至最底层，利用链式法则计算每个参数对损失值的贡献大小</a:t>
            </a:r>
            <a:r>
              <a:rPr lang="zh-CN" altLang="en-US" sz="2400" dirty="0"/>
              <a:t> 。</a:t>
            </a:r>
            <a:br>
              <a:rPr lang="zh-CN" altLang="en-US" sz="2400" dirty="0"/>
            </a:br>
            <a:r>
              <a:rPr lang="zh-CN" altLang="en-US" sz="2400" dirty="0"/>
              <a:t> </a:t>
            </a:r>
            <a:endParaRPr lang="en-US" altLang="zh-CN" dirty="0"/>
          </a:p>
        </p:txBody>
      </p:sp>
    </p:spTree>
    <p:extLst>
      <p:ext uri="{BB962C8B-B14F-4D97-AF65-F5344CB8AC3E}">
        <p14:creationId xmlns:p14="http://schemas.microsoft.com/office/powerpoint/2010/main" val="213401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2934579" cy="523220"/>
          </a:xfrm>
          <a:prstGeom prst="rect">
            <a:avLst/>
          </a:prstGeom>
          <a:noFill/>
        </p:spPr>
        <p:txBody>
          <a:bodyPr wrap="square" rtlCol="0">
            <a:spAutoFit/>
          </a:bodyPr>
          <a:lstStyle/>
          <a:p>
            <a:r>
              <a:rPr lang="zh-CN" altLang="en-US" sz="2800" dirty="0"/>
              <a:t>关键词   </a:t>
            </a:r>
          </a:p>
        </p:txBody>
      </p:sp>
      <p:sp>
        <p:nvSpPr>
          <p:cNvPr id="7" name="矩形 6">
            <a:extLst>
              <a:ext uri="{FF2B5EF4-FFF2-40B4-BE49-F238E27FC236}">
                <a16:creationId xmlns:a16="http://schemas.microsoft.com/office/drawing/2014/main" id="{D5603586-7056-43A0-98AE-B1CB18C73586}"/>
              </a:ext>
            </a:extLst>
          </p:cNvPr>
          <p:cNvSpPr/>
          <p:nvPr/>
        </p:nvSpPr>
        <p:spPr>
          <a:xfrm>
            <a:off x="1828799" y="1916391"/>
            <a:ext cx="9795934" cy="738664"/>
          </a:xfrm>
          <a:prstGeom prst="rect">
            <a:avLst/>
          </a:prstGeom>
        </p:spPr>
        <p:txBody>
          <a:bodyPr wrap="square">
            <a:spAutoFit/>
          </a:bodyPr>
          <a:lstStyle/>
          <a:p>
            <a:r>
              <a:rPr lang="zh-CN" altLang="en-US" sz="2400" dirty="0"/>
              <a:t>激活函数（</a:t>
            </a:r>
            <a:r>
              <a:rPr lang="en-US" altLang="zh-CN" sz="2400" dirty="0"/>
              <a:t>Activation Function</a:t>
            </a:r>
            <a:r>
              <a:rPr lang="zh-CN" altLang="en-US" sz="2400" dirty="0"/>
              <a:t>），</a:t>
            </a:r>
            <a:r>
              <a:rPr lang="zh-CN" altLang="en-US" dirty="0"/>
              <a:t>就是在</a:t>
            </a:r>
            <a:r>
              <a:rPr lang="zh-CN" altLang="en-US" dirty="0">
                <a:hlinkClick r:id="rId2"/>
              </a:rPr>
              <a:t>人工神经网络</a:t>
            </a:r>
            <a:r>
              <a:rPr lang="zh-CN" altLang="en-US" dirty="0"/>
              <a:t>的神经元上运行的</a:t>
            </a:r>
            <a:r>
              <a:rPr lang="zh-CN" altLang="en-US" dirty="0">
                <a:hlinkClick r:id="rId3"/>
              </a:rPr>
              <a:t>函数</a:t>
            </a:r>
            <a:r>
              <a:rPr lang="zh-CN" altLang="en-US" dirty="0"/>
              <a:t>，负责将神经元的输入映射到输出端。</a:t>
            </a:r>
            <a:endParaRPr lang="en-US" altLang="zh-CN" dirty="0"/>
          </a:p>
        </p:txBody>
      </p:sp>
      <p:pic>
        <p:nvPicPr>
          <p:cNvPr id="5124" name="Picture 4">
            <a:extLst>
              <a:ext uri="{FF2B5EF4-FFF2-40B4-BE49-F238E27FC236}">
                <a16:creationId xmlns:a16="http://schemas.microsoft.com/office/drawing/2014/main" id="{354554EF-6645-44DF-8679-ECA99B5A7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264" y="2897053"/>
            <a:ext cx="4333875" cy="307273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67C0CCD-6B69-4515-85A5-BAE7CB90D056}"/>
              </a:ext>
            </a:extLst>
          </p:cNvPr>
          <p:cNvSpPr/>
          <p:nvPr/>
        </p:nvSpPr>
        <p:spPr>
          <a:xfrm>
            <a:off x="2264303" y="3602781"/>
            <a:ext cx="3001434" cy="1200329"/>
          </a:xfrm>
          <a:prstGeom prst="rect">
            <a:avLst/>
          </a:prstGeom>
        </p:spPr>
        <p:txBody>
          <a:bodyPr wrap="square">
            <a:spAutoFit/>
          </a:bodyPr>
          <a:lstStyle/>
          <a:p>
            <a:r>
              <a:rPr lang="zh-CN" altLang="en-US" dirty="0"/>
              <a:t>在神经元中，输入的 </a:t>
            </a:r>
            <a:r>
              <a:rPr lang="en-US" altLang="zh-CN" dirty="0"/>
              <a:t>inputs </a:t>
            </a:r>
            <a:r>
              <a:rPr lang="zh-CN" altLang="en-US" dirty="0"/>
              <a:t>通过加权，求和后，还被作用了一个函数，这个函数就是激活函数。</a:t>
            </a:r>
          </a:p>
        </p:txBody>
      </p:sp>
    </p:spTree>
    <p:extLst>
      <p:ext uri="{BB962C8B-B14F-4D97-AF65-F5344CB8AC3E}">
        <p14:creationId xmlns:p14="http://schemas.microsoft.com/office/powerpoint/2010/main" val="308150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2934579" cy="523220"/>
          </a:xfrm>
          <a:prstGeom prst="rect">
            <a:avLst/>
          </a:prstGeom>
          <a:noFill/>
        </p:spPr>
        <p:txBody>
          <a:bodyPr wrap="square" rtlCol="0">
            <a:spAutoFit/>
          </a:bodyPr>
          <a:lstStyle/>
          <a:p>
            <a:r>
              <a:rPr lang="zh-CN" altLang="en-US" sz="2800" dirty="0"/>
              <a:t>关键词   </a:t>
            </a:r>
          </a:p>
        </p:txBody>
      </p:sp>
      <p:sp>
        <p:nvSpPr>
          <p:cNvPr id="7" name="矩形 6">
            <a:extLst>
              <a:ext uri="{FF2B5EF4-FFF2-40B4-BE49-F238E27FC236}">
                <a16:creationId xmlns:a16="http://schemas.microsoft.com/office/drawing/2014/main" id="{D5603586-7056-43A0-98AE-B1CB18C73586}"/>
              </a:ext>
            </a:extLst>
          </p:cNvPr>
          <p:cNvSpPr/>
          <p:nvPr/>
        </p:nvSpPr>
        <p:spPr>
          <a:xfrm>
            <a:off x="1828799" y="1916391"/>
            <a:ext cx="9795934" cy="3508653"/>
          </a:xfrm>
          <a:prstGeom prst="rect">
            <a:avLst/>
          </a:prstGeom>
        </p:spPr>
        <p:txBody>
          <a:bodyPr wrap="square">
            <a:spAutoFit/>
          </a:bodyPr>
          <a:lstStyle/>
          <a:p>
            <a:r>
              <a:rPr lang="zh-CN" altLang="en-US" sz="2400" dirty="0"/>
              <a:t>学习 </a:t>
            </a:r>
            <a:r>
              <a:rPr lang="en-US" altLang="zh-CN" sz="2400" dirty="0"/>
              <a:t>:</a:t>
            </a:r>
            <a:r>
              <a:rPr lang="zh-CN" altLang="en-US" dirty="0"/>
              <a:t>指找到一组模型参数，使得在给定的训练数据样本和对应目标值上的损失函数最小化。</a:t>
            </a:r>
          </a:p>
          <a:p>
            <a:r>
              <a:rPr lang="zh-CN" altLang="en-US" sz="2400" dirty="0"/>
              <a:t>学习的过程</a:t>
            </a:r>
            <a:r>
              <a:rPr lang="zh-CN" altLang="en-US" dirty="0"/>
              <a:t>：随机选取包含数据样本及其目标值的批量，并计算批量损失相对于网络参数的梯度。随后将网络参数沿着梯度的反方向稍稍移动（移动距离由学习率指定）。 整个学习过程之所以能够实现，是因为神经网络是一系列可微分的张量运算，因此可以利用求导的链式法则来得到梯度函数，这个函数将当前参数和当前数据批量映射为一个梯度值。</a:t>
            </a:r>
            <a:endParaRPr lang="en-US" altLang="zh-CN" dirty="0"/>
          </a:p>
          <a:p>
            <a:endParaRPr lang="en-US" altLang="zh-CN" dirty="0"/>
          </a:p>
          <a:p>
            <a:endParaRPr lang="en-US" altLang="zh-CN" dirty="0"/>
          </a:p>
          <a:p>
            <a:endParaRPr lang="zh-CN" altLang="en-US" dirty="0"/>
          </a:p>
          <a:p>
            <a:r>
              <a:rPr lang="zh-CN" altLang="en-US" sz="2400" dirty="0"/>
              <a:t>损失</a:t>
            </a:r>
            <a:r>
              <a:rPr lang="en-US" altLang="zh-CN" sz="2400" dirty="0"/>
              <a:t>:</a:t>
            </a:r>
            <a:r>
              <a:rPr lang="zh-CN" altLang="en-US" dirty="0"/>
              <a:t>在训练过程中需要最小化的量，因此，它应该能够衡量当前任务是否已成功解决。</a:t>
            </a:r>
          </a:p>
          <a:p>
            <a:r>
              <a:rPr lang="zh-CN" altLang="en-US" sz="2400" dirty="0"/>
              <a:t>优化器</a:t>
            </a:r>
            <a:r>
              <a:rPr lang="en-US" altLang="zh-CN" sz="2400" dirty="0"/>
              <a:t>:</a:t>
            </a:r>
            <a:r>
              <a:rPr lang="zh-CN" altLang="en-US" dirty="0"/>
              <a:t>使用损失梯度更新参数的具体方式，比如 </a:t>
            </a:r>
            <a:r>
              <a:rPr lang="en-US" altLang="zh-CN" dirty="0" err="1"/>
              <a:t>RMSProp</a:t>
            </a:r>
            <a:r>
              <a:rPr lang="en-US" altLang="zh-CN" dirty="0"/>
              <a:t> </a:t>
            </a:r>
            <a:r>
              <a:rPr lang="zh-CN" altLang="en-US" dirty="0"/>
              <a:t>优化器、带动量的随机梯度下降（ </a:t>
            </a:r>
            <a:r>
              <a:rPr lang="en-US" altLang="zh-CN" dirty="0"/>
              <a:t>SGD</a:t>
            </a:r>
            <a:r>
              <a:rPr lang="zh-CN" altLang="en-US" dirty="0"/>
              <a:t>）等。</a:t>
            </a:r>
            <a:endParaRPr lang="en-US" altLang="zh-CN" dirty="0"/>
          </a:p>
        </p:txBody>
      </p:sp>
    </p:spTree>
    <p:extLst>
      <p:ext uri="{BB962C8B-B14F-4D97-AF65-F5344CB8AC3E}">
        <p14:creationId xmlns:p14="http://schemas.microsoft.com/office/powerpoint/2010/main" val="91355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深度学习工具   </a:t>
            </a:r>
          </a:p>
        </p:txBody>
      </p:sp>
      <p:pic>
        <p:nvPicPr>
          <p:cNvPr id="3" name="图片 2">
            <a:extLst>
              <a:ext uri="{FF2B5EF4-FFF2-40B4-BE49-F238E27FC236}">
                <a16:creationId xmlns:a16="http://schemas.microsoft.com/office/drawing/2014/main" id="{AEDB5B6E-EFE9-412D-A3C6-4A8C9BB68C77}"/>
              </a:ext>
            </a:extLst>
          </p:cNvPr>
          <p:cNvPicPr>
            <a:picLocks noChangeAspect="1"/>
          </p:cNvPicPr>
          <p:nvPr/>
        </p:nvPicPr>
        <p:blipFill>
          <a:blip r:embed="rId2"/>
          <a:stretch>
            <a:fillRect/>
          </a:stretch>
        </p:blipFill>
        <p:spPr>
          <a:xfrm>
            <a:off x="1627187" y="2501370"/>
            <a:ext cx="4314825" cy="2600325"/>
          </a:xfrm>
          <a:prstGeom prst="rect">
            <a:avLst/>
          </a:prstGeom>
        </p:spPr>
      </p:pic>
      <p:sp>
        <p:nvSpPr>
          <p:cNvPr id="7" name="矩形 6">
            <a:extLst>
              <a:ext uri="{FF2B5EF4-FFF2-40B4-BE49-F238E27FC236}">
                <a16:creationId xmlns:a16="http://schemas.microsoft.com/office/drawing/2014/main" id="{7638D5BC-D70D-4E6D-9325-465C77E9D839}"/>
              </a:ext>
            </a:extLst>
          </p:cNvPr>
          <p:cNvSpPr/>
          <p:nvPr/>
        </p:nvSpPr>
        <p:spPr>
          <a:xfrm>
            <a:off x="6620933" y="2501370"/>
            <a:ext cx="4964117" cy="2677656"/>
          </a:xfrm>
          <a:prstGeom prst="rect">
            <a:avLst/>
          </a:prstGeom>
        </p:spPr>
        <p:txBody>
          <a:bodyPr wrap="square">
            <a:spAutoFit/>
          </a:bodyPr>
          <a:lstStyle/>
          <a:p>
            <a:r>
              <a:rPr lang="en-US" altLang="zh-CN" sz="2400" dirty="0"/>
              <a:t>Keras</a:t>
            </a:r>
            <a:r>
              <a:rPr lang="zh-CN" altLang="en-US" sz="2400" dirty="0"/>
              <a:t>开发流程：</a:t>
            </a:r>
            <a:endParaRPr lang="en-US" altLang="zh-CN" sz="2400" dirty="0"/>
          </a:p>
          <a:p>
            <a:r>
              <a:rPr lang="en-US" altLang="zh-CN" dirty="0"/>
              <a:t>(1) </a:t>
            </a:r>
            <a:r>
              <a:rPr lang="zh-CN" altLang="en-US" dirty="0"/>
              <a:t>定义训练数据：输入张量和目标张量。</a:t>
            </a:r>
            <a:br>
              <a:rPr lang="zh-CN" altLang="en-US" dirty="0"/>
            </a:br>
            <a:r>
              <a:rPr lang="en-US" altLang="zh-CN" dirty="0"/>
              <a:t>(2) </a:t>
            </a:r>
            <a:r>
              <a:rPr lang="zh-CN" altLang="en-US" dirty="0"/>
              <a:t>定义层组成的网络（或模型），将输入映射到目标。</a:t>
            </a:r>
            <a:br>
              <a:rPr lang="zh-CN" altLang="en-US" dirty="0"/>
            </a:br>
            <a:r>
              <a:rPr lang="en-US" altLang="zh-CN" dirty="0"/>
              <a:t>(3) </a:t>
            </a:r>
            <a:r>
              <a:rPr lang="zh-CN" altLang="en-US" dirty="0"/>
              <a:t>配置学习过程：选择损失函数、优化器和需要监控的指标。</a:t>
            </a:r>
            <a:br>
              <a:rPr lang="zh-CN" altLang="en-US" dirty="0"/>
            </a:br>
            <a:r>
              <a:rPr lang="en-US" altLang="zh-CN" dirty="0"/>
              <a:t>(4) </a:t>
            </a:r>
            <a:r>
              <a:rPr lang="zh-CN" altLang="en-US" dirty="0"/>
              <a:t>调用模型的 拟合</a:t>
            </a:r>
            <a:r>
              <a:rPr lang="en-US" altLang="zh-CN" dirty="0"/>
              <a:t>(fit) </a:t>
            </a:r>
            <a:r>
              <a:rPr lang="zh-CN" altLang="en-US" dirty="0"/>
              <a:t>方法在训练数据上进行迭代。 </a:t>
            </a:r>
            <a:br>
              <a:rPr lang="zh-CN" altLang="en-US" dirty="0"/>
            </a:br>
            <a:endParaRPr lang="en-US" altLang="zh-CN" dirty="0"/>
          </a:p>
        </p:txBody>
      </p:sp>
    </p:spTree>
    <p:extLst>
      <p:ext uri="{BB962C8B-B14F-4D97-AF65-F5344CB8AC3E}">
        <p14:creationId xmlns:p14="http://schemas.microsoft.com/office/powerpoint/2010/main" val="379831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简单的实例   </a:t>
            </a:r>
          </a:p>
        </p:txBody>
      </p:sp>
      <p:sp>
        <p:nvSpPr>
          <p:cNvPr id="8" name="矩形 7">
            <a:extLst>
              <a:ext uri="{FF2B5EF4-FFF2-40B4-BE49-F238E27FC236}">
                <a16:creationId xmlns:a16="http://schemas.microsoft.com/office/drawing/2014/main" id="{A13FA16C-89F2-412F-8934-6FB7588A1422}"/>
              </a:ext>
            </a:extLst>
          </p:cNvPr>
          <p:cNvSpPr/>
          <p:nvPr/>
        </p:nvSpPr>
        <p:spPr>
          <a:xfrm>
            <a:off x="1989667" y="2043831"/>
            <a:ext cx="8822266" cy="2400657"/>
          </a:xfrm>
          <a:prstGeom prst="rect">
            <a:avLst/>
          </a:prstGeom>
        </p:spPr>
        <p:txBody>
          <a:bodyPr wrap="square">
            <a:spAutoFit/>
          </a:bodyPr>
          <a:lstStyle/>
          <a:p>
            <a:r>
              <a:rPr lang="zh-CN" altLang="en-US" sz="2400" dirty="0"/>
              <a:t>问题描述：</a:t>
            </a:r>
            <a:endParaRPr lang="en-US" altLang="zh-CN" sz="2400" dirty="0"/>
          </a:p>
          <a:p>
            <a:r>
              <a:rPr lang="zh-CN" altLang="en-US" dirty="0"/>
              <a:t>我们这里要解决的问题是，将手写数字的灰度图像（ </a:t>
            </a:r>
            <a:r>
              <a:rPr lang="en-US" altLang="zh-CN" dirty="0"/>
              <a:t>28 </a:t>
            </a:r>
            <a:r>
              <a:rPr lang="zh-CN" altLang="en-US" dirty="0"/>
              <a:t>像素</a:t>
            </a:r>
            <a:r>
              <a:rPr lang="en-US" altLang="zh-CN" dirty="0"/>
              <a:t>× 28 </a:t>
            </a:r>
            <a:r>
              <a:rPr lang="zh-CN" altLang="en-US" dirty="0"/>
              <a:t>像素）划分到 </a:t>
            </a:r>
            <a:r>
              <a:rPr lang="en-US" altLang="zh-CN" dirty="0"/>
              <a:t>10 </a:t>
            </a:r>
            <a:r>
              <a:rPr lang="zh-CN" altLang="en-US" dirty="0"/>
              <a:t>个类别中（ </a:t>
            </a:r>
            <a:r>
              <a:rPr lang="en-US" altLang="zh-CN" dirty="0"/>
              <a:t>0~9</a:t>
            </a:r>
            <a:r>
              <a:rPr lang="zh-CN" altLang="en-US" dirty="0"/>
              <a:t>）。我们将使用 </a:t>
            </a:r>
            <a:r>
              <a:rPr lang="en-US" altLang="zh-CN" dirty="0"/>
              <a:t>MNIST </a:t>
            </a:r>
            <a:r>
              <a:rPr lang="zh-CN" altLang="en-US" dirty="0"/>
              <a:t>数据集，它是机器学习领域的一个经典数据集，其历史几乎和这个领域一样长，而且已被人们深入研究。这个数据集包含 </a:t>
            </a:r>
            <a:r>
              <a:rPr lang="en-US" altLang="zh-CN" dirty="0"/>
              <a:t>60 000 </a:t>
            </a:r>
            <a:r>
              <a:rPr lang="zh-CN" altLang="en-US" dirty="0"/>
              <a:t>张训练图像和 </a:t>
            </a:r>
            <a:r>
              <a:rPr lang="en-US" altLang="zh-CN" dirty="0"/>
              <a:t>10 000 </a:t>
            </a:r>
            <a:r>
              <a:rPr lang="zh-CN" altLang="en-US" dirty="0"/>
              <a:t>张测试图像，由美国国家标准与技术研究院（ </a:t>
            </a:r>
            <a:r>
              <a:rPr lang="en-US" altLang="zh-CN" dirty="0"/>
              <a:t>National Institute of Standards and Technology</a:t>
            </a:r>
            <a:r>
              <a:rPr lang="zh-CN" altLang="en-US" dirty="0"/>
              <a:t>，即 </a:t>
            </a:r>
            <a:r>
              <a:rPr lang="en-US" altLang="zh-CN" dirty="0"/>
              <a:t>MNIST </a:t>
            </a:r>
            <a:r>
              <a:rPr lang="zh-CN" altLang="en-US" dirty="0"/>
              <a:t>中的 </a:t>
            </a:r>
            <a:r>
              <a:rPr lang="en-US" altLang="zh-CN" dirty="0"/>
              <a:t>NIST</a:t>
            </a:r>
            <a:r>
              <a:rPr lang="zh-CN" altLang="en-US" dirty="0"/>
              <a:t>）在 </a:t>
            </a:r>
            <a:r>
              <a:rPr lang="en-US" altLang="zh-CN" dirty="0"/>
              <a:t>20 </a:t>
            </a:r>
            <a:r>
              <a:rPr lang="zh-CN" altLang="en-US" dirty="0"/>
              <a:t>世纪 </a:t>
            </a:r>
            <a:r>
              <a:rPr lang="en-US" altLang="zh-CN" dirty="0"/>
              <a:t>80 </a:t>
            </a:r>
            <a:r>
              <a:rPr lang="zh-CN" altLang="en-US" dirty="0"/>
              <a:t>年代收集得到。 </a:t>
            </a:r>
            <a:br>
              <a:rPr lang="zh-CN" altLang="en-US" dirty="0"/>
            </a:br>
            <a:br>
              <a:rPr lang="zh-CN" altLang="en-US" dirty="0"/>
            </a:br>
            <a:endParaRPr lang="en-US" altLang="zh-CN" dirty="0"/>
          </a:p>
        </p:txBody>
      </p:sp>
      <p:pic>
        <p:nvPicPr>
          <p:cNvPr id="5" name="图片 4">
            <a:extLst>
              <a:ext uri="{FF2B5EF4-FFF2-40B4-BE49-F238E27FC236}">
                <a16:creationId xmlns:a16="http://schemas.microsoft.com/office/drawing/2014/main" id="{63AE4BD6-2094-46D4-AE8C-09CD12342475}"/>
              </a:ext>
            </a:extLst>
          </p:cNvPr>
          <p:cNvPicPr>
            <a:picLocks noChangeAspect="1"/>
          </p:cNvPicPr>
          <p:nvPr/>
        </p:nvPicPr>
        <p:blipFill>
          <a:blip r:embed="rId2"/>
          <a:stretch>
            <a:fillRect/>
          </a:stretch>
        </p:blipFill>
        <p:spPr>
          <a:xfrm>
            <a:off x="3961870" y="4381691"/>
            <a:ext cx="4048125" cy="857250"/>
          </a:xfrm>
          <a:prstGeom prst="rect">
            <a:avLst/>
          </a:prstGeom>
        </p:spPr>
      </p:pic>
    </p:spTree>
    <p:extLst>
      <p:ext uri="{BB962C8B-B14F-4D97-AF65-F5344CB8AC3E}">
        <p14:creationId xmlns:p14="http://schemas.microsoft.com/office/powerpoint/2010/main" val="356437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简单的实例   </a:t>
            </a:r>
          </a:p>
        </p:txBody>
      </p:sp>
      <p:pic>
        <p:nvPicPr>
          <p:cNvPr id="7" name="图片 6">
            <a:extLst>
              <a:ext uri="{FF2B5EF4-FFF2-40B4-BE49-F238E27FC236}">
                <a16:creationId xmlns:a16="http://schemas.microsoft.com/office/drawing/2014/main" id="{E8F7639F-D316-4CF7-80CF-A3B617010453}"/>
              </a:ext>
            </a:extLst>
          </p:cNvPr>
          <p:cNvPicPr>
            <a:picLocks noChangeAspect="1"/>
          </p:cNvPicPr>
          <p:nvPr/>
        </p:nvPicPr>
        <p:blipFill>
          <a:blip r:embed="rId2"/>
          <a:stretch>
            <a:fillRect/>
          </a:stretch>
        </p:blipFill>
        <p:spPr>
          <a:xfrm>
            <a:off x="1358021" y="2575875"/>
            <a:ext cx="9534525" cy="2324100"/>
          </a:xfrm>
          <a:prstGeom prst="rect">
            <a:avLst/>
          </a:prstGeom>
        </p:spPr>
      </p:pic>
    </p:spTree>
    <p:extLst>
      <p:ext uri="{BB962C8B-B14F-4D97-AF65-F5344CB8AC3E}">
        <p14:creationId xmlns:p14="http://schemas.microsoft.com/office/powerpoint/2010/main" val="135304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简单的实例   </a:t>
            </a:r>
          </a:p>
        </p:txBody>
      </p:sp>
      <p:pic>
        <p:nvPicPr>
          <p:cNvPr id="3" name="图片 2">
            <a:extLst>
              <a:ext uri="{FF2B5EF4-FFF2-40B4-BE49-F238E27FC236}">
                <a16:creationId xmlns:a16="http://schemas.microsoft.com/office/drawing/2014/main" id="{AC41E75E-8E05-44BE-86AF-4AFCBB15933F}"/>
              </a:ext>
            </a:extLst>
          </p:cNvPr>
          <p:cNvPicPr>
            <a:picLocks noChangeAspect="1"/>
          </p:cNvPicPr>
          <p:nvPr/>
        </p:nvPicPr>
        <p:blipFill>
          <a:blip r:embed="rId2"/>
          <a:stretch>
            <a:fillRect/>
          </a:stretch>
        </p:blipFill>
        <p:spPr>
          <a:xfrm>
            <a:off x="0" y="1890293"/>
            <a:ext cx="12192000" cy="4792924"/>
          </a:xfrm>
          <a:prstGeom prst="rect">
            <a:avLst/>
          </a:prstGeom>
        </p:spPr>
      </p:pic>
    </p:spTree>
    <p:extLst>
      <p:ext uri="{BB962C8B-B14F-4D97-AF65-F5344CB8AC3E}">
        <p14:creationId xmlns:p14="http://schemas.microsoft.com/office/powerpoint/2010/main" val="27129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简单的实例   </a:t>
            </a:r>
          </a:p>
        </p:txBody>
      </p:sp>
      <p:pic>
        <p:nvPicPr>
          <p:cNvPr id="4" name="图片 3">
            <a:extLst>
              <a:ext uri="{FF2B5EF4-FFF2-40B4-BE49-F238E27FC236}">
                <a16:creationId xmlns:a16="http://schemas.microsoft.com/office/drawing/2014/main" id="{DA19A399-0FA5-45D8-9F62-A072F3EA2CAF}"/>
              </a:ext>
            </a:extLst>
          </p:cNvPr>
          <p:cNvPicPr>
            <a:picLocks noChangeAspect="1"/>
          </p:cNvPicPr>
          <p:nvPr/>
        </p:nvPicPr>
        <p:blipFill>
          <a:blip r:embed="rId2"/>
          <a:stretch>
            <a:fillRect/>
          </a:stretch>
        </p:blipFill>
        <p:spPr>
          <a:xfrm>
            <a:off x="0" y="2007988"/>
            <a:ext cx="12192000" cy="4721190"/>
          </a:xfrm>
          <a:prstGeom prst="rect">
            <a:avLst/>
          </a:prstGeom>
        </p:spPr>
      </p:pic>
    </p:spTree>
    <p:extLst>
      <p:ext uri="{BB962C8B-B14F-4D97-AF65-F5344CB8AC3E}">
        <p14:creationId xmlns:p14="http://schemas.microsoft.com/office/powerpoint/2010/main" val="151024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简单的实例   </a:t>
            </a:r>
          </a:p>
        </p:txBody>
      </p:sp>
      <p:pic>
        <p:nvPicPr>
          <p:cNvPr id="3" name="图片 2">
            <a:extLst>
              <a:ext uri="{FF2B5EF4-FFF2-40B4-BE49-F238E27FC236}">
                <a16:creationId xmlns:a16="http://schemas.microsoft.com/office/drawing/2014/main" id="{13C8DF7B-DED6-43C5-ABD7-3F617764E496}"/>
              </a:ext>
            </a:extLst>
          </p:cNvPr>
          <p:cNvPicPr>
            <a:picLocks noChangeAspect="1"/>
          </p:cNvPicPr>
          <p:nvPr/>
        </p:nvPicPr>
        <p:blipFill>
          <a:blip r:embed="rId2"/>
          <a:stretch>
            <a:fillRect/>
          </a:stretch>
        </p:blipFill>
        <p:spPr>
          <a:xfrm>
            <a:off x="0" y="2233813"/>
            <a:ext cx="12192000" cy="4371573"/>
          </a:xfrm>
          <a:prstGeom prst="rect">
            <a:avLst/>
          </a:prstGeom>
        </p:spPr>
      </p:pic>
    </p:spTree>
    <p:extLst>
      <p:ext uri="{BB962C8B-B14F-4D97-AF65-F5344CB8AC3E}">
        <p14:creationId xmlns:p14="http://schemas.microsoft.com/office/powerpoint/2010/main" val="144453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TextBox 12"/>
          <p:cNvSpPr txBox="1"/>
          <p:nvPr/>
        </p:nvSpPr>
        <p:spPr>
          <a:xfrm>
            <a:off x="2950594" y="2088401"/>
            <a:ext cx="5994230" cy="584775"/>
          </a:xfrm>
          <a:prstGeom prst="rect">
            <a:avLst/>
          </a:prstGeom>
          <a:solidFill>
            <a:srgbClr val="0C1B2E"/>
          </a:solid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一、人工智能</a:t>
            </a:r>
          </a:p>
        </p:txBody>
      </p:sp>
      <p:sp>
        <p:nvSpPr>
          <p:cNvPr id="6" name="TextBox 14"/>
          <p:cNvSpPr txBox="1"/>
          <p:nvPr/>
        </p:nvSpPr>
        <p:spPr>
          <a:xfrm>
            <a:off x="2950594" y="3820758"/>
            <a:ext cx="6000248" cy="584775"/>
          </a:xfrm>
          <a:prstGeom prst="rect">
            <a:avLst/>
          </a:prstGeom>
          <a:solidFill>
            <a:srgbClr val="0C1B2E"/>
          </a:solid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二、深度学习</a:t>
            </a:r>
          </a:p>
        </p:txBody>
      </p:sp>
    </p:spTree>
    <p:extLst>
      <p:ext uri="{BB962C8B-B14F-4D97-AF65-F5344CB8AC3E}">
        <p14:creationId xmlns:p14="http://schemas.microsoft.com/office/powerpoint/2010/main" val="310660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机器学习的通用流程   </a:t>
            </a:r>
          </a:p>
        </p:txBody>
      </p:sp>
      <p:graphicFrame>
        <p:nvGraphicFramePr>
          <p:cNvPr id="4" name="图示 3">
            <a:extLst>
              <a:ext uri="{FF2B5EF4-FFF2-40B4-BE49-F238E27FC236}">
                <a16:creationId xmlns:a16="http://schemas.microsoft.com/office/drawing/2014/main" id="{64A16A0F-AF29-41DA-B362-3DADA3200E5E}"/>
              </a:ext>
            </a:extLst>
          </p:cNvPr>
          <p:cNvGraphicFramePr/>
          <p:nvPr>
            <p:extLst>
              <p:ext uri="{D42A27DB-BD31-4B8C-83A1-F6EECF244321}">
                <p14:modId xmlns:p14="http://schemas.microsoft.com/office/powerpoint/2010/main" val="75428145"/>
              </p:ext>
            </p:extLst>
          </p:nvPr>
        </p:nvGraphicFramePr>
        <p:xfrm>
          <a:off x="2497667" y="162868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46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r>
              <a:rPr lang="zh-CN" altLang="en-US" sz="2800" dirty="0"/>
              <a:t>关键网络架构   </a:t>
            </a:r>
          </a:p>
        </p:txBody>
      </p:sp>
      <p:graphicFrame>
        <p:nvGraphicFramePr>
          <p:cNvPr id="3" name="图示 2">
            <a:extLst>
              <a:ext uri="{FF2B5EF4-FFF2-40B4-BE49-F238E27FC236}">
                <a16:creationId xmlns:a16="http://schemas.microsoft.com/office/drawing/2014/main" id="{445ABBB9-5A54-445A-AE45-28290723A52D}"/>
              </a:ext>
            </a:extLst>
          </p:cNvPr>
          <p:cNvGraphicFramePr/>
          <p:nvPr>
            <p:extLst>
              <p:ext uri="{D42A27DB-BD31-4B8C-83A1-F6EECF244321}">
                <p14:modId xmlns:p14="http://schemas.microsoft.com/office/powerpoint/2010/main" val="3945478602"/>
              </p:ext>
            </p:extLst>
          </p:nvPr>
        </p:nvGraphicFramePr>
        <p:xfrm>
          <a:off x="2091267" y="1890293"/>
          <a:ext cx="8128000" cy="4614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8177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dirty="0"/>
              <a:t>密集连接网络</a:t>
            </a:r>
          </a:p>
        </p:txBody>
      </p:sp>
      <p:pic>
        <p:nvPicPr>
          <p:cNvPr id="1026" name="Picture 2">
            <a:extLst>
              <a:ext uri="{FF2B5EF4-FFF2-40B4-BE49-F238E27FC236}">
                <a16:creationId xmlns:a16="http://schemas.microsoft.com/office/drawing/2014/main" id="{AAF7C229-91AD-4A38-8AFE-27C18165D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760" y="2404534"/>
            <a:ext cx="5143500" cy="325278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1879A4D-6C8D-442F-8CDA-EB824308D66A}"/>
              </a:ext>
            </a:extLst>
          </p:cNvPr>
          <p:cNvSpPr/>
          <p:nvPr/>
        </p:nvSpPr>
        <p:spPr>
          <a:xfrm>
            <a:off x="6409266" y="2083770"/>
            <a:ext cx="5494867" cy="1200329"/>
          </a:xfrm>
          <a:prstGeom prst="rect">
            <a:avLst/>
          </a:prstGeom>
        </p:spPr>
        <p:txBody>
          <a:bodyPr wrap="square">
            <a:spAutoFit/>
          </a:bodyPr>
          <a:lstStyle/>
          <a:p>
            <a:r>
              <a:rPr lang="zh-CN" altLang="en-US" dirty="0"/>
              <a:t>密集连接网络是</a:t>
            </a:r>
            <a:r>
              <a:rPr lang="en-US" altLang="zh-CN" dirty="0"/>
              <a:t>Dense</a:t>
            </a:r>
            <a:r>
              <a:rPr lang="zh-CN" altLang="en-US" dirty="0"/>
              <a:t>层的堆叠，用于处理向量数据（向量批量）。这种网络假设输入特征中没有特定结构：之所以叫作密集连接，是因为</a:t>
            </a:r>
            <a:r>
              <a:rPr lang="en-US" altLang="zh-CN" dirty="0"/>
              <a:t>Dense</a:t>
            </a:r>
            <a:r>
              <a:rPr lang="zh-CN" altLang="en-US" dirty="0"/>
              <a:t>层的每个单元都和其他所有单元相连接；</a:t>
            </a:r>
          </a:p>
        </p:txBody>
      </p:sp>
      <p:sp>
        <p:nvSpPr>
          <p:cNvPr id="5" name="矩形 4">
            <a:extLst>
              <a:ext uri="{FF2B5EF4-FFF2-40B4-BE49-F238E27FC236}">
                <a16:creationId xmlns:a16="http://schemas.microsoft.com/office/drawing/2014/main" id="{C9A2604C-95E5-4ED6-9886-FD73D7B2A00A}"/>
              </a:ext>
            </a:extLst>
          </p:cNvPr>
          <p:cNvSpPr/>
          <p:nvPr/>
        </p:nvSpPr>
        <p:spPr>
          <a:xfrm>
            <a:off x="6493934" y="3952502"/>
            <a:ext cx="4999566" cy="1754326"/>
          </a:xfrm>
          <a:prstGeom prst="rect">
            <a:avLst/>
          </a:prstGeom>
        </p:spPr>
        <p:txBody>
          <a:bodyPr wrap="square">
            <a:spAutoFit/>
          </a:bodyPr>
          <a:lstStyle/>
          <a:p>
            <a:r>
              <a:rPr lang="en-US" altLang="zh-CN" dirty="0"/>
              <a:t>output = relu(dot(W, input) + b)</a:t>
            </a:r>
          </a:p>
          <a:p>
            <a:endParaRPr lang="en-US" altLang="zh-CN" dirty="0"/>
          </a:p>
          <a:p>
            <a:r>
              <a:rPr lang="en-US" altLang="zh-CN" dirty="0"/>
              <a:t>W</a:t>
            </a:r>
            <a:r>
              <a:rPr lang="zh-CN" altLang="en-US" dirty="0"/>
              <a:t>是权重</a:t>
            </a:r>
            <a:endParaRPr lang="en-US" altLang="zh-CN" dirty="0"/>
          </a:p>
          <a:p>
            <a:r>
              <a:rPr lang="en-US" altLang="zh-CN" dirty="0"/>
              <a:t>b</a:t>
            </a:r>
            <a:r>
              <a:rPr lang="zh-CN" altLang="en-US" dirty="0"/>
              <a:t>是偏差</a:t>
            </a:r>
            <a:r>
              <a:rPr lang="en-US" altLang="zh-CN" dirty="0"/>
              <a:t> </a:t>
            </a:r>
          </a:p>
          <a:p>
            <a:r>
              <a:rPr lang="en-US" altLang="zh-CN" dirty="0"/>
              <a:t>Relu</a:t>
            </a:r>
            <a:r>
              <a:rPr lang="zh-CN" altLang="en-US" dirty="0"/>
              <a:t>是激活函数</a:t>
            </a:r>
            <a:br>
              <a:rPr lang="en-US" altLang="zh-CN" dirty="0"/>
            </a:br>
            <a:endParaRPr lang="zh-CN" altLang="en-US" dirty="0"/>
          </a:p>
        </p:txBody>
      </p:sp>
    </p:spTree>
    <p:extLst>
      <p:ext uri="{BB962C8B-B14F-4D97-AF65-F5344CB8AC3E}">
        <p14:creationId xmlns:p14="http://schemas.microsoft.com/office/powerpoint/2010/main" val="1766341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dirty="0"/>
              <a:t>卷积网络</a:t>
            </a:r>
          </a:p>
        </p:txBody>
      </p:sp>
      <p:sp>
        <p:nvSpPr>
          <p:cNvPr id="4" name="矩形 3">
            <a:extLst>
              <a:ext uri="{FF2B5EF4-FFF2-40B4-BE49-F238E27FC236}">
                <a16:creationId xmlns:a16="http://schemas.microsoft.com/office/drawing/2014/main" id="{91879A4D-6C8D-442F-8CDA-EB824308D66A}"/>
              </a:ext>
            </a:extLst>
          </p:cNvPr>
          <p:cNvSpPr/>
          <p:nvPr/>
        </p:nvSpPr>
        <p:spPr>
          <a:xfrm>
            <a:off x="1659466" y="5309570"/>
            <a:ext cx="5494867" cy="1200329"/>
          </a:xfrm>
          <a:prstGeom prst="rect">
            <a:avLst/>
          </a:prstGeom>
        </p:spPr>
        <p:txBody>
          <a:bodyPr wrap="square">
            <a:spAutoFit/>
          </a:bodyPr>
          <a:lstStyle/>
          <a:p>
            <a:r>
              <a:rPr lang="zh-CN" altLang="en-US" dirty="0"/>
              <a:t>卷积网络是能够查看空间局部模式，其方法是对输入张量的不同空间位置</a:t>
            </a:r>
            <a:r>
              <a:rPr lang="en-US" altLang="zh-CN" dirty="0"/>
              <a:t>(</a:t>
            </a:r>
            <a:r>
              <a:rPr lang="zh-CN" altLang="en-US" dirty="0"/>
              <a:t>图块</a:t>
            </a:r>
            <a:r>
              <a:rPr lang="en-US" altLang="zh-CN" dirty="0"/>
              <a:t>)</a:t>
            </a:r>
            <a:r>
              <a:rPr lang="zh-CN" altLang="en-US" dirty="0"/>
              <a:t>应用相同的几何变换。这样得到的表示具有平移不变性，这使得卷积层能够高效利用数据，并且能够高度模块化。</a:t>
            </a:r>
          </a:p>
        </p:txBody>
      </p:sp>
      <p:pic>
        <p:nvPicPr>
          <p:cNvPr id="2050" name="Picture 2">
            <a:extLst>
              <a:ext uri="{FF2B5EF4-FFF2-40B4-BE49-F238E27FC236}">
                <a16:creationId xmlns:a16="http://schemas.microsoft.com/office/drawing/2014/main" id="{5E2A16A2-7DA0-4922-BA5E-0EF18B43E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2110208"/>
            <a:ext cx="70580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87A0EFA-B556-46D9-9F8B-D40DA592529E}"/>
              </a:ext>
            </a:extLst>
          </p:cNvPr>
          <p:cNvPicPr>
            <a:picLocks noChangeAspect="1"/>
          </p:cNvPicPr>
          <p:nvPr/>
        </p:nvPicPr>
        <p:blipFill>
          <a:blip r:embed="rId3"/>
          <a:stretch>
            <a:fillRect/>
          </a:stretch>
        </p:blipFill>
        <p:spPr>
          <a:xfrm>
            <a:off x="7737179" y="1075266"/>
            <a:ext cx="4295648" cy="5113867"/>
          </a:xfrm>
          <a:prstGeom prst="rect">
            <a:avLst/>
          </a:prstGeom>
        </p:spPr>
      </p:pic>
      <p:pic>
        <p:nvPicPr>
          <p:cNvPr id="7" name="图片 6">
            <a:extLst>
              <a:ext uri="{FF2B5EF4-FFF2-40B4-BE49-F238E27FC236}">
                <a16:creationId xmlns:a16="http://schemas.microsoft.com/office/drawing/2014/main" id="{B3B7A83F-299D-408F-A461-E206E8F3008B}"/>
              </a:ext>
            </a:extLst>
          </p:cNvPr>
          <p:cNvPicPr>
            <a:picLocks noChangeAspect="1"/>
          </p:cNvPicPr>
          <p:nvPr/>
        </p:nvPicPr>
        <p:blipFill>
          <a:blip r:embed="rId4"/>
          <a:stretch>
            <a:fillRect/>
          </a:stretch>
        </p:blipFill>
        <p:spPr>
          <a:xfrm>
            <a:off x="4741863" y="270932"/>
            <a:ext cx="2876550" cy="2333625"/>
          </a:xfrm>
          <a:prstGeom prst="rect">
            <a:avLst/>
          </a:prstGeom>
        </p:spPr>
      </p:pic>
    </p:spTree>
    <p:extLst>
      <p:ext uri="{BB962C8B-B14F-4D97-AF65-F5344CB8AC3E}">
        <p14:creationId xmlns:p14="http://schemas.microsoft.com/office/powerpoint/2010/main" val="294228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dirty="0"/>
              <a:t>卷积网络</a:t>
            </a:r>
          </a:p>
        </p:txBody>
      </p:sp>
      <p:pic>
        <p:nvPicPr>
          <p:cNvPr id="5" name="图片 4">
            <a:extLst>
              <a:ext uri="{FF2B5EF4-FFF2-40B4-BE49-F238E27FC236}">
                <a16:creationId xmlns:a16="http://schemas.microsoft.com/office/drawing/2014/main" id="{4F757A91-30A4-4141-85EA-A2A769E5161B}"/>
              </a:ext>
            </a:extLst>
          </p:cNvPr>
          <p:cNvPicPr>
            <a:picLocks noChangeAspect="1"/>
          </p:cNvPicPr>
          <p:nvPr/>
        </p:nvPicPr>
        <p:blipFill>
          <a:blip r:embed="rId2"/>
          <a:stretch>
            <a:fillRect/>
          </a:stretch>
        </p:blipFill>
        <p:spPr>
          <a:xfrm>
            <a:off x="0" y="2455414"/>
            <a:ext cx="12192000" cy="3521971"/>
          </a:xfrm>
          <a:prstGeom prst="rect">
            <a:avLst/>
          </a:prstGeom>
        </p:spPr>
      </p:pic>
    </p:spTree>
    <p:extLst>
      <p:ext uri="{BB962C8B-B14F-4D97-AF65-F5344CB8AC3E}">
        <p14:creationId xmlns:p14="http://schemas.microsoft.com/office/powerpoint/2010/main" val="569910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dirty="0"/>
              <a:t>循环网络</a:t>
            </a:r>
          </a:p>
        </p:txBody>
      </p:sp>
      <p:pic>
        <p:nvPicPr>
          <p:cNvPr id="3074" name="Picture 2">
            <a:extLst>
              <a:ext uri="{FF2B5EF4-FFF2-40B4-BE49-F238E27FC236}">
                <a16:creationId xmlns:a16="http://schemas.microsoft.com/office/drawing/2014/main" id="{DD0BED4C-BD01-44B7-A618-FE06E9736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924050"/>
            <a:ext cx="9404723" cy="289658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BDEF47F-D56C-46B5-8A44-003E466AB36E}"/>
              </a:ext>
            </a:extLst>
          </p:cNvPr>
          <p:cNvSpPr/>
          <p:nvPr/>
        </p:nvSpPr>
        <p:spPr>
          <a:xfrm>
            <a:off x="1209675" y="5112620"/>
            <a:ext cx="9991725" cy="1754326"/>
          </a:xfrm>
          <a:prstGeom prst="rect">
            <a:avLst/>
          </a:prstGeom>
        </p:spPr>
        <p:txBody>
          <a:bodyPr wrap="square">
            <a:spAutoFit/>
          </a:bodyPr>
          <a:lstStyle/>
          <a:p>
            <a:r>
              <a:rPr lang="zh-CN" altLang="en-US" dirty="0"/>
              <a:t>循环神经网络（ </a:t>
            </a:r>
            <a:r>
              <a:rPr lang="en-US" altLang="zh-CN" dirty="0"/>
              <a:t>RNN</a:t>
            </a:r>
            <a:r>
              <a:rPr lang="zh-CN" altLang="en-US" dirty="0"/>
              <a:t>， </a:t>
            </a:r>
            <a:r>
              <a:rPr lang="en-US" altLang="zh-CN" dirty="0"/>
              <a:t>recurrent neural network</a:t>
            </a:r>
            <a:r>
              <a:rPr lang="zh-CN" altLang="en-US" dirty="0"/>
              <a:t>）采用同样的原理，不过是一个极其简化的版本：它处理序列的方式是，遍历所有序列元素，并保存一个状态（ </a:t>
            </a:r>
            <a:r>
              <a:rPr lang="en-US" altLang="zh-CN" dirty="0"/>
              <a:t>state</a:t>
            </a:r>
            <a:r>
              <a:rPr lang="zh-CN" altLang="en-US" dirty="0"/>
              <a:t>），其中包含与已查看内容相关的信息。实际上， </a:t>
            </a:r>
            <a:r>
              <a:rPr lang="en-US" altLang="zh-CN" dirty="0"/>
              <a:t>RNN </a:t>
            </a:r>
            <a:r>
              <a:rPr lang="zh-CN" altLang="en-US" dirty="0"/>
              <a:t>是一类具有内部环的神经网络（见图 </a:t>
            </a:r>
            <a:r>
              <a:rPr lang="en-US" altLang="zh-CN" dirty="0"/>
              <a:t>6-9</a:t>
            </a:r>
            <a:r>
              <a:rPr lang="zh-CN" altLang="en-US" dirty="0"/>
              <a:t>）。在处理两个不同的独立序列之间， </a:t>
            </a:r>
            <a:r>
              <a:rPr lang="en-US" altLang="zh-CN" dirty="0"/>
              <a:t>RNN </a:t>
            </a:r>
            <a:r>
              <a:rPr lang="zh-CN" altLang="en-US" dirty="0"/>
              <a:t>状态会被重置，因此，你仍可以将一个序列看作单个数据点，即网络的单个输入。真正改变的是，数据点不再是在单个步骤中进行处理，相反，网络内部会对序列元素进行遍历。</a:t>
            </a:r>
          </a:p>
        </p:txBody>
      </p:sp>
    </p:spTree>
    <p:extLst>
      <p:ext uri="{BB962C8B-B14F-4D97-AF65-F5344CB8AC3E}">
        <p14:creationId xmlns:p14="http://schemas.microsoft.com/office/powerpoint/2010/main" val="1132222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dirty="0"/>
              <a:t>循环网络</a:t>
            </a:r>
          </a:p>
        </p:txBody>
      </p:sp>
      <p:pic>
        <p:nvPicPr>
          <p:cNvPr id="4" name="图片 3">
            <a:extLst>
              <a:ext uri="{FF2B5EF4-FFF2-40B4-BE49-F238E27FC236}">
                <a16:creationId xmlns:a16="http://schemas.microsoft.com/office/drawing/2014/main" id="{57F9D8E7-9ED8-4A65-BC19-86744BE5244A}"/>
              </a:ext>
            </a:extLst>
          </p:cNvPr>
          <p:cNvPicPr>
            <a:picLocks noChangeAspect="1"/>
          </p:cNvPicPr>
          <p:nvPr/>
        </p:nvPicPr>
        <p:blipFill>
          <a:blip r:embed="rId2"/>
          <a:stretch>
            <a:fillRect/>
          </a:stretch>
        </p:blipFill>
        <p:spPr>
          <a:xfrm>
            <a:off x="1598613" y="1856426"/>
            <a:ext cx="6546320" cy="4079591"/>
          </a:xfrm>
          <a:prstGeom prst="rect">
            <a:avLst/>
          </a:prstGeom>
        </p:spPr>
      </p:pic>
      <p:sp>
        <p:nvSpPr>
          <p:cNvPr id="5" name="矩形 4">
            <a:extLst>
              <a:ext uri="{FF2B5EF4-FFF2-40B4-BE49-F238E27FC236}">
                <a16:creationId xmlns:a16="http://schemas.microsoft.com/office/drawing/2014/main" id="{5E7B7700-571D-4AFE-9C5C-0DFBFC3F615F}"/>
              </a:ext>
            </a:extLst>
          </p:cNvPr>
          <p:cNvSpPr/>
          <p:nvPr/>
        </p:nvSpPr>
        <p:spPr>
          <a:xfrm>
            <a:off x="1700110" y="6056038"/>
            <a:ext cx="5412059" cy="646331"/>
          </a:xfrm>
          <a:prstGeom prst="rect">
            <a:avLst/>
          </a:prstGeom>
        </p:spPr>
        <p:txBody>
          <a:bodyPr wrap="none">
            <a:spAutoFit/>
          </a:bodyPr>
          <a:lstStyle/>
          <a:p>
            <a:r>
              <a:rPr lang="en-US" altLang="zh-CN" dirty="0"/>
              <a:t>output = relu(dot(W, input) + dot(U, status) + b)</a:t>
            </a:r>
          </a:p>
          <a:p>
            <a:r>
              <a:rPr lang="en-US" altLang="zh-CN" dirty="0"/>
              <a:t>Status = output</a:t>
            </a:r>
          </a:p>
        </p:txBody>
      </p:sp>
    </p:spTree>
    <p:extLst>
      <p:ext uri="{BB962C8B-B14F-4D97-AF65-F5344CB8AC3E}">
        <p14:creationId xmlns:p14="http://schemas.microsoft.com/office/powerpoint/2010/main" val="118960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dirty="0"/>
              <a:t>循环网络</a:t>
            </a:r>
          </a:p>
        </p:txBody>
      </p:sp>
      <p:pic>
        <p:nvPicPr>
          <p:cNvPr id="4" name="图片 3">
            <a:extLst>
              <a:ext uri="{FF2B5EF4-FFF2-40B4-BE49-F238E27FC236}">
                <a16:creationId xmlns:a16="http://schemas.microsoft.com/office/drawing/2014/main" id="{57F9D8E7-9ED8-4A65-BC19-86744BE5244A}"/>
              </a:ext>
            </a:extLst>
          </p:cNvPr>
          <p:cNvPicPr>
            <a:picLocks noChangeAspect="1"/>
          </p:cNvPicPr>
          <p:nvPr/>
        </p:nvPicPr>
        <p:blipFill>
          <a:blip r:embed="rId2"/>
          <a:stretch>
            <a:fillRect/>
          </a:stretch>
        </p:blipFill>
        <p:spPr>
          <a:xfrm>
            <a:off x="1598613" y="1856426"/>
            <a:ext cx="6546320" cy="4079591"/>
          </a:xfrm>
          <a:prstGeom prst="rect">
            <a:avLst/>
          </a:prstGeom>
        </p:spPr>
      </p:pic>
      <p:sp>
        <p:nvSpPr>
          <p:cNvPr id="5" name="矩形 4">
            <a:extLst>
              <a:ext uri="{FF2B5EF4-FFF2-40B4-BE49-F238E27FC236}">
                <a16:creationId xmlns:a16="http://schemas.microsoft.com/office/drawing/2014/main" id="{5E7B7700-571D-4AFE-9C5C-0DFBFC3F615F}"/>
              </a:ext>
            </a:extLst>
          </p:cNvPr>
          <p:cNvSpPr/>
          <p:nvPr/>
        </p:nvSpPr>
        <p:spPr>
          <a:xfrm>
            <a:off x="1700110" y="6056038"/>
            <a:ext cx="5412059" cy="646331"/>
          </a:xfrm>
          <a:prstGeom prst="rect">
            <a:avLst/>
          </a:prstGeom>
        </p:spPr>
        <p:txBody>
          <a:bodyPr wrap="none">
            <a:spAutoFit/>
          </a:bodyPr>
          <a:lstStyle/>
          <a:p>
            <a:r>
              <a:rPr lang="en-US" altLang="zh-CN" dirty="0"/>
              <a:t>output = relu(dot(W, input) + dot(U, status) + b)</a:t>
            </a:r>
          </a:p>
          <a:p>
            <a:r>
              <a:rPr lang="en-US" altLang="zh-CN" dirty="0"/>
              <a:t>Status = output</a:t>
            </a:r>
          </a:p>
        </p:txBody>
      </p:sp>
    </p:spTree>
    <p:extLst>
      <p:ext uri="{BB962C8B-B14F-4D97-AF65-F5344CB8AC3E}">
        <p14:creationId xmlns:p14="http://schemas.microsoft.com/office/powerpoint/2010/main" val="356341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a:t>总结</a:t>
            </a:r>
            <a:endParaRPr lang="zh-CN" altLang="en-US" sz="2800" dirty="0"/>
          </a:p>
        </p:txBody>
      </p:sp>
      <p:pic>
        <p:nvPicPr>
          <p:cNvPr id="7" name="图片 6">
            <a:extLst>
              <a:ext uri="{FF2B5EF4-FFF2-40B4-BE49-F238E27FC236}">
                <a16:creationId xmlns:a16="http://schemas.microsoft.com/office/drawing/2014/main" id="{B1F9A211-F0C4-49B2-A92C-6C2D89777665}"/>
              </a:ext>
            </a:extLst>
          </p:cNvPr>
          <p:cNvPicPr>
            <a:picLocks noChangeAspect="1"/>
          </p:cNvPicPr>
          <p:nvPr/>
        </p:nvPicPr>
        <p:blipFill>
          <a:blip r:embed="rId2"/>
          <a:stretch>
            <a:fillRect/>
          </a:stretch>
        </p:blipFill>
        <p:spPr>
          <a:xfrm>
            <a:off x="750132" y="2510919"/>
            <a:ext cx="5105400" cy="3867150"/>
          </a:xfrm>
          <a:prstGeom prst="rect">
            <a:avLst/>
          </a:prstGeom>
        </p:spPr>
      </p:pic>
      <p:sp>
        <p:nvSpPr>
          <p:cNvPr id="8" name="矩形 7">
            <a:extLst>
              <a:ext uri="{FF2B5EF4-FFF2-40B4-BE49-F238E27FC236}">
                <a16:creationId xmlns:a16="http://schemas.microsoft.com/office/drawing/2014/main" id="{0666C852-207C-45E6-ADE2-5FBEE37C6002}"/>
              </a:ext>
            </a:extLst>
          </p:cNvPr>
          <p:cNvSpPr/>
          <p:nvPr/>
        </p:nvSpPr>
        <p:spPr>
          <a:xfrm>
            <a:off x="6477002" y="1141305"/>
            <a:ext cx="5122333" cy="2123658"/>
          </a:xfrm>
          <a:prstGeom prst="rect">
            <a:avLst/>
          </a:prstGeom>
        </p:spPr>
        <p:txBody>
          <a:bodyPr wrap="square">
            <a:spAutoFit/>
          </a:bodyPr>
          <a:lstStyle/>
          <a:p>
            <a:r>
              <a:rPr lang="en-US" altLang="zh-CN" sz="2400" dirty="0"/>
              <a:t>Kearas</a:t>
            </a:r>
            <a:r>
              <a:rPr lang="zh-CN" altLang="en-US" sz="2400" dirty="0"/>
              <a:t>开发流程：</a:t>
            </a:r>
            <a:endParaRPr lang="en-US" altLang="zh-CN" sz="2400" dirty="0"/>
          </a:p>
          <a:p>
            <a:r>
              <a:rPr lang="en-US" altLang="zh-CN" dirty="0"/>
              <a:t>(1) </a:t>
            </a:r>
            <a:r>
              <a:rPr lang="zh-CN" altLang="en-US" dirty="0"/>
              <a:t>定义训练数据：输入张量和目标张量。</a:t>
            </a:r>
            <a:br>
              <a:rPr lang="zh-CN" altLang="en-US" dirty="0"/>
            </a:br>
            <a:r>
              <a:rPr lang="en-US" altLang="zh-CN" dirty="0"/>
              <a:t>(2) </a:t>
            </a:r>
            <a:r>
              <a:rPr lang="zh-CN" altLang="en-US" dirty="0"/>
              <a:t>定义层组成的网络（或模型），将输入映射到目标。</a:t>
            </a:r>
            <a:br>
              <a:rPr lang="zh-CN" altLang="en-US" dirty="0"/>
            </a:br>
            <a:r>
              <a:rPr lang="en-US" altLang="zh-CN" dirty="0"/>
              <a:t>(3) </a:t>
            </a:r>
            <a:r>
              <a:rPr lang="zh-CN" altLang="en-US" dirty="0"/>
              <a:t>配置学习过程：选择损失函数、优化器和需要监控的指标。</a:t>
            </a:r>
            <a:br>
              <a:rPr lang="zh-CN" altLang="en-US" dirty="0"/>
            </a:br>
            <a:r>
              <a:rPr lang="en-US" altLang="zh-CN" dirty="0"/>
              <a:t>(4) </a:t>
            </a:r>
            <a:r>
              <a:rPr lang="zh-CN" altLang="en-US" dirty="0"/>
              <a:t>调用模型的 </a:t>
            </a:r>
            <a:r>
              <a:rPr lang="en-US" altLang="zh-CN" dirty="0"/>
              <a:t>fit </a:t>
            </a:r>
            <a:r>
              <a:rPr lang="zh-CN" altLang="en-US" dirty="0"/>
              <a:t>方法在训练数据上进行迭代。 </a:t>
            </a:r>
            <a:endParaRPr lang="en-US" altLang="zh-CN" dirty="0"/>
          </a:p>
        </p:txBody>
      </p:sp>
      <p:sp>
        <p:nvSpPr>
          <p:cNvPr id="3" name="矩形 2">
            <a:extLst>
              <a:ext uri="{FF2B5EF4-FFF2-40B4-BE49-F238E27FC236}">
                <a16:creationId xmlns:a16="http://schemas.microsoft.com/office/drawing/2014/main" id="{5BF77FB2-F533-49DF-9B9D-4360561D0BCC}"/>
              </a:ext>
            </a:extLst>
          </p:cNvPr>
          <p:cNvSpPr/>
          <p:nvPr/>
        </p:nvSpPr>
        <p:spPr>
          <a:xfrm>
            <a:off x="6477002" y="3264963"/>
            <a:ext cx="2286203" cy="461665"/>
          </a:xfrm>
          <a:prstGeom prst="rect">
            <a:avLst/>
          </a:prstGeom>
        </p:spPr>
        <p:txBody>
          <a:bodyPr wrap="none">
            <a:spAutoFit/>
          </a:bodyPr>
          <a:lstStyle/>
          <a:p>
            <a:r>
              <a:rPr lang="zh-CN" altLang="en-US" sz="2400" dirty="0"/>
              <a:t>关键网络架构   </a:t>
            </a:r>
          </a:p>
        </p:txBody>
      </p:sp>
      <p:sp>
        <p:nvSpPr>
          <p:cNvPr id="9" name="矩形 8">
            <a:extLst>
              <a:ext uri="{FF2B5EF4-FFF2-40B4-BE49-F238E27FC236}">
                <a16:creationId xmlns:a16="http://schemas.microsoft.com/office/drawing/2014/main" id="{8C6AF0C1-2724-435B-85A3-5624FC43692B}"/>
              </a:ext>
            </a:extLst>
          </p:cNvPr>
          <p:cNvSpPr/>
          <p:nvPr/>
        </p:nvSpPr>
        <p:spPr>
          <a:xfrm>
            <a:off x="1358021" y="2007988"/>
            <a:ext cx="992579" cy="461665"/>
          </a:xfrm>
          <a:prstGeom prst="rect">
            <a:avLst/>
          </a:prstGeom>
        </p:spPr>
        <p:txBody>
          <a:bodyPr wrap="none">
            <a:spAutoFit/>
          </a:bodyPr>
          <a:lstStyle/>
          <a:p>
            <a:r>
              <a:rPr lang="zh-CN" altLang="en-US" sz="2400" dirty="0"/>
              <a:t>原理</a:t>
            </a:r>
            <a:r>
              <a:rPr lang="zh-CN" altLang="en-US" dirty="0"/>
              <a:t>   </a:t>
            </a:r>
          </a:p>
        </p:txBody>
      </p:sp>
      <p:pic>
        <p:nvPicPr>
          <p:cNvPr id="10" name="Picture 2">
            <a:extLst>
              <a:ext uri="{FF2B5EF4-FFF2-40B4-BE49-F238E27FC236}">
                <a16:creationId xmlns:a16="http://schemas.microsoft.com/office/drawing/2014/main" id="{67AD20F3-E2EB-47A5-910C-6ADD52399B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0973" y="3799733"/>
            <a:ext cx="1850056" cy="11699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1BAA0D2-D626-4F70-97F7-711DDE7E9E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0973" y="5280548"/>
            <a:ext cx="2961746" cy="1199087"/>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455B8BD5-4AAA-4EEC-916C-EBE4C0DFDADC}"/>
              </a:ext>
            </a:extLst>
          </p:cNvPr>
          <p:cNvPicPr>
            <a:picLocks noChangeAspect="1"/>
          </p:cNvPicPr>
          <p:nvPr/>
        </p:nvPicPr>
        <p:blipFill>
          <a:blip r:embed="rId5"/>
          <a:stretch>
            <a:fillRect/>
          </a:stretch>
        </p:blipFill>
        <p:spPr>
          <a:xfrm>
            <a:off x="9778999" y="3799733"/>
            <a:ext cx="1141217" cy="1586187"/>
          </a:xfrm>
          <a:prstGeom prst="rect">
            <a:avLst/>
          </a:prstGeom>
        </p:spPr>
      </p:pic>
    </p:spTree>
    <p:extLst>
      <p:ext uri="{BB962C8B-B14F-4D97-AF65-F5344CB8AC3E}">
        <p14:creationId xmlns:p14="http://schemas.microsoft.com/office/powerpoint/2010/main" val="75828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356979" cy="523220"/>
          </a:xfrm>
          <a:prstGeom prst="rect">
            <a:avLst/>
          </a:prstGeom>
          <a:noFill/>
        </p:spPr>
        <p:txBody>
          <a:bodyPr wrap="square" rtlCol="0">
            <a:spAutoFit/>
          </a:bodyPr>
          <a:lstStyle/>
          <a:p>
            <a:pPr lvl="0"/>
            <a:r>
              <a:rPr lang="zh-CN" altLang="en-US" sz="2800" dirty="0"/>
              <a:t>尾声</a:t>
            </a:r>
          </a:p>
        </p:txBody>
      </p:sp>
      <p:sp>
        <p:nvSpPr>
          <p:cNvPr id="9" name="矩形 8">
            <a:extLst>
              <a:ext uri="{FF2B5EF4-FFF2-40B4-BE49-F238E27FC236}">
                <a16:creationId xmlns:a16="http://schemas.microsoft.com/office/drawing/2014/main" id="{8C6AF0C1-2724-435B-85A3-5624FC43692B}"/>
              </a:ext>
            </a:extLst>
          </p:cNvPr>
          <p:cNvSpPr/>
          <p:nvPr/>
        </p:nvSpPr>
        <p:spPr>
          <a:xfrm>
            <a:off x="2620954" y="2074607"/>
            <a:ext cx="7429880" cy="3785652"/>
          </a:xfrm>
          <a:prstGeom prst="rect">
            <a:avLst/>
          </a:prstGeom>
        </p:spPr>
        <p:txBody>
          <a:bodyPr wrap="square">
            <a:spAutoFit/>
          </a:bodyPr>
          <a:lstStyle/>
          <a:p>
            <a:r>
              <a:rPr lang="zh-CN" altLang="en-US" sz="2400" dirty="0"/>
              <a:t>        深度学习唯一的真正成功之处就是，给定大量的人工标注数据，它能够使用连续的几何变换将空间 </a:t>
            </a:r>
            <a:r>
              <a:rPr lang="en-US" altLang="zh-CN" sz="2400" i="1" dirty="0"/>
              <a:t>X </a:t>
            </a:r>
            <a:r>
              <a:rPr lang="zh-CN" altLang="en-US" sz="2400" dirty="0"/>
              <a:t>映射到空间 </a:t>
            </a:r>
            <a:r>
              <a:rPr lang="en-US" altLang="zh-CN" sz="2400" i="1" dirty="0"/>
              <a:t>Y</a:t>
            </a:r>
            <a:r>
              <a:rPr lang="zh-CN" altLang="en-US" sz="2400" dirty="0"/>
              <a:t>。做好这一点已经可以引起基本上所有行业的变革，但离达到人类水平的人工智能还有很长的路要走。</a:t>
            </a:r>
            <a:endParaRPr lang="en-US" altLang="zh-CN" sz="2400" dirty="0"/>
          </a:p>
          <a:p>
            <a:endParaRPr lang="en-US" altLang="zh-CN" sz="2400" dirty="0"/>
          </a:p>
          <a:p>
            <a:endParaRPr lang="en-US" altLang="zh-CN" sz="2400" dirty="0"/>
          </a:p>
          <a:p>
            <a:pPr algn="r"/>
            <a:r>
              <a:rPr lang="en-US" altLang="zh-CN" sz="2400" dirty="0"/>
              <a:t>--《Python </a:t>
            </a:r>
            <a:r>
              <a:rPr lang="zh-CN" altLang="en-US" sz="2400" dirty="0"/>
              <a:t>深度学习</a:t>
            </a:r>
            <a:r>
              <a:rPr lang="en-US" altLang="zh-CN" sz="2400" dirty="0"/>
              <a:t>》</a:t>
            </a:r>
          </a:p>
          <a:p>
            <a:pPr algn="r"/>
            <a:r>
              <a:rPr lang="zh-CN" altLang="en-US" sz="2400" dirty="0"/>
              <a:t>费朗索瓦 肖莱</a:t>
            </a:r>
            <a:r>
              <a:rPr lang="en-US" altLang="zh-CN" sz="2400" dirty="0"/>
              <a:t>(Francosic Chollet)</a:t>
            </a:r>
          </a:p>
          <a:p>
            <a:pPr algn="r"/>
            <a:r>
              <a:rPr lang="en-US" altLang="zh-CN" sz="2400" dirty="0"/>
              <a:t>Keras</a:t>
            </a:r>
            <a:r>
              <a:rPr lang="zh-CN" altLang="en-US" sz="2400" dirty="0"/>
              <a:t>之父，</a:t>
            </a:r>
            <a:r>
              <a:rPr lang="en-US" altLang="zh-CN" sz="2400" dirty="0"/>
              <a:t>TensorFlow</a:t>
            </a:r>
            <a:r>
              <a:rPr lang="zh-CN" altLang="en-US" sz="2400" dirty="0"/>
              <a:t>机器学习框架贡献者 </a:t>
            </a:r>
            <a:endParaRPr lang="zh-CN" altLang="en-US" dirty="0"/>
          </a:p>
        </p:txBody>
      </p:sp>
    </p:spTree>
    <p:extLst>
      <p:ext uri="{BB962C8B-B14F-4D97-AF65-F5344CB8AC3E}">
        <p14:creationId xmlns:p14="http://schemas.microsoft.com/office/powerpoint/2010/main" val="272206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人工智能</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7604910" cy="523220"/>
          </a:xfrm>
          <a:prstGeom prst="rect">
            <a:avLst/>
          </a:prstGeom>
          <a:noFill/>
        </p:spPr>
        <p:txBody>
          <a:bodyPr wrap="square" rtlCol="0">
            <a:spAutoFit/>
          </a:bodyPr>
          <a:lstStyle/>
          <a:p>
            <a:r>
              <a:rPr lang="zh-CN" altLang="en-US" sz="2800" dirty="0"/>
              <a:t>什么是人工智能（</a:t>
            </a:r>
            <a:r>
              <a:rPr lang="en-US" altLang="zh-CN" sz="2800" dirty="0"/>
              <a:t>AI</a:t>
            </a:r>
            <a:r>
              <a:rPr lang="zh-CN" altLang="en-US" sz="2800" dirty="0"/>
              <a:t>）   </a:t>
            </a:r>
          </a:p>
        </p:txBody>
      </p:sp>
      <p:sp>
        <p:nvSpPr>
          <p:cNvPr id="3" name="矩形 2">
            <a:extLst>
              <a:ext uri="{FF2B5EF4-FFF2-40B4-BE49-F238E27FC236}">
                <a16:creationId xmlns:a16="http://schemas.microsoft.com/office/drawing/2014/main" id="{162048C2-55E9-4EE1-A8A4-32D85C5A677A}"/>
              </a:ext>
            </a:extLst>
          </p:cNvPr>
          <p:cNvSpPr/>
          <p:nvPr/>
        </p:nvSpPr>
        <p:spPr>
          <a:xfrm>
            <a:off x="2082800" y="2042218"/>
            <a:ext cx="6756400" cy="677108"/>
          </a:xfrm>
          <a:prstGeom prst="rect">
            <a:avLst/>
          </a:prstGeom>
        </p:spPr>
        <p:txBody>
          <a:bodyPr wrap="square">
            <a:spAutoFit/>
          </a:bodyPr>
          <a:lstStyle/>
          <a:p>
            <a:r>
              <a:rPr lang="zh-CN" altLang="en-US" sz="2000" dirty="0">
                <a:latin typeface="FZSSJW--GB1-0"/>
              </a:rPr>
              <a:t>简洁定义如下： </a:t>
            </a:r>
            <a:r>
              <a:rPr lang="zh-CN" altLang="en-US" sz="2000" dirty="0">
                <a:latin typeface="SimHei" panose="02010609060101010101" pitchFamily="49" charset="-122"/>
                <a:ea typeface="SimHei" panose="02010609060101010101" pitchFamily="49" charset="-122"/>
              </a:rPr>
              <a:t>努力将通常由人类完成的智力任务自动化。</a:t>
            </a:r>
            <a:r>
              <a:rPr lang="zh-CN" altLang="en-US" sz="2000" dirty="0"/>
              <a:t> </a:t>
            </a:r>
            <a:br>
              <a:rPr lang="zh-CN" altLang="en-US" dirty="0"/>
            </a:br>
            <a:endParaRPr lang="zh-CN" altLang="en-US" dirty="0"/>
          </a:p>
        </p:txBody>
      </p:sp>
      <p:sp>
        <p:nvSpPr>
          <p:cNvPr id="7" name="文本框 6">
            <a:extLst>
              <a:ext uri="{FF2B5EF4-FFF2-40B4-BE49-F238E27FC236}">
                <a16:creationId xmlns:a16="http://schemas.microsoft.com/office/drawing/2014/main" id="{C0FCD602-533D-494D-9ED5-2BE81AEBC200}"/>
              </a:ext>
            </a:extLst>
          </p:cNvPr>
          <p:cNvSpPr txBox="1"/>
          <p:nvPr/>
        </p:nvSpPr>
        <p:spPr>
          <a:xfrm>
            <a:off x="1358021" y="2534659"/>
            <a:ext cx="7604910" cy="523220"/>
          </a:xfrm>
          <a:prstGeom prst="rect">
            <a:avLst/>
          </a:prstGeom>
          <a:noFill/>
        </p:spPr>
        <p:txBody>
          <a:bodyPr wrap="square" rtlCol="0">
            <a:spAutoFit/>
          </a:bodyPr>
          <a:lstStyle/>
          <a:p>
            <a:r>
              <a:rPr lang="zh-CN" altLang="en-US" sz="2800" dirty="0"/>
              <a:t>人工智能主要成果   </a:t>
            </a:r>
          </a:p>
        </p:txBody>
      </p:sp>
      <p:graphicFrame>
        <p:nvGraphicFramePr>
          <p:cNvPr id="4" name="图示 3">
            <a:extLst>
              <a:ext uri="{FF2B5EF4-FFF2-40B4-BE49-F238E27FC236}">
                <a16:creationId xmlns:a16="http://schemas.microsoft.com/office/drawing/2014/main" id="{E1F68DE6-0C98-4FC9-8B14-21CB85A3A0B3}"/>
              </a:ext>
            </a:extLst>
          </p:cNvPr>
          <p:cNvGraphicFramePr/>
          <p:nvPr>
            <p:extLst>
              <p:ext uri="{D42A27DB-BD31-4B8C-83A1-F6EECF244321}">
                <p14:modId xmlns:p14="http://schemas.microsoft.com/office/powerpoint/2010/main" val="3101298914"/>
              </p:ext>
            </p:extLst>
          </p:nvPr>
        </p:nvGraphicFramePr>
        <p:xfrm>
          <a:off x="2175933" y="3160781"/>
          <a:ext cx="7975599" cy="3613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1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尾声</a:t>
            </a:r>
          </a:p>
        </p:txBody>
      </p:sp>
      <p:sp>
        <p:nvSpPr>
          <p:cNvPr id="4" name="矩形 3"/>
          <p:cNvSpPr/>
          <p:nvPr/>
        </p:nvSpPr>
        <p:spPr>
          <a:xfrm>
            <a:off x="1848685" y="2967335"/>
            <a:ext cx="8494633" cy="1200329"/>
          </a:xfrm>
          <a:prstGeom prst="rect">
            <a:avLst/>
          </a:prstGeom>
          <a:noFill/>
        </p:spPr>
        <p:txBody>
          <a:bodyPr wrap="none" lIns="91440" tIns="45720" rIns="91440" bIns="45720">
            <a:spAutoFit/>
          </a:bodyPr>
          <a:lstStyle/>
          <a:p>
            <a:pPr algn="ctr"/>
            <a:r>
              <a:rPr lang="zh-CN" altLang="en-US" sz="7200" b="0" cap="none" spc="0" dirty="0">
                <a:ln w="0"/>
                <a:solidFill>
                  <a:schemeClr val="tx1"/>
                </a:solidFill>
                <a:effectLst>
                  <a:outerShdw blurRad="38100" dist="19050" dir="2700000" algn="tl" rotWithShape="0">
                    <a:schemeClr val="dk1">
                      <a:alpha val="40000"/>
                    </a:schemeClr>
                  </a:outerShdw>
                </a:effectLst>
              </a:rPr>
              <a:t>保持</a:t>
            </a:r>
            <a:r>
              <a:rPr lang="zh-CN" altLang="en-US" sz="7200" dirty="0">
                <a:ln w="0"/>
                <a:solidFill>
                  <a:schemeClr val="accent1"/>
                </a:solidFill>
                <a:effectLst>
                  <a:outerShdw blurRad="38100" dist="25400" dir="5400000" algn="ctr" rotWithShape="0">
                    <a:srgbClr val="6E747A">
                      <a:alpha val="43000"/>
                    </a:srgbClr>
                  </a:outerShdw>
                </a:effectLst>
              </a:rPr>
              <a:t>创新</a:t>
            </a:r>
            <a:r>
              <a:rPr lang="zh-CN" altLang="en-US" sz="7200" b="0" cap="none" spc="0" dirty="0">
                <a:ln w="0"/>
                <a:solidFill>
                  <a:schemeClr val="tx1"/>
                </a:solidFill>
                <a:effectLst>
                  <a:outerShdw blurRad="38100" dist="19050" dir="2700000" algn="tl" rotWithShape="0">
                    <a:schemeClr val="dk1">
                      <a:alpha val="40000"/>
                    </a:schemeClr>
                  </a:outerShdw>
                </a:effectLst>
              </a:rPr>
              <a:t>，技术</a:t>
            </a:r>
            <a:r>
              <a:rPr lang="zh-CN" altLang="en-US" sz="7200" dirty="0">
                <a:ln w="0"/>
                <a:solidFill>
                  <a:schemeClr val="accent1"/>
                </a:solidFill>
                <a:effectLst>
                  <a:outerShdw blurRad="38100" dist="25400" dir="5400000" algn="ctr" rotWithShape="0">
                    <a:srgbClr val="6E747A">
                      <a:alpha val="43000"/>
                    </a:srgbClr>
                  </a:outerShdw>
                </a:effectLst>
              </a:rPr>
              <a:t>领先</a:t>
            </a:r>
            <a:endParaRPr lang="zh-CN" alt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3032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人工智能</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7604910" cy="523220"/>
          </a:xfrm>
          <a:prstGeom prst="rect">
            <a:avLst/>
          </a:prstGeom>
          <a:noFill/>
        </p:spPr>
        <p:txBody>
          <a:bodyPr wrap="square" rtlCol="0">
            <a:spAutoFit/>
          </a:bodyPr>
          <a:lstStyle/>
          <a:p>
            <a:r>
              <a:rPr lang="zh-CN" altLang="en-US" sz="2800" dirty="0"/>
              <a:t>人工智能的历史   </a:t>
            </a:r>
          </a:p>
        </p:txBody>
      </p:sp>
      <p:graphicFrame>
        <p:nvGraphicFramePr>
          <p:cNvPr id="5" name="图示 4">
            <a:extLst>
              <a:ext uri="{FF2B5EF4-FFF2-40B4-BE49-F238E27FC236}">
                <a16:creationId xmlns:a16="http://schemas.microsoft.com/office/drawing/2014/main" id="{1CD333B4-6630-4DFE-AE34-7ED43FB3E0F1}"/>
              </a:ext>
            </a:extLst>
          </p:cNvPr>
          <p:cNvGraphicFramePr/>
          <p:nvPr>
            <p:extLst>
              <p:ext uri="{D42A27DB-BD31-4B8C-83A1-F6EECF244321}">
                <p14:modId xmlns:p14="http://schemas.microsoft.com/office/powerpoint/2010/main" val="1254857797"/>
              </p:ext>
            </p:extLst>
          </p:nvPr>
        </p:nvGraphicFramePr>
        <p:xfrm>
          <a:off x="1600200" y="1628683"/>
          <a:ext cx="8128000" cy="276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5DDDB663-B0A0-42A0-9183-91257F0EF797}"/>
              </a:ext>
            </a:extLst>
          </p:cNvPr>
          <p:cNvSpPr/>
          <p:nvPr/>
        </p:nvSpPr>
        <p:spPr>
          <a:xfrm>
            <a:off x="1816141" y="4397283"/>
            <a:ext cx="9969457" cy="2400657"/>
          </a:xfrm>
          <a:prstGeom prst="rect">
            <a:avLst/>
          </a:prstGeom>
        </p:spPr>
        <p:txBody>
          <a:bodyPr wrap="square">
            <a:spAutoFit/>
          </a:bodyPr>
          <a:lstStyle/>
          <a:p>
            <a:r>
              <a:rPr lang="zh-CN" altLang="en-US" sz="2400" b="1" dirty="0">
                <a:latin typeface="FZSSJW--GB1-0"/>
              </a:rPr>
              <a:t>两次冬天</a:t>
            </a:r>
            <a:endParaRPr lang="en-US" altLang="zh-CN" sz="2400" b="1" dirty="0">
              <a:latin typeface="FZSSJW--GB1-0"/>
            </a:endParaRPr>
          </a:p>
          <a:p>
            <a:r>
              <a:rPr lang="en-US" altLang="zh-CN" dirty="0"/>
              <a:t>20 </a:t>
            </a:r>
            <a:r>
              <a:rPr lang="zh-CN" altLang="en-US" dirty="0"/>
              <a:t>世纪 </a:t>
            </a:r>
            <a:r>
              <a:rPr lang="en-US" altLang="zh-CN" dirty="0"/>
              <a:t>60 </a:t>
            </a:r>
            <a:r>
              <a:rPr lang="zh-CN" altLang="en-US" dirty="0"/>
              <a:t>年代的符号主义人工智能，一些专家却相信这一目标近在咫尺（正如今天许多人所认为的那样）。几年之后，由于这些过高的期望未能实现，研究人员和政府资金均转向其他领域，这标志着第一次</a:t>
            </a:r>
            <a:r>
              <a:rPr lang="zh-CN" altLang="en-US" b="1" dirty="0"/>
              <a:t>人工智能冬天（ </a:t>
            </a:r>
            <a:r>
              <a:rPr lang="en-US" altLang="zh-CN" b="1" dirty="0"/>
              <a:t>AI winter</a:t>
            </a:r>
            <a:r>
              <a:rPr lang="zh-CN" altLang="en-US" b="1" dirty="0"/>
              <a:t>）</a:t>
            </a:r>
            <a:r>
              <a:rPr lang="zh-CN" altLang="en-US" dirty="0"/>
              <a:t>的开始 。</a:t>
            </a:r>
            <a:endParaRPr lang="en-US" altLang="zh-CN" dirty="0"/>
          </a:p>
          <a:p>
            <a:r>
              <a:rPr lang="en-US" altLang="zh-CN" dirty="0"/>
              <a:t>20 </a:t>
            </a:r>
            <a:r>
              <a:rPr lang="zh-CN" altLang="en-US" dirty="0"/>
              <a:t>世纪 </a:t>
            </a:r>
            <a:r>
              <a:rPr lang="en-US" altLang="zh-CN" dirty="0"/>
              <a:t>80 </a:t>
            </a:r>
            <a:r>
              <a:rPr lang="zh-CN" altLang="en-US" dirty="0"/>
              <a:t>年代，一种新的符号主义人工智能</a:t>
            </a:r>
            <a:r>
              <a:rPr lang="en-US" altLang="zh-CN" dirty="0"/>
              <a:t>——</a:t>
            </a:r>
            <a:r>
              <a:rPr lang="zh-CN" altLang="en-US" dirty="0"/>
              <a:t>专家系统（ </a:t>
            </a:r>
            <a:r>
              <a:rPr lang="en-US" altLang="zh-CN" dirty="0"/>
              <a:t>expert system</a:t>
            </a:r>
            <a:r>
              <a:rPr lang="zh-CN" altLang="en-US" dirty="0"/>
              <a:t>）</a:t>
            </a:r>
            <a:r>
              <a:rPr lang="en-US" altLang="zh-CN" dirty="0"/>
              <a:t>——</a:t>
            </a:r>
            <a:r>
              <a:rPr lang="zh-CN" altLang="en-US" dirty="0"/>
              <a:t>开始在大公司中受到追捧。 </a:t>
            </a:r>
            <a:r>
              <a:rPr lang="en-US" altLang="zh-CN" dirty="0"/>
              <a:t>1985 </a:t>
            </a:r>
            <a:r>
              <a:rPr lang="zh-CN" altLang="en-US" dirty="0"/>
              <a:t>年前后，各家公司每年在这项技术上的花费超过 </a:t>
            </a:r>
            <a:r>
              <a:rPr lang="en-US" altLang="zh-CN" dirty="0"/>
              <a:t>10 </a:t>
            </a:r>
            <a:r>
              <a:rPr lang="zh-CN" altLang="en-US" dirty="0"/>
              <a:t>亿美元。但到了 </a:t>
            </a:r>
            <a:r>
              <a:rPr lang="en-US" altLang="zh-CN" dirty="0"/>
              <a:t>20 </a:t>
            </a:r>
            <a:r>
              <a:rPr lang="zh-CN" altLang="en-US" dirty="0"/>
              <a:t>世纪 </a:t>
            </a:r>
            <a:r>
              <a:rPr lang="en-US" altLang="zh-CN" dirty="0"/>
              <a:t>90 </a:t>
            </a:r>
            <a:r>
              <a:rPr lang="zh-CN" altLang="en-US" dirty="0"/>
              <a:t>年代初，这些系统的维护费用变得很高，难以扩展，并且应用范围有限，人们逐渐对其失去兴趣。于是开始了第二次人工智能冬天。 </a:t>
            </a:r>
          </a:p>
        </p:txBody>
      </p:sp>
    </p:spTree>
    <p:extLst>
      <p:ext uri="{BB962C8B-B14F-4D97-AF65-F5344CB8AC3E}">
        <p14:creationId xmlns:p14="http://schemas.microsoft.com/office/powerpoint/2010/main" val="406896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人工智能</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7604910" cy="523220"/>
          </a:xfrm>
          <a:prstGeom prst="rect">
            <a:avLst/>
          </a:prstGeom>
          <a:noFill/>
        </p:spPr>
        <p:txBody>
          <a:bodyPr wrap="square" rtlCol="0">
            <a:spAutoFit/>
          </a:bodyPr>
          <a:lstStyle/>
          <a:p>
            <a:r>
              <a:rPr lang="zh-CN" altLang="en-US" sz="2800" dirty="0"/>
              <a:t>人工智能：为什么是深度学习，为什么是现在？   </a:t>
            </a:r>
          </a:p>
        </p:txBody>
      </p:sp>
      <p:graphicFrame>
        <p:nvGraphicFramePr>
          <p:cNvPr id="7" name="图示 6">
            <a:extLst>
              <a:ext uri="{FF2B5EF4-FFF2-40B4-BE49-F238E27FC236}">
                <a16:creationId xmlns:a16="http://schemas.microsoft.com/office/drawing/2014/main" id="{A3BA8005-3302-4FB5-A7F0-BCBC7609BD2B}"/>
              </a:ext>
            </a:extLst>
          </p:cNvPr>
          <p:cNvGraphicFramePr/>
          <p:nvPr>
            <p:extLst>
              <p:ext uri="{D42A27DB-BD31-4B8C-83A1-F6EECF244321}">
                <p14:modId xmlns:p14="http://schemas.microsoft.com/office/powerpoint/2010/main" val="3644115618"/>
              </p:ext>
            </p:extLst>
          </p:nvPr>
        </p:nvGraphicFramePr>
        <p:xfrm>
          <a:off x="1930399" y="2007988"/>
          <a:ext cx="9711267" cy="477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55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TextBox 12"/>
          <p:cNvSpPr txBox="1"/>
          <p:nvPr/>
        </p:nvSpPr>
        <p:spPr>
          <a:xfrm>
            <a:off x="2950594" y="2088401"/>
            <a:ext cx="5994230" cy="584775"/>
          </a:xfrm>
          <a:prstGeom prst="rect">
            <a:avLst/>
          </a:prstGeom>
          <a:solidFill>
            <a:srgbClr val="0C1B2E"/>
          </a:solid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一、人工智能</a:t>
            </a:r>
          </a:p>
        </p:txBody>
      </p:sp>
      <p:sp>
        <p:nvSpPr>
          <p:cNvPr id="6" name="TextBox 14"/>
          <p:cNvSpPr txBox="1"/>
          <p:nvPr/>
        </p:nvSpPr>
        <p:spPr>
          <a:xfrm>
            <a:off x="2944576" y="3810643"/>
            <a:ext cx="6000248" cy="584775"/>
          </a:xfrm>
          <a:prstGeom prst="rect">
            <a:avLst/>
          </a:prstGeom>
          <a:solidFill>
            <a:srgbClr val="0C1B2E"/>
          </a:solid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二、深度学习</a:t>
            </a:r>
          </a:p>
        </p:txBody>
      </p:sp>
    </p:spTree>
    <p:extLst>
      <p:ext uri="{BB962C8B-B14F-4D97-AF65-F5344CB8AC3E}">
        <p14:creationId xmlns:p14="http://schemas.microsoft.com/office/powerpoint/2010/main" val="270392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2934579" cy="523220"/>
          </a:xfrm>
          <a:prstGeom prst="rect">
            <a:avLst/>
          </a:prstGeom>
          <a:noFill/>
        </p:spPr>
        <p:txBody>
          <a:bodyPr wrap="square" rtlCol="0">
            <a:spAutoFit/>
          </a:bodyPr>
          <a:lstStyle/>
          <a:p>
            <a:r>
              <a:rPr lang="zh-CN" altLang="en-US" sz="2800" dirty="0"/>
              <a:t>深度学习的位置   </a:t>
            </a:r>
          </a:p>
        </p:txBody>
      </p:sp>
      <p:pic>
        <p:nvPicPr>
          <p:cNvPr id="4" name="图片 3">
            <a:extLst>
              <a:ext uri="{FF2B5EF4-FFF2-40B4-BE49-F238E27FC236}">
                <a16:creationId xmlns:a16="http://schemas.microsoft.com/office/drawing/2014/main" id="{11C96651-0660-41E5-96F5-93C413956584}"/>
              </a:ext>
            </a:extLst>
          </p:cNvPr>
          <p:cNvPicPr>
            <a:picLocks noChangeAspect="1"/>
          </p:cNvPicPr>
          <p:nvPr/>
        </p:nvPicPr>
        <p:blipFill>
          <a:blip r:embed="rId2"/>
          <a:stretch>
            <a:fillRect/>
          </a:stretch>
        </p:blipFill>
        <p:spPr>
          <a:xfrm>
            <a:off x="1588028" y="2007988"/>
            <a:ext cx="4105275" cy="2343150"/>
          </a:xfrm>
          <a:prstGeom prst="rect">
            <a:avLst/>
          </a:prstGeom>
        </p:spPr>
      </p:pic>
      <p:sp>
        <p:nvSpPr>
          <p:cNvPr id="8" name="文本框 7">
            <a:extLst>
              <a:ext uri="{FF2B5EF4-FFF2-40B4-BE49-F238E27FC236}">
                <a16:creationId xmlns:a16="http://schemas.microsoft.com/office/drawing/2014/main" id="{BD720592-D330-47A4-8393-9B002F50EC6B}"/>
              </a:ext>
            </a:extLst>
          </p:cNvPr>
          <p:cNvSpPr txBox="1"/>
          <p:nvPr/>
        </p:nvSpPr>
        <p:spPr>
          <a:xfrm>
            <a:off x="6692021" y="3827918"/>
            <a:ext cx="2934579" cy="523220"/>
          </a:xfrm>
          <a:prstGeom prst="rect">
            <a:avLst/>
          </a:prstGeom>
          <a:noFill/>
        </p:spPr>
        <p:txBody>
          <a:bodyPr wrap="square" rtlCol="0">
            <a:spAutoFit/>
          </a:bodyPr>
          <a:lstStyle/>
          <a:p>
            <a:r>
              <a:rPr lang="zh-CN" altLang="en-US" sz="2800" dirty="0"/>
              <a:t>什么是机器学习   </a:t>
            </a:r>
          </a:p>
        </p:txBody>
      </p:sp>
      <p:pic>
        <p:nvPicPr>
          <p:cNvPr id="5" name="图片 4">
            <a:extLst>
              <a:ext uri="{FF2B5EF4-FFF2-40B4-BE49-F238E27FC236}">
                <a16:creationId xmlns:a16="http://schemas.microsoft.com/office/drawing/2014/main" id="{4E2A22E8-5D88-4665-9AEA-488C3CD26C28}"/>
              </a:ext>
            </a:extLst>
          </p:cNvPr>
          <p:cNvPicPr>
            <a:picLocks noChangeAspect="1"/>
          </p:cNvPicPr>
          <p:nvPr/>
        </p:nvPicPr>
        <p:blipFill>
          <a:blip r:embed="rId3"/>
          <a:stretch>
            <a:fillRect/>
          </a:stretch>
        </p:blipFill>
        <p:spPr>
          <a:xfrm>
            <a:off x="6366933" y="4577291"/>
            <a:ext cx="3810000" cy="2038350"/>
          </a:xfrm>
          <a:prstGeom prst="rect">
            <a:avLst/>
          </a:prstGeom>
        </p:spPr>
      </p:pic>
    </p:spTree>
    <p:extLst>
      <p:ext uri="{BB962C8B-B14F-4D97-AF65-F5344CB8AC3E}">
        <p14:creationId xmlns:p14="http://schemas.microsoft.com/office/powerpoint/2010/main" val="394996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2934579" cy="523220"/>
          </a:xfrm>
          <a:prstGeom prst="rect">
            <a:avLst/>
          </a:prstGeom>
          <a:noFill/>
        </p:spPr>
        <p:txBody>
          <a:bodyPr wrap="square" rtlCol="0">
            <a:spAutoFit/>
          </a:bodyPr>
          <a:lstStyle/>
          <a:p>
            <a:r>
              <a:rPr lang="zh-CN" altLang="en-US" sz="2800" dirty="0"/>
              <a:t>什么是深度学习？   </a:t>
            </a:r>
          </a:p>
        </p:txBody>
      </p:sp>
      <p:sp>
        <p:nvSpPr>
          <p:cNvPr id="7" name="矩形 6">
            <a:extLst>
              <a:ext uri="{FF2B5EF4-FFF2-40B4-BE49-F238E27FC236}">
                <a16:creationId xmlns:a16="http://schemas.microsoft.com/office/drawing/2014/main" id="{D5603586-7056-43A0-98AE-B1CB18C73586}"/>
              </a:ext>
            </a:extLst>
          </p:cNvPr>
          <p:cNvSpPr/>
          <p:nvPr/>
        </p:nvSpPr>
        <p:spPr>
          <a:xfrm>
            <a:off x="1828799" y="1916391"/>
            <a:ext cx="9076267" cy="400110"/>
          </a:xfrm>
          <a:prstGeom prst="rect">
            <a:avLst/>
          </a:prstGeom>
        </p:spPr>
        <p:txBody>
          <a:bodyPr wrap="square">
            <a:spAutoFit/>
          </a:bodyPr>
          <a:lstStyle/>
          <a:p>
            <a:r>
              <a:rPr lang="zh-CN" altLang="en-US" dirty="0"/>
              <a:t>深度学习模型只是将一个向量空间映射到另一个向量空间的简单而又连续的几何变换链。</a:t>
            </a:r>
            <a:r>
              <a:rPr lang="zh-CN" altLang="en-US" sz="2000" dirty="0"/>
              <a:t> </a:t>
            </a:r>
            <a:endParaRPr lang="zh-CN" altLang="en-US" dirty="0"/>
          </a:p>
        </p:txBody>
      </p:sp>
      <p:pic>
        <p:nvPicPr>
          <p:cNvPr id="3" name="图片 2">
            <a:extLst>
              <a:ext uri="{FF2B5EF4-FFF2-40B4-BE49-F238E27FC236}">
                <a16:creationId xmlns:a16="http://schemas.microsoft.com/office/drawing/2014/main" id="{77D5C09B-59F4-47E1-B193-0C41458B77DB}"/>
              </a:ext>
            </a:extLst>
          </p:cNvPr>
          <p:cNvPicPr>
            <a:picLocks noChangeAspect="1"/>
          </p:cNvPicPr>
          <p:nvPr/>
        </p:nvPicPr>
        <p:blipFill>
          <a:blip r:embed="rId2"/>
          <a:stretch>
            <a:fillRect/>
          </a:stretch>
        </p:blipFill>
        <p:spPr>
          <a:xfrm>
            <a:off x="2350226" y="2316501"/>
            <a:ext cx="5105400" cy="3867150"/>
          </a:xfrm>
          <a:prstGeom prst="rect">
            <a:avLst/>
          </a:prstGeom>
        </p:spPr>
      </p:pic>
      <p:sp>
        <p:nvSpPr>
          <p:cNvPr id="9" name="矩形 8">
            <a:extLst>
              <a:ext uri="{FF2B5EF4-FFF2-40B4-BE49-F238E27FC236}">
                <a16:creationId xmlns:a16="http://schemas.microsoft.com/office/drawing/2014/main" id="{7A314355-1205-4015-AFA7-B58F696767D8}"/>
              </a:ext>
            </a:extLst>
          </p:cNvPr>
          <p:cNvSpPr/>
          <p:nvPr/>
        </p:nvSpPr>
        <p:spPr>
          <a:xfrm>
            <a:off x="1828799" y="6383706"/>
            <a:ext cx="9076267" cy="400110"/>
          </a:xfrm>
          <a:prstGeom prst="rect">
            <a:avLst/>
          </a:prstGeom>
        </p:spPr>
        <p:txBody>
          <a:bodyPr wrap="square">
            <a:spAutoFit/>
          </a:bodyPr>
          <a:lstStyle/>
          <a:p>
            <a:r>
              <a:rPr lang="zh-CN" altLang="en-US" sz="2000" dirty="0"/>
              <a:t>网络（或模型）就是神经网络 </a:t>
            </a:r>
            <a:endParaRPr lang="zh-CN" altLang="en-US" dirty="0"/>
          </a:p>
        </p:txBody>
      </p:sp>
      <p:sp>
        <p:nvSpPr>
          <p:cNvPr id="10" name="矩形 9">
            <a:extLst>
              <a:ext uri="{FF2B5EF4-FFF2-40B4-BE49-F238E27FC236}">
                <a16:creationId xmlns:a16="http://schemas.microsoft.com/office/drawing/2014/main" id="{6CD37CDB-2612-4F23-B1B9-2C36267CEF59}"/>
              </a:ext>
            </a:extLst>
          </p:cNvPr>
          <p:cNvSpPr/>
          <p:nvPr/>
        </p:nvSpPr>
        <p:spPr>
          <a:xfrm>
            <a:off x="7725429" y="3147726"/>
            <a:ext cx="3989494" cy="1477328"/>
          </a:xfrm>
          <a:prstGeom prst="rect">
            <a:avLst/>
          </a:prstGeom>
        </p:spPr>
        <p:txBody>
          <a:bodyPr wrap="square">
            <a:spAutoFit/>
          </a:bodyPr>
          <a:lstStyle/>
          <a:p>
            <a:r>
              <a:rPr lang="zh-CN" altLang="en-US" dirty="0"/>
              <a:t>关键组成元素：</a:t>
            </a:r>
            <a:endParaRPr lang="en-US" altLang="zh-CN" dirty="0"/>
          </a:p>
          <a:p>
            <a:r>
              <a:rPr lang="zh-CN" altLang="en-US" b="1" i="1" dirty="0"/>
              <a:t>层</a:t>
            </a:r>
            <a:r>
              <a:rPr lang="zh-CN" altLang="en-US" dirty="0"/>
              <a:t>，多个层组合成网络（或模型）。</a:t>
            </a:r>
          </a:p>
          <a:p>
            <a:r>
              <a:rPr lang="zh-CN" altLang="en-US" b="1" i="1" dirty="0"/>
              <a:t>输入数据</a:t>
            </a:r>
            <a:r>
              <a:rPr lang="zh-CN" altLang="en-US" dirty="0"/>
              <a:t>和</a:t>
            </a:r>
            <a:r>
              <a:rPr lang="zh-CN" altLang="en-US" b="1" i="1" dirty="0"/>
              <a:t>相应的目标</a:t>
            </a:r>
            <a:r>
              <a:rPr lang="zh-CN" altLang="en-US" dirty="0"/>
              <a:t>。</a:t>
            </a:r>
          </a:p>
          <a:p>
            <a:r>
              <a:rPr lang="zh-CN" altLang="en-US" b="1" i="1" dirty="0"/>
              <a:t>损失函数</a:t>
            </a:r>
            <a:r>
              <a:rPr lang="zh-CN" altLang="en-US" dirty="0"/>
              <a:t>，即用于学习的反馈信号。</a:t>
            </a:r>
          </a:p>
          <a:p>
            <a:r>
              <a:rPr lang="zh-CN" altLang="en-US" b="1" i="1" dirty="0"/>
              <a:t>优化器</a:t>
            </a:r>
            <a:r>
              <a:rPr lang="zh-CN" altLang="en-US" dirty="0"/>
              <a:t>，决定学习过程如何进行。</a:t>
            </a:r>
          </a:p>
        </p:txBody>
      </p:sp>
    </p:spTree>
    <p:extLst>
      <p:ext uri="{BB962C8B-B14F-4D97-AF65-F5344CB8AC3E}">
        <p14:creationId xmlns:p14="http://schemas.microsoft.com/office/powerpoint/2010/main" val="200939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96660"/>
          </a:xfrm>
        </p:spPr>
        <p:txBody>
          <a:bodyPr/>
          <a:lstStyle/>
          <a:p>
            <a:r>
              <a:rPr lang="zh-CN" altLang="en-US" dirty="0"/>
              <a:t>深度学习</a:t>
            </a:r>
          </a:p>
        </p:txBody>
      </p:sp>
      <p:sp>
        <p:nvSpPr>
          <p:cNvPr id="6" name="文本框 5">
            <a:extLst>
              <a:ext uri="{FF2B5EF4-FFF2-40B4-BE49-F238E27FC236}">
                <a16:creationId xmlns:a16="http://schemas.microsoft.com/office/drawing/2014/main" id="{415B877F-8F3E-4C9F-8E9F-4DAC6EB46CAF}"/>
              </a:ext>
            </a:extLst>
          </p:cNvPr>
          <p:cNvSpPr txBox="1"/>
          <p:nvPr/>
        </p:nvSpPr>
        <p:spPr>
          <a:xfrm>
            <a:off x="1358021" y="1367073"/>
            <a:ext cx="4072720" cy="523220"/>
          </a:xfrm>
          <a:prstGeom prst="rect">
            <a:avLst/>
          </a:prstGeom>
          <a:noFill/>
        </p:spPr>
        <p:txBody>
          <a:bodyPr wrap="square" rtlCol="0">
            <a:spAutoFit/>
          </a:bodyPr>
          <a:lstStyle/>
          <a:p>
            <a:r>
              <a:rPr lang="zh-CN" altLang="en-US" sz="2800" dirty="0"/>
              <a:t>深度学习可以干什么？   </a:t>
            </a:r>
          </a:p>
        </p:txBody>
      </p:sp>
      <p:sp>
        <p:nvSpPr>
          <p:cNvPr id="7" name="矩形 6">
            <a:extLst>
              <a:ext uri="{FF2B5EF4-FFF2-40B4-BE49-F238E27FC236}">
                <a16:creationId xmlns:a16="http://schemas.microsoft.com/office/drawing/2014/main" id="{D5603586-7056-43A0-98AE-B1CB18C73586}"/>
              </a:ext>
            </a:extLst>
          </p:cNvPr>
          <p:cNvSpPr/>
          <p:nvPr/>
        </p:nvSpPr>
        <p:spPr>
          <a:xfrm>
            <a:off x="2065866" y="2221191"/>
            <a:ext cx="9076267" cy="3785652"/>
          </a:xfrm>
          <a:prstGeom prst="rect">
            <a:avLst/>
          </a:prstGeom>
        </p:spPr>
        <p:txBody>
          <a:bodyPr wrap="square">
            <a:spAutoFit/>
          </a:bodyPr>
          <a:lstStyle/>
          <a:p>
            <a:pPr marL="285750" indent="-285750">
              <a:buFont typeface="Arial" panose="020B0604020202020204" pitchFamily="34" charset="0"/>
              <a:buChar char="•"/>
            </a:pPr>
            <a:r>
              <a:rPr lang="zh-CN" altLang="en-US" sz="2000" dirty="0"/>
              <a:t>接近人类水平的图像分类</a:t>
            </a:r>
          </a:p>
          <a:p>
            <a:pPr marL="285750" indent="-285750">
              <a:buFont typeface="Arial" panose="020B0604020202020204" pitchFamily="34" charset="0"/>
              <a:buChar char="•"/>
            </a:pPr>
            <a:r>
              <a:rPr lang="zh-CN" altLang="en-US" sz="2000" dirty="0"/>
              <a:t>接近人类水平的语音识别</a:t>
            </a:r>
          </a:p>
          <a:p>
            <a:pPr marL="285750" indent="-285750">
              <a:buFont typeface="Arial" panose="020B0604020202020204" pitchFamily="34" charset="0"/>
              <a:buChar char="•"/>
            </a:pPr>
            <a:r>
              <a:rPr lang="zh-CN" altLang="en-US" sz="2000" dirty="0"/>
              <a:t>接近人类水平的手写文字转录</a:t>
            </a:r>
          </a:p>
          <a:p>
            <a:pPr marL="285750" indent="-285750">
              <a:buFont typeface="Arial" panose="020B0604020202020204" pitchFamily="34" charset="0"/>
              <a:buChar char="•"/>
            </a:pPr>
            <a:r>
              <a:rPr lang="zh-CN" altLang="en-US" sz="2000" dirty="0"/>
              <a:t>更好的机器翻译</a:t>
            </a:r>
          </a:p>
          <a:p>
            <a:pPr marL="285750" indent="-285750">
              <a:buFont typeface="Arial" panose="020B0604020202020204" pitchFamily="34" charset="0"/>
              <a:buChar char="•"/>
            </a:pPr>
            <a:r>
              <a:rPr lang="zh-CN" altLang="en-US" sz="2000" dirty="0"/>
              <a:t>更好的文本到语音转换</a:t>
            </a:r>
          </a:p>
          <a:p>
            <a:pPr marL="285750" indent="-285750">
              <a:buFont typeface="Arial" panose="020B0604020202020204" pitchFamily="34" charset="0"/>
              <a:buChar char="•"/>
            </a:pPr>
            <a:r>
              <a:rPr lang="zh-CN" altLang="en-US" sz="2000" dirty="0"/>
              <a:t>数字助理，比如谷歌即时（ </a:t>
            </a:r>
            <a:r>
              <a:rPr lang="en-US" altLang="zh-CN" sz="2000" dirty="0"/>
              <a:t>Google Now</a:t>
            </a:r>
            <a:r>
              <a:rPr lang="zh-CN" altLang="en-US" sz="2000" dirty="0"/>
              <a:t>）和亚马逊 </a:t>
            </a:r>
            <a:r>
              <a:rPr lang="en-US" altLang="zh-CN" sz="2000" dirty="0"/>
              <a:t>Alexa</a:t>
            </a:r>
          </a:p>
          <a:p>
            <a:pPr marL="285750" indent="-285750">
              <a:buFont typeface="Arial" panose="020B0604020202020204" pitchFamily="34" charset="0"/>
              <a:buChar char="•"/>
            </a:pPr>
            <a:r>
              <a:rPr lang="zh-CN" altLang="en-US" sz="2000" dirty="0"/>
              <a:t>接近人类水平的自动驾驶</a:t>
            </a:r>
          </a:p>
          <a:p>
            <a:pPr marL="285750" indent="-285750">
              <a:buFont typeface="Arial" panose="020B0604020202020204" pitchFamily="34" charset="0"/>
              <a:buChar char="•"/>
            </a:pPr>
            <a:r>
              <a:rPr lang="zh-CN" altLang="en-US" sz="2000" dirty="0"/>
              <a:t>更好的广告定向投放， </a:t>
            </a:r>
            <a:r>
              <a:rPr lang="en-US" altLang="zh-CN" sz="2000" dirty="0"/>
              <a:t>Google</a:t>
            </a:r>
            <a:r>
              <a:rPr lang="zh-CN" altLang="en-US" sz="2000" dirty="0"/>
              <a:t>、百度、必应都在使用</a:t>
            </a:r>
          </a:p>
          <a:p>
            <a:pPr marL="285750" indent="-285750">
              <a:buFont typeface="Arial" panose="020B0604020202020204" pitchFamily="34" charset="0"/>
              <a:buChar char="•"/>
            </a:pPr>
            <a:r>
              <a:rPr lang="zh-CN" altLang="en-US" sz="2000" dirty="0"/>
              <a:t>更好的网络搜索结果</a:t>
            </a:r>
          </a:p>
          <a:p>
            <a:pPr marL="285750" indent="-285750">
              <a:buFont typeface="Arial" panose="020B0604020202020204" pitchFamily="34" charset="0"/>
              <a:buChar char="•"/>
            </a:pPr>
            <a:r>
              <a:rPr lang="zh-CN" altLang="en-US" sz="2000" dirty="0"/>
              <a:t>能够回答用自然语言提出的问题</a:t>
            </a:r>
          </a:p>
          <a:p>
            <a:pPr marL="285750" indent="-285750">
              <a:buFont typeface="Arial" panose="020B0604020202020204" pitchFamily="34" charset="0"/>
              <a:buChar char="•"/>
            </a:pPr>
            <a:r>
              <a:rPr lang="zh-CN" altLang="en-US" sz="2000" dirty="0"/>
              <a:t>在围棋上战胜人类</a:t>
            </a:r>
            <a:br>
              <a:rPr lang="zh-CN" altLang="en-US" dirty="0"/>
            </a:br>
            <a:r>
              <a:rPr lang="zh-CN" altLang="en-US" sz="2000" dirty="0"/>
              <a:t> </a:t>
            </a:r>
            <a:endParaRPr lang="zh-CN" altLang="en-US" dirty="0"/>
          </a:p>
        </p:txBody>
      </p:sp>
    </p:spTree>
    <p:extLst>
      <p:ext uri="{BB962C8B-B14F-4D97-AF65-F5344CB8AC3E}">
        <p14:creationId xmlns:p14="http://schemas.microsoft.com/office/powerpoint/2010/main" val="37431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业务战略">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Office_17078563_TF03417222" id="{43676E14-35E9-449A-A42B-BBD3A18A161F}" vid="{C996BB76-250A-4AF8-A38A-4492B3AE11C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4862</TotalTime>
  <Words>1946</Words>
  <Application>Microsoft Office PowerPoint</Application>
  <PresentationFormat>宽屏</PresentationFormat>
  <Paragraphs>180</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FZSSJW--GB1-0</vt:lpstr>
      <vt:lpstr>SimHei</vt:lpstr>
      <vt:lpstr>微软雅黑</vt:lpstr>
      <vt:lpstr>Arial</vt:lpstr>
      <vt:lpstr>Calibri</vt:lpstr>
      <vt:lpstr>Century Gothic</vt:lpstr>
      <vt:lpstr>Wingdings 3</vt:lpstr>
      <vt:lpstr>业务战略</vt:lpstr>
      <vt:lpstr>深度学习简介 </vt:lpstr>
      <vt:lpstr>目录</vt:lpstr>
      <vt:lpstr>人工智能</vt:lpstr>
      <vt:lpstr>人工智能</vt:lpstr>
      <vt:lpstr>人工智能</vt:lpstr>
      <vt:lpstr>目录</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深度学习</vt:lpstr>
      <vt:lpstr>尾声</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公司名称</dc:title>
  <dc:creator>Windows User</dc:creator>
  <cp:lastModifiedBy>崔 成吉</cp:lastModifiedBy>
  <cp:revision>215</cp:revision>
  <dcterms:created xsi:type="dcterms:W3CDTF">2019-03-08T07:49:19Z</dcterms:created>
  <dcterms:modified xsi:type="dcterms:W3CDTF">2019-11-29T11:47:06Z</dcterms:modified>
</cp:coreProperties>
</file>