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18" r:id="rId3"/>
    <p:sldId id="276" r:id="rId4"/>
    <p:sldId id="316" r:id="rId5"/>
    <p:sldId id="317" r:id="rId6"/>
    <p:sldId id="295" r:id="rId7"/>
    <p:sldId id="306" r:id="rId8"/>
    <p:sldId id="319" r:id="rId9"/>
    <p:sldId id="307" r:id="rId10"/>
    <p:sldId id="320" r:id="rId11"/>
    <p:sldId id="321" r:id="rId12"/>
    <p:sldId id="322" r:id="rId13"/>
    <p:sldId id="28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795EC8-D8BB-4C39-B2E2-6488388AF08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A86CD0-96FC-47CD-A89B-17A22E4D027B}">
      <dgm:prSet phldrT="[文本]"/>
      <dgm:spPr/>
      <dgm:t>
        <a:bodyPr/>
        <a:lstStyle/>
        <a:p>
          <a:r>
            <a:rPr lang="zh-CN" altLang="en-US" dirty="0" smtClean="0"/>
            <a:t>操作指令执行快</a:t>
          </a:r>
          <a:endParaRPr lang="zh-CN" altLang="en-US" dirty="0"/>
        </a:p>
      </dgm:t>
    </dgm:pt>
    <dgm:pt modelId="{CAE37B91-DFC2-47FE-9514-C85FD6E1D877}" type="parTrans" cxnId="{8F189B46-10DD-4C8F-B237-D7D7EB3471B6}">
      <dgm:prSet/>
      <dgm:spPr/>
      <dgm:t>
        <a:bodyPr/>
        <a:lstStyle/>
        <a:p>
          <a:endParaRPr lang="zh-CN" altLang="en-US"/>
        </a:p>
      </dgm:t>
    </dgm:pt>
    <dgm:pt modelId="{86872FA9-87F0-49C9-911B-13FAA5A379F6}" type="sibTrans" cxnId="{8F189B46-10DD-4C8F-B237-D7D7EB3471B6}">
      <dgm:prSet/>
      <dgm:spPr/>
      <dgm:t>
        <a:bodyPr/>
        <a:lstStyle/>
        <a:p>
          <a:endParaRPr lang="zh-CN" altLang="en-US"/>
        </a:p>
      </dgm:t>
    </dgm:pt>
    <dgm:pt modelId="{64FE3FA7-C420-4AEE-A0C8-575AD5C51D1B}">
      <dgm:prSet phldrT="[文本]"/>
      <dgm:spPr/>
      <dgm:t>
        <a:bodyPr/>
        <a:lstStyle/>
        <a:p>
          <a:r>
            <a:rPr lang="zh-CN" altLang="en-US" dirty="0" smtClean="0"/>
            <a:t>分支管理容易，运行快</a:t>
          </a:r>
          <a:endParaRPr lang="zh-CN" altLang="en-US" dirty="0"/>
        </a:p>
      </dgm:t>
    </dgm:pt>
    <dgm:pt modelId="{ECCF9ED7-D10F-4A82-8E13-6C983E2B1050}" type="parTrans" cxnId="{B6B9FA20-19BA-4D4B-914B-752DE3D96C5F}">
      <dgm:prSet/>
      <dgm:spPr/>
      <dgm:t>
        <a:bodyPr/>
        <a:lstStyle/>
        <a:p>
          <a:endParaRPr lang="zh-CN" altLang="en-US"/>
        </a:p>
      </dgm:t>
    </dgm:pt>
    <dgm:pt modelId="{C004C035-9BE3-40D8-9D9B-A94279225B8F}" type="sibTrans" cxnId="{B6B9FA20-19BA-4D4B-914B-752DE3D96C5F}">
      <dgm:prSet/>
      <dgm:spPr/>
      <dgm:t>
        <a:bodyPr/>
        <a:lstStyle/>
        <a:p>
          <a:endParaRPr lang="zh-CN" altLang="en-US"/>
        </a:p>
      </dgm:t>
    </dgm:pt>
    <dgm:pt modelId="{18D7772C-6506-4CC7-A6A0-5AB4F0C5A900}">
      <dgm:prSet phldrT="[文本]"/>
      <dgm:spPr/>
      <dgm:t>
        <a:bodyPr/>
        <a:lstStyle/>
        <a:p>
          <a:r>
            <a:rPr lang="zh-CN" altLang="en-US" b="0" i="0" dirty="0" smtClean="0"/>
            <a:t>最快、最简单也最流行。</a:t>
          </a:r>
          <a:endParaRPr lang="zh-CN" altLang="en-US" dirty="0"/>
        </a:p>
      </dgm:t>
    </dgm:pt>
    <dgm:pt modelId="{5B819F1F-6650-4CFD-913F-B4F64DE4C0B4}" type="parTrans" cxnId="{48230E1B-5940-46D2-BCFC-2FE6A9AA3CED}">
      <dgm:prSet/>
      <dgm:spPr/>
      <dgm:t>
        <a:bodyPr/>
        <a:lstStyle/>
        <a:p>
          <a:endParaRPr lang="zh-CN" altLang="en-US"/>
        </a:p>
      </dgm:t>
    </dgm:pt>
    <dgm:pt modelId="{C55ED813-FB08-4AB0-9FD7-BF583D806B19}" type="sibTrans" cxnId="{48230E1B-5940-46D2-BCFC-2FE6A9AA3CED}">
      <dgm:prSet/>
      <dgm:spPr/>
      <dgm:t>
        <a:bodyPr/>
        <a:lstStyle/>
        <a:p>
          <a:endParaRPr lang="zh-CN" altLang="en-US"/>
        </a:p>
      </dgm:t>
    </dgm:pt>
    <dgm:pt modelId="{34F4A1C6-59C8-46B7-BE39-E66CFF85798B}" type="pres">
      <dgm:prSet presAssocID="{0E795EC8-D8BB-4C39-B2E2-6488388AF08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1D882139-C107-4129-A403-3F0150410D65}" type="pres">
      <dgm:prSet presAssocID="{0E795EC8-D8BB-4C39-B2E2-6488388AF082}" presName="Name1" presStyleCnt="0"/>
      <dgm:spPr/>
    </dgm:pt>
    <dgm:pt modelId="{D9214C72-21F0-4873-AF79-D8975519FBDA}" type="pres">
      <dgm:prSet presAssocID="{0E795EC8-D8BB-4C39-B2E2-6488388AF082}" presName="cycle" presStyleCnt="0"/>
      <dgm:spPr/>
    </dgm:pt>
    <dgm:pt modelId="{FB42106F-9A93-4063-986F-D83F14DA2205}" type="pres">
      <dgm:prSet presAssocID="{0E795EC8-D8BB-4C39-B2E2-6488388AF082}" presName="srcNode" presStyleLbl="node1" presStyleIdx="0" presStyleCnt="3"/>
      <dgm:spPr/>
    </dgm:pt>
    <dgm:pt modelId="{AFEE73A7-DE5B-4870-A959-42B5EB23146D}" type="pres">
      <dgm:prSet presAssocID="{0E795EC8-D8BB-4C39-B2E2-6488388AF08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51F2D0BC-A465-4C89-9FB7-CD5C4CBA1A71}" type="pres">
      <dgm:prSet presAssocID="{0E795EC8-D8BB-4C39-B2E2-6488388AF082}" presName="extraNode" presStyleLbl="node1" presStyleIdx="0" presStyleCnt="3"/>
      <dgm:spPr/>
    </dgm:pt>
    <dgm:pt modelId="{77AED831-2FAE-4392-89D2-37DE61010D73}" type="pres">
      <dgm:prSet presAssocID="{0E795EC8-D8BB-4C39-B2E2-6488388AF082}" presName="dstNode" presStyleLbl="node1" presStyleIdx="0" presStyleCnt="3"/>
      <dgm:spPr/>
    </dgm:pt>
    <dgm:pt modelId="{D200AC69-1649-423E-B14E-BD27053A02A7}" type="pres">
      <dgm:prSet presAssocID="{82A86CD0-96FC-47CD-A89B-17A22E4D027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AF268B-1B67-4439-8E4D-F2036DB4C30C}" type="pres">
      <dgm:prSet presAssocID="{82A86CD0-96FC-47CD-A89B-17A22E4D027B}" presName="accent_1" presStyleCnt="0"/>
      <dgm:spPr/>
    </dgm:pt>
    <dgm:pt modelId="{C4E9E844-C2E2-44DF-BAFD-9DCD7729D3C4}" type="pres">
      <dgm:prSet presAssocID="{82A86CD0-96FC-47CD-A89B-17A22E4D027B}" presName="accentRepeatNode" presStyleLbl="solidFgAcc1" presStyleIdx="0" presStyleCnt="3"/>
      <dgm:spPr/>
    </dgm:pt>
    <dgm:pt modelId="{BE058CB7-68BC-4BE9-90B9-862908B038D4}" type="pres">
      <dgm:prSet presAssocID="{64FE3FA7-C420-4AEE-A0C8-575AD5C51D1B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A0E218-59B2-4551-AE56-20A4BC1E9F9B}" type="pres">
      <dgm:prSet presAssocID="{64FE3FA7-C420-4AEE-A0C8-575AD5C51D1B}" presName="accent_2" presStyleCnt="0"/>
      <dgm:spPr/>
    </dgm:pt>
    <dgm:pt modelId="{FA6FEE8B-8DBC-4B53-AD04-38F9097825E8}" type="pres">
      <dgm:prSet presAssocID="{64FE3FA7-C420-4AEE-A0C8-575AD5C51D1B}" presName="accentRepeatNode" presStyleLbl="solidFgAcc1" presStyleIdx="1" presStyleCnt="3"/>
      <dgm:spPr/>
    </dgm:pt>
    <dgm:pt modelId="{9BACCC18-AFC3-446C-911E-D82D3364BAAD}" type="pres">
      <dgm:prSet presAssocID="{18D7772C-6506-4CC7-A6A0-5AB4F0C5A900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6A947D-E759-48F8-A17D-AD8BA405371E}" type="pres">
      <dgm:prSet presAssocID="{18D7772C-6506-4CC7-A6A0-5AB4F0C5A900}" presName="accent_3" presStyleCnt="0"/>
      <dgm:spPr/>
    </dgm:pt>
    <dgm:pt modelId="{A35CE09D-1BA5-491C-823C-31BE2AC2D8E0}" type="pres">
      <dgm:prSet presAssocID="{18D7772C-6506-4CC7-A6A0-5AB4F0C5A900}" presName="accentRepeatNode" presStyleLbl="solidFgAcc1" presStyleIdx="2" presStyleCnt="3"/>
      <dgm:spPr/>
    </dgm:pt>
  </dgm:ptLst>
  <dgm:cxnLst>
    <dgm:cxn modelId="{C4AFE47F-6178-47CB-A6DB-05EB99D1FDDB}" type="presOf" srcId="{64FE3FA7-C420-4AEE-A0C8-575AD5C51D1B}" destId="{BE058CB7-68BC-4BE9-90B9-862908B038D4}" srcOrd="0" destOrd="0" presId="urn:microsoft.com/office/officeart/2008/layout/VerticalCurvedList"/>
    <dgm:cxn modelId="{48230E1B-5940-46D2-BCFC-2FE6A9AA3CED}" srcId="{0E795EC8-D8BB-4C39-B2E2-6488388AF082}" destId="{18D7772C-6506-4CC7-A6A0-5AB4F0C5A900}" srcOrd="2" destOrd="0" parTransId="{5B819F1F-6650-4CFD-913F-B4F64DE4C0B4}" sibTransId="{C55ED813-FB08-4AB0-9FD7-BF583D806B19}"/>
    <dgm:cxn modelId="{73A6FFFD-D490-4C25-8A2D-AA03E505EB54}" type="presOf" srcId="{82A86CD0-96FC-47CD-A89B-17A22E4D027B}" destId="{D200AC69-1649-423E-B14E-BD27053A02A7}" srcOrd="0" destOrd="0" presId="urn:microsoft.com/office/officeart/2008/layout/VerticalCurvedList"/>
    <dgm:cxn modelId="{B6B9FA20-19BA-4D4B-914B-752DE3D96C5F}" srcId="{0E795EC8-D8BB-4C39-B2E2-6488388AF082}" destId="{64FE3FA7-C420-4AEE-A0C8-575AD5C51D1B}" srcOrd="1" destOrd="0" parTransId="{ECCF9ED7-D10F-4A82-8E13-6C983E2B1050}" sibTransId="{C004C035-9BE3-40D8-9D9B-A94279225B8F}"/>
    <dgm:cxn modelId="{B57E98EE-3BF5-4A42-91A1-740680A4FE68}" type="presOf" srcId="{0E795EC8-D8BB-4C39-B2E2-6488388AF082}" destId="{34F4A1C6-59C8-46B7-BE39-E66CFF85798B}" srcOrd="0" destOrd="0" presId="urn:microsoft.com/office/officeart/2008/layout/VerticalCurvedList"/>
    <dgm:cxn modelId="{8F189B46-10DD-4C8F-B237-D7D7EB3471B6}" srcId="{0E795EC8-D8BB-4C39-B2E2-6488388AF082}" destId="{82A86CD0-96FC-47CD-A89B-17A22E4D027B}" srcOrd="0" destOrd="0" parTransId="{CAE37B91-DFC2-47FE-9514-C85FD6E1D877}" sibTransId="{86872FA9-87F0-49C9-911B-13FAA5A379F6}"/>
    <dgm:cxn modelId="{DC4FAAD3-A7C4-42AC-A06D-236499949924}" type="presOf" srcId="{86872FA9-87F0-49C9-911B-13FAA5A379F6}" destId="{AFEE73A7-DE5B-4870-A959-42B5EB23146D}" srcOrd="0" destOrd="0" presId="urn:microsoft.com/office/officeart/2008/layout/VerticalCurvedList"/>
    <dgm:cxn modelId="{6FC92D05-0148-4364-A3DE-97F133B339F0}" type="presOf" srcId="{18D7772C-6506-4CC7-A6A0-5AB4F0C5A900}" destId="{9BACCC18-AFC3-446C-911E-D82D3364BAAD}" srcOrd="0" destOrd="0" presId="urn:microsoft.com/office/officeart/2008/layout/VerticalCurvedList"/>
    <dgm:cxn modelId="{38578A96-D6E5-401D-BA3A-AC158F040924}" type="presParOf" srcId="{34F4A1C6-59C8-46B7-BE39-E66CFF85798B}" destId="{1D882139-C107-4129-A403-3F0150410D65}" srcOrd="0" destOrd="0" presId="urn:microsoft.com/office/officeart/2008/layout/VerticalCurvedList"/>
    <dgm:cxn modelId="{7B3D18BD-7EE9-4626-8043-334D51484C36}" type="presParOf" srcId="{1D882139-C107-4129-A403-3F0150410D65}" destId="{D9214C72-21F0-4873-AF79-D8975519FBDA}" srcOrd="0" destOrd="0" presId="urn:microsoft.com/office/officeart/2008/layout/VerticalCurvedList"/>
    <dgm:cxn modelId="{0E4E0426-28E4-4936-B764-6A9667B2C8AC}" type="presParOf" srcId="{D9214C72-21F0-4873-AF79-D8975519FBDA}" destId="{FB42106F-9A93-4063-986F-D83F14DA2205}" srcOrd="0" destOrd="0" presId="urn:microsoft.com/office/officeart/2008/layout/VerticalCurvedList"/>
    <dgm:cxn modelId="{ED2554BF-54DD-4548-BC84-37C523F97B9F}" type="presParOf" srcId="{D9214C72-21F0-4873-AF79-D8975519FBDA}" destId="{AFEE73A7-DE5B-4870-A959-42B5EB23146D}" srcOrd="1" destOrd="0" presId="urn:microsoft.com/office/officeart/2008/layout/VerticalCurvedList"/>
    <dgm:cxn modelId="{1552110B-A751-4F95-A1CB-D44EA139EE72}" type="presParOf" srcId="{D9214C72-21F0-4873-AF79-D8975519FBDA}" destId="{51F2D0BC-A465-4C89-9FB7-CD5C4CBA1A71}" srcOrd="2" destOrd="0" presId="urn:microsoft.com/office/officeart/2008/layout/VerticalCurvedList"/>
    <dgm:cxn modelId="{B0FB3BE7-2EFC-45E5-B57A-3489B51769AF}" type="presParOf" srcId="{D9214C72-21F0-4873-AF79-D8975519FBDA}" destId="{77AED831-2FAE-4392-89D2-37DE61010D73}" srcOrd="3" destOrd="0" presId="urn:microsoft.com/office/officeart/2008/layout/VerticalCurvedList"/>
    <dgm:cxn modelId="{D3260233-01D4-455F-98E2-DD5A46BB373E}" type="presParOf" srcId="{1D882139-C107-4129-A403-3F0150410D65}" destId="{D200AC69-1649-423E-B14E-BD27053A02A7}" srcOrd="1" destOrd="0" presId="urn:microsoft.com/office/officeart/2008/layout/VerticalCurvedList"/>
    <dgm:cxn modelId="{ABB7DD2F-0904-4749-9EFE-312C7A799E19}" type="presParOf" srcId="{1D882139-C107-4129-A403-3F0150410D65}" destId="{DAAF268B-1B67-4439-8E4D-F2036DB4C30C}" srcOrd="2" destOrd="0" presId="urn:microsoft.com/office/officeart/2008/layout/VerticalCurvedList"/>
    <dgm:cxn modelId="{62EE7ECD-A4CC-44B2-B93C-D19525EF7E1A}" type="presParOf" srcId="{DAAF268B-1B67-4439-8E4D-F2036DB4C30C}" destId="{C4E9E844-C2E2-44DF-BAFD-9DCD7729D3C4}" srcOrd="0" destOrd="0" presId="urn:microsoft.com/office/officeart/2008/layout/VerticalCurvedList"/>
    <dgm:cxn modelId="{1F0CDBEE-5BCC-4955-A920-BB037B6F6FC8}" type="presParOf" srcId="{1D882139-C107-4129-A403-3F0150410D65}" destId="{BE058CB7-68BC-4BE9-90B9-862908B038D4}" srcOrd="3" destOrd="0" presId="urn:microsoft.com/office/officeart/2008/layout/VerticalCurvedList"/>
    <dgm:cxn modelId="{887CF4FC-6B8F-4953-B247-47138CDB446F}" type="presParOf" srcId="{1D882139-C107-4129-A403-3F0150410D65}" destId="{FAA0E218-59B2-4551-AE56-20A4BC1E9F9B}" srcOrd="4" destOrd="0" presId="urn:microsoft.com/office/officeart/2008/layout/VerticalCurvedList"/>
    <dgm:cxn modelId="{50F37935-109D-4DE7-B580-C5885DB7501E}" type="presParOf" srcId="{FAA0E218-59B2-4551-AE56-20A4BC1E9F9B}" destId="{FA6FEE8B-8DBC-4B53-AD04-38F9097825E8}" srcOrd="0" destOrd="0" presId="urn:microsoft.com/office/officeart/2008/layout/VerticalCurvedList"/>
    <dgm:cxn modelId="{8519945A-DBAC-4C94-8623-AF2F6CA46E2B}" type="presParOf" srcId="{1D882139-C107-4129-A403-3F0150410D65}" destId="{9BACCC18-AFC3-446C-911E-D82D3364BAAD}" srcOrd="5" destOrd="0" presId="urn:microsoft.com/office/officeart/2008/layout/VerticalCurvedList"/>
    <dgm:cxn modelId="{ABF4FAE0-6835-42A3-836B-511CA5C192D5}" type="presParOf" srcId="{1D882139-C107-4129-A403-3F0150410D65}" destId="{7C6A947D-E759-48F8-A17D-AD8BA405371E}" srcOrd="6" destOrd="0" presId="urn:microsoft.com/office/officeart/2008/layout/VerticalCurvedList"/>
    <dgm:cxn modelId="{0D0BE79F-769A-49F1-8532-91E18F8A1946}" type="presParOf" srcId="{7C6A947D-E759-48F8-A17D-AD8BA405371E}" destId="{A35CE09D-1BA5-491C-823C-31BE2AC2D8E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E388DA-9B98-4495-B80E-4591206CF5C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C287B6F-C3AD-48E1-B2F7-E88CB2E045FC}">
      <dgm:prSet phldrT="[文本]"/>
      <dgm:spPr/>
      <dgm:t>
        <a:bodyPr/>
        <a:lstStyle/>
        <a:p>
          <a:r>
            <a:rPr lang="en-US" altLang="zh-CN" dirty="0" smtClean="0"/>
            <a:t>GIT</a:t>
          </a:r>
          <a:endParaRPr lang="zh-CN" altLang="en-US" dirty="0"/>
        </a:p>
      </dgm:t>
    </dgm:pt>
    <dgm:pt modelId="{2C953C71-C3F0-4E95-9EE2-3DC2E9B2E605}" type="parTrans" cxnId="{AB139423-E932-40C1-9D77-06CED53B5546}">
      <dgm:prSet/>
      <dgm:spPr/>
      <dgm:t>
        <a:bodyPr/>
        <a:lstStyle/>
        <a:p>
          <a:endParaRPr lang="zh-CN" altLang="en-US"/>
        </a:p>
      </dgm:t>
    </dgm:pt>
    <dgm:pt modelId="{DFCADE50-8A8E-4C45-A15A-39BAB15CF31F}" type="sibTrans" cxnId="{AB139423-E932-40C1-9D77-06CED53B5546}">
      <dgm:prSet/>
      <dgm:spPr/>
      <dgm:t>
        <a:bodyPr/>
        <a:lstStyle/>
        <a:p>
          <a:endParaRPr lang="zh-CN" altLang="en-US"/>
        </a:p>
      </dgm:t>
    </dgm:pt>
    <dgm:pt modelId="{A34B2C60-9965-4E93-BF6D-B8151A87CD70}">
      <dgm:prSet phldrT="[文本]"/>
      <dgm:spPr/>
      <dgm:t>
        <a:bodyPr/>
        <a:lstStyle/>
        <a:p>
          <a:r>
            <a:rPr lang="zh-CN" altLang="en-US" b="1" i="0" dirty="0" smtClean="0"/>
            <a:t>分布式的</a:t>
          </a:r>
          <a:endParaRPr lang="zh-CN" altLang="en-US" dirty="0"/>
        </a:p>
      </dgm:t>
    </dgm:pt>
    <dgm:pt modelId="{0077FC52-C2EF-473E-8D1D-53C81AC155DC}" type="parTrans" cxnId="{1096289C-9742-45D2-BD17-98951B84AA25}">
      <dgm:prSet/>
      <dgm:spPr/>
      <dgm:t>
        <a:bodyPr/>
        <a:lstStyle/>
        <a:p>
          <a:endParaRPr lang="zh-CN" altLang="en-US"/>
        </a:p>
      </dgm:t>
    </dgm:pt>
    <dgm:pt modelId="{B382004E-D5B5-47F6-8FDE-44F805EABAD9}" type="sibTrans" cxnId="{1096289C-9742-45D2-BD17-98951B84AA25}">
      <dgm:prSet/>
      <dgm:spPr/>
      <dgm:t>
        <a:bodyPr/>
        <a:lstStyle/>
        <a:p>
          <a:endParaRPr lang="zh-CN" altLang="en-US"/>
        </a:p>
      </dgm:t>
    </dgm:pt>
    <dgm:pt modelId="{CF016B6B-092A-40B5-8172-AB9ACE1375B1}">
      <dgm:prSet phldrT="[文本]"/>
      <dgm:spPr/>
      <dgm:t>
        <a:bodyPr/>
        <a:lstStyle/>
        <a:p>
          <a:r>
            <a:rPr lang="zh-CN" altLang="en-US" b="1" i="0" dirty="0" smtClean="0"/>
            <a:t>内容按元数据方式存储</a:t>
          </a:r>
          <a:endParaRPr lang="zh-CN" altLang="en-US" dirty="0"/>
        </a:p>
      </dgm:t>
    </dgm:pt>
    <dgm:pt modelId="{8C15FB03-7568-437A-9791-F93FB4F3C8C4}" type="parTrans" cxnId="{98B5FB01-6018-4E5B-9E03-3669D1C99132}">
      <dgm:prSet/>
      <dgm:spPr/>
      <dgm:t>
        <a:bodyPr/>
        <a:lstStyle/>
        <a:p>
          <a:endParaRPr lang="zh-CN" altLang="en-US"/>
        </a:p>
      </dgm:t>
    </dgm:pt>
    <dgm:pt modelId="{F49A87C9-7484-453A-AC71-E7F2F151C627}" type="sibTrans" cxnId="{98B5FB01-6018-4E5B-9E03-3669D1C99132}">
      <dgm:prSet/>
      <dgm:spPr/>
      <dgm:t>
        <a:bodyPr/>
        <a:lstStyle/>
        <a:p>
          <a:endParaRPr lang="zh-CN" altLang="en-US"/>
        </a:p>
      </dgm:t>
    </dgm:pt>
    <dgm:pt modelId="{660762F5-B76F-4D9D-8CC5-A44686D4F753}">
      <dgm:prSet phldrT="[文本]"/>
      <dgm:spPr/>
      <dgm:t>
        <a:bodyPr/>
        <a:lstStyle/>
        <a:p>
          <a:r>
            <a:rPr lang="en-US" altLang="zh-CN" dirty="0" smtClean="0"/>
            <a:t>SVN</a:t>
          </a:r>
          <a:endParaRPr lang="zh-CN" altLang="en-US" dirty="0"/>
        </a:p>
      </dgm:t>
    </dgm:pt>
    <dgm:pt modelId="{1E1F9817-2E0D-4CD9-8B26-A61552BC6C87}" type="parTrans" cxnId="{BDAA9069-430E-4F3C-BABB-6DFCB2841110}">
      <dgm:prSet/>
      <dgm:spPr/>
      <dgm:t>
        <a:bodyPr/>
        <a:lstStyle/>
        <a:p>
          <a:endParaRPr lang="zh-CN" altLang="en-US"/>
        </a:p>
      </dgm:t>
    </dgm:pt>
    <dgm:pt modelId="{92739B7D-648E-405F-870E-6E45DCD8E1BD}" type="sibTrans" cxnId="{BDAA9069-430E-4F3C-BABB-6DFCB2841110}">
      <dgm:prSet/>
      <dgm:spPr/>
      <dgm:t>
        <a:bodyPr/>
        <a:lstStyle/>
        <a:p>
          <a:endParaRPr lang="zh-CN" altLang="en-US"/>
        </a:p>
      </dgm:t>
    </dgm:pt>
    <dgm:pt modelId="{FF6FA3DB-FE6F-4722-BDBC-8B02AFC54D57}">
      <dgm:prSet phldrT="[文本]"/>
      <dgm:spPr/>
      <dgm:t>
        <a:bodyPr/>
        <a:lstStyle/>
        <a:p>
          <a:r>
            <a:rPr lang="zh-CN" altLang="en-US" dirty="0" smtClean="0"/>
            <a:t>集中式的</a:t>
          </a:r>
          <a:endParaRPr lang="zh-CN" altLang="en-US" dirty="0"/>
        </a:p>
      </dgm:t>
    </dgm:pt>
    <dgm:pt modelId="{0B148347-476F-475F-B744-C244D63100C9}" type="parTrans" cxnId="{3023C950-8169-411A-8257-D5DCC01094AF}">
      <dgm:prSet/>
      <dgm:spPr/>
      <dgm:t>
        <a:bodyPr/>
        <a:lstStyle/>
        <a:p>
          <a:endParaRPr lang="zh-CN" altLang="en-US"/>
        </a:p>
      </dgm:t>
    </dgm:pt>
    <dgm:pt modelId="{B1142E08-CA79-48ED-8FBB-81810F327EEF}" type="sibTrans" cxnId="{3023C950-8169-411A-8257-D5DCC01094AF}">
      <dgm:prSet/>
      <dgm:spPr/>
      <dgm:t>
        <a:bodyPr/>
        <a:lstStyle/>
        <a:p>
          <a:endParaRPr lang="zh-CN" altLang="en-US"/>
        </a:p>
      </dgm:t>
    </dgm:pt>
    <dgm:pt modelId="{84306D4F-FDC3-41D0-8A9D-8A08C3EFFB00}">
      <dgm:prSet phldrT="[文本]"/>
      <dgm:spPr/>
      <dgm:t>
        <a:bodyPr/>
        <a:lstStyle/>
        <a:p>
          <a:r>
            <a:rPr lang="zh-CN" altLang="en-US" dirty="0" smtClean="0"/>
            <a:t>文件存储</a:t>
          </a:r>
          <a:endParaRPr lang="en-US" altLang="zh-CN" dirty="0" smtClean="0"/>
        </a:p>
      </dgm:t>
    </dgm:pt>
    <dgm:pt modelId="{EEBCBA34-1CBC-48EB-BAF7-728644757E8E}" type="parTrans" cxnId="{5D064BBB-7F06-42E1-AED6-FE475E081773}">
      <dgm:prSet/>
      <dgm:spPr/>
      <dgm:t>
        <a:bodyPr/>
        <a:lstStyle/>
        <a:p>
          <a:endParaRPr lang="zh-CN" altLang="en-US"/>
        </a:p>
      </dgm:t>
    </dgm:pt>
    <dgm:pt modelId="{62AAA367-E017-4A01-BE10-4AF014A6292C}" type="sibTrans" cxnId="{5D064BBB-7F06-42E1-AED6-FE475E081773}">
      <dgm:prSet/>
      <dgm:spPr/>
      <dgm:t>
        <a:bodyPr/>
        <a:lstStyle/>
        <a:p>
          <a:endParaRPr lang="zh-CN" altLang="en-US"/>
        </a:p>
      </dgm:t>
    </dgm:pt>
    <dgm:pt modelId="{17B69F38-9467-4FA2-AB72-B1E4C440961C}">
      <dgm:prSet phldrT="[文本]"/>
      <dgm:spPr/>
      <dgm:t>
        <a:bodyPr/>
        <a:lstStyle/>
        <a:p>
          <a:r>
            <a:rPr lang="zh-CN" altLang="en-US" dirty="0" smtClean="0"/>
            <a:t>分支是看不见的只能切</a:t>
          </a:r>
          <a:endParaRPr lang="zh-CN" altLang="en-US" dirty="0"/>
        </a:p>
      </dgm:t>
    </dgm:pt>
    <dgm:pt modelId="{FEDA7D6E-FE10-4051-AC9A-BB30BB395A70}" type="parTrans" cxnId="{CE02063C-971A-436C-BC7F-F3767C38D9B0}">
      <dgm:prSet/>
      <dgm:spPr/>
    </dgm:pt>
    <dgm:pt modelId="{0A0CD9D8-D99B-4E3C-8D48-8288F33CF274}" type="sibTrans" cxnId="{CE02063C-971A-436C-BC7F-F3767C38D9B0}">
      <dgm:prSet/>
      <dgm:spPr/>
    </dgm:pt>
    <dgm:pt modelId="{91CA5401-B742-454B-B838-143A54ECFA55}">
      <dgm:prSet phldrT="[文本]"/>
      <dgm:spPr/>
      <dgm:t>
        <a:bodyPr/>
        <a:lstStyle/>
        <a:p>
          <a:r>
            <a:rPr lang="zh-CN" altLang="en-US" dirty="0" smtClean="0"/>
            <a:t>分支</a:t>
          </a:r>
          <a:r>
            <a:rPr lang="zh-CN" altLang="en-US" b="0" i="0" dirty="0" smtClean="0"/>
            <a:t>就是版本库中的另外一个目录</a:t>
          </a:r>
          <a:endParaRPr lang="en-US" altLang="zh-CN" dirty="0" smtClean="0"/>
        </a:p>
      </dgm:t>
    </dgm:pt>
    <dgm:pt modelId="{DB540490-5F9E-4C84-A774-973B0042F972}" type="parTrans" cxnId="{16999125-8931-4DCB-B187-9C58815EEEAF}">
      <dgm:prSet/>
      <dgm:spPr/>
    </dgm:pt>
    <dgm:pt modelId="{71A7538B-936F-4952-BEAB-8EEEF9A3A283}" type="sibTrans" cxnId="{16999125-8931-4DCB-B187-9C58815EEEAF}">
      <dgm:prSet/>
      <dgm:spPr/>
    </dgm:pt>
    <dgm:pt modelId="{51C9EF0C-98BB-4089-975F-663F064E773C}">
      <dgm:prSet phldrT="[文本]"/>
      <dgm:spPr/>
      <dgm:t>
        <a:bodyPr/>
        <a:lstStyle/>
        <a:p>
          <a:r>
            <a:rPr lang="zh-CN" altLang="en-US" dirty="0" smtClean="0"/>
            <a:t>标签管理无版本号</a:t>
          </a:r>
          <a:endParaRPr lang="zh-CN" altLang="en-US" dirty="0"/>
        </a:p>
      </dgm:t>
    </dgm:pt>
    <dgm:pt modelId="{C961C735-AB35-42A7-BB5B-24331E408063}" type="parTrans" cxnId="{D74667AE-516F-4618-8B7B-4E62C106DDD0}">
      <dgm:prSet/>
      <dgm:spPr/>
    </dgm:pt>
    <dgm:pt modelId="{41257D54-FAB1-4072-9BFC-199FBA2CA49A}" type="sibTrans" cxnId="{D74667AE-516F-4618-8B7B-4E62C106DDD0}">
      <dgm:prSet/>
      <dgm:spPr/>
    </dgm:pt>
    <dgm:pt modelId="{AA6EA920-D0CC-461B-9F37-7807FCFED848}">
      <dgm:prSet phldrT="[文本]"/>
      <dgm:spPr/>
      <dgm:t>
        <a:bodyPr/>
        <a:lstStyle/>
        <a:p>
          <a:r>
            <a:rPr lang="zh-CN" altLang="en-US" b="1" i="0" dirty="0" smtClean="0"/>
            <a:t>全局的版本号</a:t>
          </a:r>
          <a:endParaRPr lang="en-US" altLang="zh-CN" dirty="0" smtClean="0"/>
        </a:p>
      </dgm:t>
    </dgm:pt>
    <dgm:pt modelId="{D9CEAF08-C252-416E-8054-6DE11D623A21}" type="parTrans" cxnId="{DC5817A1-6271-48FE-A8A6-0DCD69D37E77}">
      <dgm:prSet/>
      <dgm:spPr/>
    </dgm:pt>
    <dgm:pt modelId="{A20FC806-7FD4-4286-8291-9B8F20EC2D6E}" type="sibTrans" cxnId="{DC5817A1-6271-48FE-A8A6-0DCD69D37E77}">
      <dgm:prSet/>
      <dgm:spPr/>
    </dgm:pt>
    <dgm:pt modelId="{99D68801-9EA3-4E2A-88EB-8DBC23DA29FD}" type="pres">
      <dgm:prSet presAssocID="{99E388DA-9B98-4495-B80E-4591206CF5C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DE68C49-593B-49A9-9E17-B46317BC7C6A}" type="pres">
      <dgm:prSet presAssocID="{2C287B6F-C3AD-48E1-B2F7-E88CB2E045FC}" presName="compNode" presStyleCnt="0"/>
      <dgm:spPr/>
    </dgm:pt>
    <dgm:pt modelId="{E3B223A0-5615-4431-8603-1B13351DC13A}" type="pres">
      <dgm:prSet presAssocID="{2C287B6F-C3AD-48E1-B2F7-E88CB2E045FC}" presName="aNode" presStyleLbl="bgShp" presStyleIdx="0" presStyleCnt="2"/>
      <dgm:spPr/>
      <dgm:t>
        <a:bodyPr/>
        <a:lstStyle/>
        <a:p>
          <a:endParaRPr lang="zh-CN" altLang="en-US"/>
        </a:p>
      </dgm:t>
    </dgm:pt>
    <dgm:pt modelId="{F5FE765F-A833-446E-B734-722C96E4FECA}" type="pres">
      <dgm:prSet presAssocID="{2C287B6F-C3AD-48E1-B2F7-E88CB2E045FC}" presName="textNode" presStyleLbl="bgShp" presStyleIdx="0" presStyleCnt="2"/>
      <dgm:spPr/>
      <dgm:t>
        <a:bodyPr/>
        <a:lstStyle/>
        <a:p>
          <a:endParaRPr lang="zh-CN" altLang="en-US"/>
        </a:p>
      </dgm:t>
    </dgm:pt>
    <dgm:pt modelId="{7A1BDE55-8C94-48B7-A8C4-607D878F2E7B}" type="pres">
      <dgm:prSet presAssocID="{2C287B6F-C3AD-48E1-B2F7-E88CB2E045FC}" presName="compChildNode" presStyleCnt="0"/>
      <dgm:spPr/>
    </dgm:pt>
    <dgm:pt modelId="{05D27CE5-B9FC-4E80-B27A-37A2AB30B5AF}" type="pres">
      <dgm:prSet presAssocID="{2C287B6F-C3AD-48E1-B2F7-E88CB2E045FC}" presName="theInnerList" presStyleCnt="0"/>
      <dgm:spPr/>
    </dgm:pt>
    <dgm:pt modelId="{4AC6D75A-B486-4D21-8D20-B3B8E21F0574}" type="pres">
      <dgm:prSet presAssocID="{A34B2C60-9965-4E93-BF6D-B8151A87CD70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547951-576B-44A0-B8FE-1A24F453C3FB}" type="pres">
      <dgm:prSet presAssocID="{A34B2C60-9965-4E93-BF6D-B8151A87CD70}" presName="aSpace2" presStyleCnt="0"/>
      <dgm:spPr/>
    </dgm:pt>
    <dgm:pt modelId="{D746749D-A9E0-40C3-9A3A-B3A1463F9355}" type="pres">
      <dgm:prSet presAssocID="{CF016B6B-092A-40B5-8172-AB9ACE1375B1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3A3D89-7E41-462E-AF5D-CD1D8EF6BC0E}" type="pres">
      <dgm:prSet presAssocID="{CF016B6B-092A-40B5-8172-AB9ACE1375B1}" presName="aSpace2" presStyleCnt="0"/>
      <dgm:spPr/>
    </dgm:pt>
    <dgm:pt modelId="{D55B1E2F-0357-41C6-AC5A-2EC3280C89CC}" type="pres">
      <dgm:prSet presAssocID="{17B69F38-9467-4FA2-AB72-B1E4C440961C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91CE28-9A8A-4BEB-AD83-972B8471E839}" type="pres">
      <dgm:prSet presAssocID="{17B69F38-9467-4FA2-AB72-B1E4C440961C}" presName="aSpace2" presStyleCnt="0"/>
      <dgm:spPr/>
    </dgm:pt>
    <dgm:pt modelId="{8BFF45C1-E630-48FA-B993-DBC4DB55AF6C}" type="pres">
      <dgm:prSet presAssocID="{51C9EF0C-98BB-4089-975F-663F064E773C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821467-DA09-4317-A1BF-7FD645979AC5}" type="pres">
      <dgm:prSet presAssocID="{2C287B6F-C3AD-48E1-B2F7-E88CB2E045FC}" presName="aSpace" presStyleCnt="0"/>
      <dgm:spPr/>
    </dgm:pt>
    <dgm:pt modelId="{7DA209CC-8626-4E7A-837B-CE67CFB5CA72}" type="pres">
      <dgm:prSet presAssocID="{660762F5-B76F-4D9D-8CC5-A44686D4F753}" presName="compNode" presStyleCnt="0"/>
      <dgm:spPr/>
    </dgm:pt>
    <dgm:pt modelId="{526D6D77-9571-4E2B-A59C-EA8F9EB5F41B}" type="pres">
      <dgm:prSet presAssocID="{660762F5-B76F-4D9D-8CC5-A44686D4F753}" presName="aNode" presStyleLbl="bgShp" presStyleIdx="1" presStyleCnt="2"/>
      <dgm:spPr/>
      <dgm:t>
        <a:bodyPr/>
        <a:lstStyle/>
        <a:p>
          <a:endParaRPr lang="zh-CN" altLang="en-US"/>
        </a:p>
      </dgm:t>
    </dgm:pt>
    <dgm:pt modelId="{2D59E2B6-785E-418D-93C6-A71150A3D64D}" type="pres">
      <dgm:prSet presAssocID="{660762F5-B76F-4D9D-8CC5-A44686D4F753}" presName="textNode" presStyleLbl="bgShp" presStyleIdx="1" presStyleCnt="2"/>
      <dgm:spPr/>
      <dgm:t>
        <a:bodyPr/>
        <a:lstStyle/>
        <a:p>
          <a:endParaRPr lang="zh-CN" altLang="en-US"/>
        </a:p>
      </dgm:t>
    </dgm:pt>
    <dgm:pt modelId="{A61548D3-9667-4A6E-816F-7DAACB2C1F13}" type="pres">
      <dgm:prSet presAssocID="{660762F5-B76F-4D9D-8CC5-A44686D4F753}" presName="compChildNode" presStyleCnt="0"/>
      <dgm:spPr/>
    </dgm:pt>
    <dgm:pt modelId="{C90495EA-C63E-486F-8854-DBF97739194A}" type="pres">
      <dgm:prSet presAssocID="{660762F5-B76F-4D9D-8CC5-A44686D4F753}" presName="theInnerList" presStyleCnt="0"/>
      <dgm:spPr/>
    </dgm:pt>
    <dgm:pt modelId="{1F1AB347-9F92-49C1-8DAC-CB9FED59EC65}" type="pres">
      <dgm:prSet presAssocID="{FF6FA3DB-FE6F-4722-BDBC-8B02AFC54D57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6ACB87-C9BF-429C-9D1E-34D850CE0CBD}" type="pres">
      <dgm:prSet presAssocID="{FF6FA3DB-FE6F-4722-BDBC-8B02AFC54D57}" presName="aSpace2" presStyleCnt="0"/>
      <dgm:spPr/>
    </dgm:pt>
    <dgm:pt modelId="{1C7CDF33-2D5F-4E15-A946-F9EE30F79028}" type="pres">
      <dgm:prSet presAssocID="{84306D4F-FDC3-41D0-8A9D-8A08C3EFFB00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E14348-0284-43F4-81D3-200ADD29A9CE}" type="pres">
      <dgm:prSet presAssocID="{84306D4F-FDC3-41D0-8A9D-8A08C3EFFB00}" presName="aSpace2" presStyleCnt="0"/>
      <dgm:spPr/>
    </dgm:pt>
    <dgm:pt modelId="{28E1BABB-8633-4022-BCB0-EF9C78FED063}" type="pres">
      <dgm:prSet presAssocID="{91CA5401-B742-454B-B838-143A54ECFA55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8259D4-EE26-41B0-B45B-30D656EDA7C0}" type="pres">
      <dgm:prSet presAssocID="{91CA5401-B742-454B-B838-143A54ECFA55}" presName="aSpace2" presStyleCnt="0"/>
      <dgm:spPr/>
    </dgm:pt>
    <dgm:pt modelId="{5E7382F0-C540-4769-A5CC-D03FCF74F15C}" type="pres">
      <dgm:prSet presAssocID="{AA6EA920-D0CC-461B-9F37-7807FCFED848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5F5CDFA-FE2A-4329-98D4-AC9A04441CF4}" type="presOf" srcId="{AA6EA920-D0CC-461B-9F37-7807FCFED848}" destId="{5E7382F0-C540-4769-A5CC-D03FCF74F15C}" srcOrd="0" destOrd="0" presId="urn:microsoft.com/office/officeart/2005/8/layout/lProcess2"/>
    <dgm:cxn modelId="{F84E9C83-CA51-4C7D-BD14-E89FE298E8B6}" type="presOf" srcId="{2C287B6F-C3AD-48E1-B2F7-E88CB2E045FC}" destId="{E3B223A0-5615-4431-8603-1B13351DC13A}" srcOrd="0" destOrd="0" presId="urn:microsoft.com/office/officeart/2005/8/layout/lProcess2"/>
    <dgm:cxn modelId="{8DF2D774-B522-44C7-B075-6991924D4BD6}" type="presOf" srcId="{A34B2C60-9965-4E93-BF6D-B8151A87CD70}" destId="{4AC6D75A-B486-4D21-8D20-B3B8E21F0574}" srcOrd="0" destOrd="0" presId="urn:microsoft.com/office/officeart/2005/8/layout/lProcess2"/>
    <dgm:cxn modelId="{BDAA9069-430E-4F3C-BABB-6DFCB2841110}" srcId="{99E388DA-9B98-4495-B80E-4591206CF5CF}" destId="{660762F5-B76F-4D9D-8CC5-A44686D4F753}" srcOrd="1" destOrd="0" parTransId="{1E1F9817-2E0D-4CD9-8B26-A61552BC6C87}" sibTransId="{92739B7D-648E-405F-870E-6E45DCD8E1BD}"/>
    <dgm:cxn modelId="{5D064BBB-7F06-42E1-AED6-FE475E081773}" srcId="{660762F5-B76F-4D9D-8CC5-A44686D4F753}" destId="{84306D4F-FDC3-41D0-8A9D-8A08C3EFFB00}" srcOrd="1" destOrd="0" parTransId="{EEBCBA34-1CBC-48EB-BAF7-728644757E8E}" sibTransId="{62AAA367-E017-4A01-BE10-4AF014A6292C}"/>
    <dgm:cxn modelId="{BC08C3E9-D050-47D5-8F42-06105A1F8676}" type="presOf" srcId="{51C9EF0C-98BB-4089-975F-663F064E773C}" destId="{8BFF45C1-E630-48FA-B993-DBC4DB55AF6C}" srcOrd="0" destOrd="0" presId="urn:microsoft.com/office/officeart/2005/8/layout/lProcess2"/>
    <dgm:cxn modelId="{D74667AE-516F-4618-8B7B-4E62C106DDD0}" srcId="{2C287B6F-C3AD-48E1-B2F7-E88CB2E045FC}" destId="{51C9EF0C-98BB-4089-975F-663F064E773C}" srcOrd="3" destOrd="0" parTransId="{C961C735-AB35-42A7-BB5B-24331E408063}" sibTransId="{41257D54-FAB1-4072-9BFC-199FBA2CA49A}"/>
    <dgm:cxn modelId="{23E173BF-A4EA-4D1F-B31C-6B9BB4619078}" type="presOf" srcId="{CF016B6B-092A-40B5-8172-AB9ACE1375B1}" destId="{D746749D-A9E0-40C3-9A3A-B3A1463F9355}" srcOrd="0" destOrd="0" presId="urn:microsoft.com/office/officeart/2005/8/layout/lProcess2"/>
    <dgm:cxn modelId="{FE6928EA-34C9-476D-96D7-675C5531B23E}" type="presOf" srcId="{FF6FA3DB-FE6F-4722-BDBC-8B02AFC54D57}" destId="{1F1AB347-9F92-49C1-8DAC-CB9FED59EC65}" srcOrd="0" destOrd="0" presId="urn:microsoft.com/office/officeart/2005/8/layout/lProcess2"/>
    <dgm:cxn modelId="{57AA5CB0-3914-4705-99BD-4AF930795CF4}" type="presOf" srcId="{17B69F38-9467-4FA2-AB72-B1E4C440961C}" destId="{D55B1E2F-0357-41C6-AC5A-2EC3280C89CC}" srcOrd="0" destOrd="0" presId="urn:microsoft.com/office/officeart/2005/8/layout/lProcess2"/>
    <dgm:cxn modelId="{C676461C-4712-4AA7-A16C-D17D470A89BE}" type="presOf" srcId="{2C287B6F-C3AD-48E1-B2F7-E88CB2E045FC}" destId="{F5FE765F-A833-446E-B734-722C96E4FECA}" srcOrd="1" destOrd="0" presId="urn:microsoft.com/office/officeart/2005/8/layout/lProcess2"/>
    <dgm:cxn modelId="{3023C950-8169-411A-8257-D5DCC01094AF}" srcId="{660762F5-B76F-4D9D-8CC5-A44686D4F753}" destId="{FF6FA3DB-FE6F-4722-BDBC-8B02AFC54D57}" srcOrd="0" destOrd="0" parTransId="{0B148347-476F-475F-B744-C244D63100C9}" sibTransId="{B1142E08-CA79-48ED-8FBB-81810F327EEF}"/>
    <dgm:cxn modelId="{AB139423-E932-40C1-9D77-06CED53B5546}" srcId="{99E388DA-9B98-4495-B80E-4591206CF5CF}" destId="{2C287B6F-C3AD-48E1-B2F7-E88CB2E045FC}" srcOrd="0" destOrd="0" parTransId="{2C953C71-C3F0-4E95-9EE2-3DC2E9B2E605}" sibTransId="{DFCADE50-8A8E-4C45-A15A-39BAB15CF31F}"/>
    <dgm:cxn modelId="{DC5817A1-6271-48FE-A8A6-0DCD69D37E77}" srcId="{660762F5-B76F-4D9D-8CC5-A44686D4F753}" destId="{AA6EA920-D0CC-461B-9F37-7807FCFED848}" srcOrd="3" destOrd="0" parTransId="{D9CEAF08-C252-416E-8054-6DE11D623A21}" sibTransId="{A20FC806-7FD4-4286-8291-9B8F20EC2D6E}"/>
    <dgm:cxn modelId="{67E4F760-D0FB-4C28-A6E8-A6B10C77750B}" type="presOf" srcId="{660762F5-B76F-4D9D-8CC5-A44686D4F753}" destId="{2D59E2B6-785E-418D-93C6-A71150A3D64D}" srcOrd="1" destOrd="0" presId="urn:microsoft.com/office/officeart/2005/8/layout/lProcess2"/>
    <dgm:cxn modelId="{595E0283-25FF-4EB8-94BF-0AC9229EFEDE}" type="presOf" srcId="{99E388DA-9B98-4495-B80E-4591206CF5CF}" destId="{99D68801-9EA3-4E2A-88EB-8DBC23DA29FD}" srcOrd="0" destOrd="0" presId="urn:microsoft.com/office/officeart/2005/8/layout/lProcess2"/>
    <dgm:cxn modelId="{E50A57FE-A76C-461C-AFF8-4E16874CB55C}" type="presOf" srcId="{91CA5401-B742-454B-B838-143A54ECFA55}" destId="{28E1BABB-8633-4022-BCB0-EF9C78FED063}" srcOrd="0" destOrd="0" presId="urn:microsoft.com/office/officeart/2005/8/layout/lProcess2"/>
    <dgm:cxn modelId="{16999125-8931-4DCB-B187-9C58815EEEAF}" srcId="{660762F5-B76F-4D9D-8CC5-A44686D4F753}" destId="{91CA5401-B742-454B-B838-143A54ECFA55}" srcOrd="2" destOrd="0" parTransId="{DB540490-5F9E-4C84-A774-973B0042F972}" sibTransId="{71A7538B-936F-4952-BEAB-8EEEF9A3A283}"/>
    <dgm:cxn modelId="{09084633-E555-4174-AF8F-4B13AC28B76A}" type="presOf" srcId="{660762F5-B76F-4D9D-8CC5-A44686D4F753}" destId="{526D6D77-9571-4E2B-A59C-EA8F9EB5F41B}" srcOrd="0" destOrd="0" presId="urn:microsoft.com/office/officeart/2005/8/layout/lProcess2"/>
    <dgm:cxn modelId="{1096289C-9742-45D2-BD17-98951B84AA25}" srcId="{2C287B6F-C3AD-48E1-B2F7-E88CB2E045FC}" destId="{A34B2C60-9965-4E93-BF6D-B8151A87CD70}" srcOrd="0" destOrd="0" parTransId="{0077FC52-C2EF-473E-8D1D-53C81AC155DC}" sibTransId="{B382004E-D5B5-47F6-8FDE-44F805EABAD9}"/>
    <dgm:cxn modelId="{98B5FB01-6018-4E5B-9E03-3669D1C99132}" srcId="{2C287B6F-C3AD-48E1-B2F7-E88CB2E045FC}" destId="{CF016B6B-092A-40B5-8172-AB9ACE1375B1}" srcOrd="1" destOrd="0" parTransId="{8C15FB03-7568-437A-9791-F93FB4F3C8C4}" sibTransId="{F49A87C9-7484-453A-AC71-E7F2F151C627}"/>
    <dgm:cxn modelId="{CE02063C-971A-436C-BC7F-F3767C38D9B0}" srcId="{2C287B6F-C3AD-48E1-B2F7-E88CB2E045FC}" destId="{17B69F38-9467-4FA2-AB72-B1E4C440961C}" srcOrd="2" destOrd="0" parTransId="{FEDA7D6E-FE10-4051-AC9A-BB30BB395A70}" sibTransId="{0A0CD9D8-D99B-4E3C-8D48-8288F33CF274}"/>
    <dgm:cxn modelId="{94A4EA18-82D6-40A9-84A0-92F5BC9F7E4A}" type="presOf" srcId="{84306D4F-FDC3-41D0-8A9D-8A08C3EFFB00}" destId="{1C7CDF33-2D5F-4E15-A946-F9EE30F79028}" srcOrd="0" destOrd="0" presId="urn:microsoft.com/office/officeart/2005/8/layout/lProcess2"/>
    <dgm:cxn modelId="{483E1EBC-9DA3-47C1-B17E-633359C1230E}" type="presParOf" srcId="{99D68801-9EA3-4E2A-88EB-8DBC23DA29FD}" destId="{0DE68C49-593B-49A9-9E17-B46317BC7C6A}" srcOrd="0" destOrd="0" presId="urn:microsoft.com/office/officeart/2005/8/layout/lProcess2"/>
    <dgm:cxn modelId="{29C60ADE-5B78-44A2-8635-E8C418543ADF}" type="presParOf" srcId="{0DE68C49-593B-49A9-9E17-B46317BC7C6A}" destId="{E3B223A0-5615-4431-8603-1B13351DC13A}" srcOrd="0" destOrd="0" presId="urn:microsoft.com/office/officeart/2005/8/layout/lProcess2"/>
    <dgm:cxn modelId="{9999946F-9FF3-4739-88D6-E2C9C1FAC724}" type="presParOf" srcId="{0DE68C49-593B-49A9-9E17-B46317BC7C6A}" destId="{F5FE765F-A833-446E-B734-722C96E4FECA}" srcOrd="1" destOrd="0" presId="urn:microsoft.com/office/officeart/2005/8/layout/lProcess2"/>
    <dgm:cxn modelId="{8422BE07-C438-43DD-8273-A5D9E47C6794}" type="presParOf" srcId="{0DE68C49-593B-49A9-9E17-B46317BC7C6A}" destId="{7A1BDE55-8C94-48B7-A8C4-607D878F2E7B}" srcOrd="2" destOrd="0" presId="urn:microsoft.com/office/officeart/2005/8/layout/lProcess2"/>
    <dgm:cxn modelId="{61C0AE79-5979-43C1-9086-E8B06EA09792}" type="presParOf" srcId="{7A1BDE55-8C94-48B7-A8C4-607D878F2E7B}" destId="{05D27CE5-B9FC-4E80-B27A-37A2AB30B5AF}" srcOrd="0" destOrd="0" presId="urn:microsoft.com/office/officeart/2005/8/layout/lProcess2"/>
    <dgm:cxn modelId="{6A1299C8-F7AA-43BC-B888-9E6894107519}" type="presParOf" srcId="{05D27CE5-B9FC-4E80-B27A-37A2AB30B5AF}" destId="{4AC6D75A-B486-4D21-8D20-B3B8E21F0574}" srcOrd="0" destOrd="0" presId="urn:microsoft.com/office/officeart/2005/8/layout/lProcess2"/>
    <dgm:cxn modelId="{332970DE-F063-4CFF-B90B-551A6D5C6E5E}" type="presParOf" srcId="{05D27CE5-B9FC-4E80-B27A-37A2AB30B5AF}" destId="{92547951-576B-44A0-B8FE-1A24F453C3FB}" srcOrd="1" destOrd="0" presId="urn:microsoft.com/office/officeart/2005/8/layout/lProcess2"/>
    <dgm:cxn modelId="{5CF24A86-D3EA-4038-B9D1-71469DD67247}" type="presParOf" srcId="{05D27CE5-B9FC-4E80-B27A-37A2AB30B5AF}" destId="{D746749D-A9E0-40C3-9A3A-B3A1463F9355}" srcOrd="2" destOrd="0" presId="urn:microsoft.com/office/officeart/2005/8/layout/lProcess2"/>
    <dgm:cxn modelId="{B6DEAD3A-EA09-4511-BE49-C651E0F39248}" type="presParOf" srcId="{05D27CE5-B9FC-4E80-B27A-37A2AB30B5AF}" destId="{4A3A3D89-7E41-462E-AF5D-CD1D8EF6BC0E}" srcOrd="3" destOrd="0" presId="urn:microsoft.com/office/officeart/2005/8/layout/lProcess2"/>
    <dgm:cxn modelId="{ED65FFE9-0C67-4F06-8905-F561A8BADDF0}" type="presParOf" srcId="{05D27CE5-B9FC-4E80-B27A-37A2AB30B5AF}" destId="{D55B1E2F-0357-41C6-AC5A-2EC3280C89CC}" srcOrd="4" destOrd="0" presId="urn:microsoft.com/office/officeart/2005/8/layout/lProcess2"/>
    <dgm:cxn modelId="{A14A2035-0B59-4CF2-A19A-7E3CA53F1375}" type="presParOf" srcId="{05D27CE5-B9FC-4E80-B27A-37A2AB30B5AF}" destId="{4E91CE28-9A8A-4BEB-AD83-972B8471E839}" srcOrd="5" destOrd="0" presId="urn:microsoft.com/office/officeart/2005/8/layout/lProcess2"/>
    <dgm:cxn modelId="{80F674E8-7532-4467-A69B-90F57BEFE75E}" type="presParOf" srcId="{05D27CE5-B9FC-4E80-B27A-37A2AB30B5AF}" destId="{8BFF45C1-E630-48FA-B993-DBC4DB55AF6C}" srcOrd="6" destOrd="0" presId="urn:microsoft.com/office/officeart/2005/8/layout/lProcess2"/>
    <dgm:cxn modelId="{13B39AF4-E05E-45E1-B638-1CEF97FE1A9E}" type="presParOf" srcId="{99D68801-9EA3-4E2A-88EB-8DBC23DA29FD}" destId="{D9821467-DA09-4317-A1BF-7FD645979AC5}" srcOrd="1" destOrd="0" presId="urn:microsoft.com/office/officeart/2005/8/layout/lProcess2"/>
    <dgm:cxn modelId="{AD58ACDF-9D4A-478A-89F5-EFB2EC47B5D0}" type="presParOf" srcId="{99D68801-9EA3-4E2A-88EB-8DBC23DA29FD}" destId="{7DA209CC-8626-4E7A-837B-CE67CFB5CA72}" srcOrd="2" destOrd="0" presId="urn:microsoft.com/office/officeart/2005/8/layout/lProcess2"/>
    <dgm:cxn modelId="{2745055B-85D5-4CB5-9031-863A9E354FB2}" type="presParOf" srcId="{7DA209CC-8626-4E7A-837B-CE67CFB5CA72}" destId="{526D6D77-9571-4E2B-A59C-EA8F9EB5F41B}" srcOrd="0" destOrd="0" presId="urn:microsoft.com/office/officeart/2005/8/layout/lProcess2"/>
    <dgm:cxn modelId="{AFE47199-1480-4A1B-AF26-F908FE362E8E}" type="presParOf" srcId="{7DA209CC-8626-4E7A-837B-CE67CFB5CA72}" destId="{2D59E2B6-785E-418D-93C6-A71150A3D64D}" srcOrd="1" destOrd="0" presId="urn:microsoft.com/office/officeart/2005/8/layout/lProcess2"/>
    <dgm:cxn modelId="{FAE1EB0C-4895-455B-89BA-E84C3A6EB8EB}" type="presParOf" srcId="{7DA209CC-8626-4E7A-837B-CE67CFB5CA72}" destId="{A61548D3-9667-4A6E-816F-7DAACB2C1F13}" srcOrd="2" destOrd="0" presId="urn:microsoft.com/office/officeart/2005/8/layout/lProcess2"/>
    <dgm:cxn modelId="{F2D950B3-F96E-4FE2-9272-20B5ACA7B431}" type="presParOf" srcId="{A61548D3-9667-4A6E-816F-7DAACB2C1F13}" destId="{C90495EA-C63E-486F-8854-DBF97739194A}" srcOrd="0" destOrd="0" presId="urn:microsoft.com/office/officeart/2005/8/layout/lProcess2"/>
    <dgm:cxn modelId="{C35C4C7F-C217-49D1-81D3-8F989E095247}" type="presParOf" srcId="{C90495EA-C63E-486F-8854-DBF97739194A}" destId="{1F1AB347-9F92-49C1-8DAC-CB9FED59EC65}" srcOrd="0" destOrd="0" presId="urn:microsoft.com/office/officeart/2005/8/layout/lProcess2"/>
    <dgm:cxn modelId="{A44815D3-B85D-4B2F-849D-2E6F7B931E81}" type="presParOf" srcId="{C90495EA-C63E-486F-8854-DBF97739194A}" destId="{2A6ACB87-C9BF-429C-9D1E-34D850CE0CBD}" srcOrd="1" destOrd="0" presId="urn:microsoft.com/office/officeart/2005/8/layout/lProcess2"/>
    <dgm:cxn modelId="{5F897F1B-E33E-4121-B966-5781D8CE0DA7}" type="presParOf" srcId="{C90495EA-C63E-486F-8854-DBF97739194A}" destId="{1C7CDF33-2D5F-4E15-A946-F9EE30F79028}" srcOrd="2" destOrd="0" presId="urn:microsoft.com/office/officeart/2005/8/layout/lProcess2"/>
    <dgm:cxn modelId="{72E68B6D-A8B9-47F8-BA08-E5B7C5B6351E}" type="presParOf" srcId="{C90495EA-C63E-486F-8854-DBF97739194A}" destId="{03E14348-0284-43F4-81D3-200ADD29A9CE}" srcOrd="3" destOrd="0" presId="urn:microsoft.com/office/officeart/2005/8/layout/lProcess2"/>
    <dgm:cxn modelId="{EE58E0DB-98FD-4F73-8BA2-0C5242B37290}" type="presParOf" srcId="{C90495EA-C63E-486F-8854-DBF97739194A}" destId="{28E1BABB-8633-4022-BCB0-EF9C78FED063}" srcOrd="4" destOrd="0" presId="urn:microsoft.com/office/officeart/2005/8/layout/lProcess2"/>
    <dgm:cxn modelId="{A4AC9722-C4B6-46F8-9FCA-D3F460F93E6A}" type="presParOf" srcId="{C90495EA-C63E-486F-8854-DBF97739194A}" destId="{948259D4-EE26-41B0-B45B-30D656EDA7C0}" srcOrd="5" destOrd="0" presId="urn:microsoft.com/office/officeart/2005/8/layout/lProcess2"/>
    <dgm:cxn modelId="{7B9CC3D7-0B7D-4587-A244-1933BF7C0B25}" type="presParOf" srcId="{C90495EA-C63E-486F-8854-DBF97739194A}" destId="{5E7382F0-C540-4769-A5CC-D03FCF74F15C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E73A7-DE5B-4870-A959-42B5EB23146D}">
      <dsp:nvSpPr>
        <dsp:cNvPr id="0" name=""/>
        <dsp:cNvSpPr/>
      </dsp:nvSpPr>
      <dsp:spPr>
        <a:xfrm>
          <a:off x="-4994000" y="-765167"/>
          <a:ext cx="5947589" cy="5947589"/>
        </a:xfrm>
        <a:prstGeom prst="blockArc">
          <a:avLst>
            <a:gd name="adj1" fmla="val 18900000"/>
            <a:gd name="adj2" fmla="val 2700000"/>
            <a:gd name="adj3" fmla="val 36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0AC69-1649-423E-B14E-BD27053A02A7}">
      <dsp:nvSpPr>
        <dsp:cNvPr id="0" name=""/>
        <dsp:cNvSpPr/>
      </dsp:nvSpPr>
      <dsp:spPr>
        <a:xfrm>
          <a:off x="613307" y="441725"/>
          <a:ext cx="6378576" cy="883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1239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操作指令执行快</a:t>
          </a:r>
          <a:endParaRPr lang="zh-CN" altLang="en-US" sz="4100" kern="1200" dirty="0"/>
        </a:p>
      </dsp:txBody>
      <dsp:txXfrm>
        <a:off x="613307" y="441725"/>
        <a:ext cx="6378576" cy="883450"/>
      </dsp:txXfrm>
    </dsp:sp>
    <dsp:sp modelId="{C4E9E844-C2E2-44DF-BAFD-9DCD7729D3C4}">
      <dsp:nvSpPr>
        <dsp:cNvPr id="0" name=""/>
        <dsp:cNvSpPr/>
      </dsp:nvSpPr>
      <dsp:spPr>
        <a:xfrm>
          <a:off x="61150" y="331294"/>
          <a:ext cx="1104313" cy="11043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058CB7-68BC-4BE9-90B9-862908B038D4}">
      <dsp:nvSpPr>
        <dsp:cNvPr id="0" name=""/>
        <dsp:cNvSpPr/>
      </dsp:nvSpPr>
      <dsp:spPr>
        <a:xfrm>
          <a:off x="934441" y="1766901"/>
          <a:ext cx="6057441" cy="883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1239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分支管理容易，运行快</a:t>
          </a:r>
          <a:endParaRPr lang="zh-CN" altLang="en-US" sz="4100" kern="1200" dirty="0"/>
        </a:p>
      </dsp:txBody>
      <dsp:txXfrm>
        <a:off x="934441" y="1766901"/>
        <a:ext cx="6057441" cy="883450"/>
      </dsp:txXfrm>
    </dsp:sp>
    <dsp:sp modelId="{FA6FEE8B-8DBC-4B53-AD04-38F9097825E8}">
      <dsp:nvSpPr>
        <dsp:cNvPr id="0" name=""/>
        <dsp:cNvSpPr/>
      </dsp:nvSpPr>
      <dsp:spPr>
        <a:xfrm>
          <a:off x="382284" y="1656470"/>
          <a:ext cx="1104313" cy="11043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CCC18-AFC3-446C-911E-D82D3364BAAD}">
      <dsp:nvSpPr>
        <dsp:cNvPr id="0" name=""/>
        <dsp:cNvSpPr/>
      </dsp:nvSpPr>
      <dsp:spPr>
        <a:xfrm>
          <a:off x="613307" y="3092077"/>
          <a:ext cx="6378576" cy="883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1239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b="0" i="0" kern="1200" dirty="0" smtClean="0"/>
            <a:t>最快、最简单也最流行。</a:t>
          </a:r>
          <a:endParaRPr lang="zh-CN" altLang="en-US" sz="4100" kern="1200" dirty="0"/>
        </a:p>
      </dsp:txBody>
      <dsp:txXfrm>
        <a:off x="613307" y="3092077"/>
        <a:ext cx="6378576" cy="883450"/>
      </dsp:txXfrm>
    </dsp:sp>
    <dsp:sp modelId="{A35CE09D-1BA5-491C-823C-31BE2AC2D8E0}">
      <dsp:nvSpPr>
        <dsp:cNvPr id="0" name=""/>
        <dsp:cNvSpPr/>
      </dsp:nvSpPr>
      <dsp:spPr>
        <a:xfrm>
          <a:off x="61150" y="2981646"/>
          <a:ext cx="1104313" cy="11043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223A0-5615-4431-8603-1B13351DC13A}">
      <dsp:nvSpPr>
        <dsp:cNvPr id="0" name=""/>
        <dsp:cNvSpPr/>
      </dsp:nvSpPr>
      <dsp:spPr>
        <a:xfrm>
          <a:off x="4067" y="0"/>
          <a:ext cx="3913187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GIT</a:t>
          </a:r>
          <a:endParaRPr lang="zh-CN" altLang="en-US" sz="6500" kern="1200" dirty="0"/>
        </a:p>
      </dsp:txBody>
      <dsp:txXfrm>
        <a:off x="4067" y="0"/>
        <a:ext cx="3913187" cy="1625600"/>
      </dsp:txXfrm>
    </dsp:sp>
    <dsp:sp modelId="{4AC6D75A-B486-4D21-8D20-B3B8E21F0574}">
      <dsp:nvSpPr>
        <dsp:cNvPr id="0" name=""/>
        <dsp:cNvSpPr/>
      </dsp:nvSpPr>
      <dsp:spPr>
        <a:xfrm>
          <a:off x="395386" y="1625732"/>
          <a:ext cx="3130549" cy="78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i="0" kern="1200" dirty="0" smtClean="0"/>
            <a:t>分布式的</a:t>
          </a:r>
          <a:endParaRPr lang="zh-CN" altLang="en-US" sz="2200" kern="1200" dirty="0"/>
        </a:p>
      </dsp:txBody>
      <dsp:txXfrm>
        <a:off x="418506" y="1648852"/>
        <a:ext cx="3084309" cy="743144"/>
      </dsp:txXfrm>
    </dsp:sp>
    <dsp:sp modelId="{D746749D-A9E0-40C3-9A3A-B3A1463F9355}">
      <dsp:nvSpPr>
        <dsp:cNvPr id="0" name=""/>
        <dsp:cNvSpPr/>
      </dsp:nvSpPr>
      <dsp:spPr>
        <a:xfrm>
          <a:off x="395386" y="2536560"/>
          <a:ext cx="3130549" cy="78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i="0" kern="1200" dirty="0" smtClean="0"/>
            <a:t>内容按元数据方式存储</a:t>
          </a:r>
          <a:endParaRPr lang="zh-CN" altLang="en-US" sz="2200" kern="1200" dirty="0"/>
        </a:p>
      </dsp:txBody>
      <dsp:txXfrm>
        <a:off x="418506" y="2559680"/>
        <a:ext cx="3084309" cy="743144"/>
      </dsp:txXfrm>
    </dsp:sp>
    <dsp:sp modelId="{D55B1E2F-0357-41C6-AC5A-2EC3280C89CC}">
      <dsp:nvSpPr>
        <dsp:cNvPr id="0" name=""/>
        <dsp:cNvSpPr/>
      </dsp:nvSpPr>
      <dsp:spPr>
        <a:xfrm>
          <a:off x="395386" y="3447388"/>
          <a:ext cx="3130549" cy="78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分支是看不见的只能切</a:t>
          </a:r>
          <a:endParaRPr lang="zh-CN" altLang="en-US" sz="2200" kern="1200" dirty="0"/>
        </a:p>
      </dsp:txBody>
      <dsp:txXfrm>
        <a:off x="418506" y="3470508"/>
        <a:ext cx="3084309" cy="743144"/>
      </dsp:txXfrm>
    </dsp:sp>
    <dsp:sp modelId="{8BFF45C1-E630-48FA-B993-DBC4DB55AF6C}">
      <dsp:nvSpPr>
        <dsp:cNvPr id="0" name=""/>
        <dsp:cNvSpPr/>
      </dsp:nvSpPr>
      <dsp:spPr>
        <a:xfrm>
          <a:off x="395386" y="4358216"/>
          <a:ext cx="3130549" cy="78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标签管理无版本号</a:t>
          </a:r>
          <a:endParaRPr lang="zh-CN" altLang="en-US" sz="2200" kern="1200" dirty="0"/>
        </a:p>
      </dsp:txBody>
      <dsp:txXfrm>
        <a:off x="418506" y="4381336"/>
        <a:ext cx="3084309" cy="743144"/>
      </dsp:txXfrm>
    </dsp:sp>
    <dsp:sp modelId="{526D6D77-9571-4E2B-A59C-EA8F9EB5F41B}">
      <dsp:nvSpPr>
        <dsp:cNvPr id="0" name=""/>
        <dsp:cNvSpPr/>
      </dsp:nvSpPr>
      <dsp:spPr>
        <a:xfrm>
          <a:off x="4210744" y="0"/>
          <a:ext cx="3913187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SVN</a:t>
          </a:r>
          <a:endParaRPr lang="zh-CN" altLang="en-US" sz="6500" kern="1200" dirty="0"/>
        </a:p>
      </dsp:txBody>
      <dsp:txXfrm>
        <a:off x="4210744" y="0"/>
        <a:ext cx="3913187" cy="1625600"/>
      </dsp:txXfrm>
    </dsp:sp>
    <dsp:sp modelId="{1F1AB347-9F92-49C1-8DAC-CB9FED59EC65}">
      <dsp:nvSpPr>
        <dsp:cNvPr id="0" name=""/>
        <dsp:cNvSpPr/>
      </dsp:nvSpPr>
      <dsp:spPr>
        <a:xfrm>
          <a:off x="4602063" y="1625732"/>
          <a:ext cx="3130549" cy="78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集中式的</a:t>
          </a:r>
          <a:endParaRPr lang="zh-CN" altLang="en-US" sz="2200" kern="1200" dirty="0"/>
        </a:p>
      </dsp:txBody>
      <dsp:txXfrm>
        <a:off x="4625183" y="1648852"/>
        <a:ext cx="3084309" cy="743144"/>
      </dsp:txXfrm>
    </dsp:sp>
    <dsp:sp modelId="{1C7CDF33-2D5F-4E15-A946-F9EE30F79028}">
      <dsp:nvSpPr>
        <dsp:cNvPr id="0" name=""/>
        <dsp:cNvSpPr/>
      </dsp:nvSpPr>
      <dsp:spPr>
        <a:xfrm>
          <a:off x="4602063" y="2536560"/>
          <a:ext cx="3130549" cy="78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文件存储</a:t>
          </a:r>
          <a:endParaRPr lang="en-US" altLang="zh-CN" sz="2200" kern="1200" dirty="0" smtClean="0"/>
        </a:p>
      </dsp:txBody>
      <dsp:txXfrm>
        <a:off x="4625183" y="2559680"/>
        <a:ext cx="3084309" cy="743144"/>
      </dsp:txXfrm>
    </dsp:sp>
    <dsp:sp modelId="{28E1BABB-8633-4022-BCB0-EF9C78FED063}">
      <dsp:nvSpPr>
        <dsp:cNvPr id="0" name=""/>
        <dsp:cNvSpPr/>
      </dsp:nvSpPr>
      <dsp:spPr>
        <a:xfrm>
          <a:off x="4602063" y="3447388"/>
          <a:ext cx="3130549" cy="78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分支</a:t>
          </a:r>
          <a:r>
            <a:rPr lang="zh-CN" altLang="en-US" sz="2200" b="0" i="0" kern="1200" dirty="0" smtClean="0"/>
            <a:t>就是版本库中的另外一个目录</a:t>
          </a:r>
          <a:endParaRPr lang="en-US" altLang="zh-CN" sz="2200" kern="1200" dirty="0" smtClean="0"/>
        </a:p>
      </dsp:txBody>
      <dsp:txXfrm>
        <a:off x="4625183" y="3470508"/>
        <a:ext cx="3084309" cy="743144"/>
      </dsp:txXfrm>
    </dsp:sp>
    <dsp:sp modelId="{5E7382F0-C540-4769-A5CC-D03FCF74F15C}">
      <dsp:nvSpPr>
        <dsp:cNvPr id="0" name=""/>
        <dsp:cNvSpPr/>
      </dsp:nvSpPr>
      <dsp:spPr>
        <a:xfrm>
          <a:off x="4602063" y="4358216"/>
          <a:ext cx="3130549" cy="78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i="0" kern="1200" dirty="0" smtClean="0"/>
            <a:t>全局的版本号</a:t>
          </a:r>
          <a:endParaRPr lang="en-US" altLang="zh-CN" sz="2200" kern="1200" dirty="0" smtClean="0"/>
        </a:p>
      </dsp:txBody>
      <dsp:txXfrm>
        <a:off x="4625183" y="4381336"/>
        <a:ext cx="3084309" cy="743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4EDBA-4BA9-49AF-BE3C-C8C2A9D41CC1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6229D-B797-421E-A72C-8D0CAD06AE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3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en-US" smtClean="0"/>
              <a:pPr rtl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3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040986" y="1905352"/>
            <a:ext cx="1219901" cy="3047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A8B083C-0ED2-415B-8813-116AC458564D}" type="datetime2">
              <a:rPr lang="zh-CN" altLang="en-US" smtClean="0"/>
              <a:t>2020年8月17日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2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​​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95E0BB-439C-4A69-B530-E73205BB0B18}" type="datetime2">
              <a:rPr lang="zh-CN" altLang="en-US" smtClean="0"/>
              <a:t>2020年8月17日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2AB3EA-50E8-4BE6-959D-661FE71BB359}" type="datetime2">
              <a:rPr lang="zh-CN" altLang="en-US" smtClean="0"/>
              <a:t>2020年8月17日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8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1" name="文本占位符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lvl="0" indent="0" rtl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1006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330490" y="2471174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802954-9168-476F-A51E-2AB9B671FB59}" type="datetime2">
              <a:rPr lang="zh-CN" altLang="en-US" smtClean="0"/>
              <a:t>2020年8月17日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97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509D15-7CE5-4964-9FE6-C3E0F37DA94C}" type="datetime2">
              <a:rPr lang="zh-CN" altLang="en-US" smtClean="0"/>
              <a:t>2020年8月17日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98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484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139296" y="3319226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11F86-D48E-417F-9831-B6E62B1CEFDF}" type="datetime2">
              <a:rPr lang="zh-CN" altLang="en-US" smtClean="0"/>
              <a:t>2020年8月17日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13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rtlCol="0"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351FA4-6C0F-426C-9178-EC5A57CC3345}" type="datetime2">
              <a:rPr lang="zh-CN" altLang="en-US" smtClean="0"/>
              <a:t>2020年8月17日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90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6" name="文本占位符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直接连接符​​(S)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cxnSp>
        <p:nvCxnSpPr>
          <p:cNvPr id="18" name="直接连接符​​(S)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0" name="文本占位符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242035-4B3B-41C5-ABD3-CCBF31A353B4}" type="datetime2">
              <a:rPr lang="zh-CN" altLang="en-US" smtClean="0"/>
              <a:t>2020年8月17日</a:t>
            </a:fld>
            <a:endParaRPr 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74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9" name="图片占位符 2" descr="为添加图像预留的空占位符。单击占位符，选择要添加的图像。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直接连接符​​(S)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0" name="图片占位符 2" descr="为添加图像预留的空占位符。单击占位符，选择要添加的图像。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cxnSp>
        <p:nvCxnSpPr>
          <p:cNvPr id="20" name="直接连接符​​(S)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1" name="图片占位符 2" descr="为添加图像预留的空占位符。单击占位符，选择要添加的图像。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CAE585-595F-461A-8F65-7E2E670689D3}" type="datetime2">
              <a:rPr lang="zh-CN" altLang="en-US" smtClean="0"/>
              <a:t>2020年8月17日</a:t>
            </a:fld>
            <a:endParaRPr 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740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9A2B53-B1E8-4791-8072-FF89771F7508}" type="datetime2">
              <a:rPr lang="zh-CN" altLang="en-US" smtClean="0"/>
              <a:t>2020年8月17日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55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CB647D-D206-4738-B07E-899B1BD1BE04}" type="datetime2">
              <a:rPr lang="zh-CN" altLang="en-US" smtClean="0"/>
              <a:t>2020年8月17日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8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259553-4D05-4D21-9866-0A83622C17B6}" type="datetime2">
              <a:rPr lang="zh-CN" altLang="en-US" smtClean="0"/>
              <a:t>2020年8月17日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8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1CFE02-15F8-47F3-9CAA-BD04834B0E8C}" type="datetime2">
              <a:rPr lang="zh-CN" altLang="en-US" smtClean="0"/>
              <a:t>2020年8月17日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5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A13562-FCC1-4AC0-BA70-83D893668EAF}" type="datetime2">
              <a:rPr lang="zh-CN" altLang="en-US" smtClean="0"/>
              <a:t>2020年8月17日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3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8A849-0BC9-45EA-BD86-06FB4046DD02}" type="datetime2">
              <a:rPr lang="zh-CN" altLang="en-US" smtClean="0"/>
              <a:t>2020年8月17日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4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01BB33-BFB7-443B-9409-FAE0AAB711FF}" type="datetime2">
              <a:rPr lang="zh-CN" altLang="en-US" smtClean="0"/>
              <a:t>2020年8月17日</a:t>
            </a:fld>
            <a:endParaRPr 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5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66E94F-C598-43FB-82A2-BE98DFCEDDE7}" type="datetime2">
              <a:rPr lang="zh-CN" altLang="en-US" smtClean="0"/>
              <a:t>2020年8月17日</a:t>
            </a:fld>
            <a:endParaRPr 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6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228012-AB95-4A57-8F15-12A26AC40FB7}" type="datetime2">
              <a:rPr lang="zh-CN" altLang="en-US" smtClean="0"/>
              <a:t>2020年8月17日</a:t>
            </a:fld>
            <a:endParaRPr lang="en-US" dirty="0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7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F5E26-5065-4CD1-9B33-82968662F21B}" type="datetime2">
              <a:rPr lang="zh-CN" altLang="en-US" smtClean="0"/>
              <a:t>2020年8月17日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6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椭圆形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 rot="5400000">
            <a:off x="10039996" y="1906343"/>
            <a:ext cx="1221884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74BD3B8-B893-41F6-9DA3-F52A6553165B}" type="datetime2">
              <a:rPr lang="zh-CN" altLang="en-US" smtClean="0"/>
              <a:t>2020年8月17日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dirty="0"/>
              <a:t>添加页脚</a:t>
            </a:r>
          </a:p>
        </p:txBody>
      </p:sp>
    </p:spTree>
    <p:extLst>
      <p:ext uri="{BB962C8B-B14F-4D97-AF65-F5344CB8AC3E}">
        <p14:creationId xmlns:p14="http://schemas.microsoft.com/office/powerpoint/2010/main" val="1339725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8590"/>
            <a:ext cx="12192000" cy="2580237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 smtClean="0"/>
              <a:t>GIT 	 </a:t>
            </a:r>
            <a:endParaRPr lang="zh-CN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7917894" y="4792639"/>
            <a:ext cx="1933940" cy="473630"/>
          </a:xfrm>
        </p:spPr>
        <p:txBody>
          <a:bodyPr rtlCol="0"/>
          <a:lstStyle/>
          <a:p>
            <a:pPr rtl="0"/>
            <a:r>
              <a:rPr lang="zh-CN" altLang="en-US" dirty="0"/>
              <a:t>杰</a:t>
            </a:r>
            <a:r>
              <a:rPr lang="zh-CN" altLang="en-US" dirty="0" smtClean="0"/>
              <a:t>能二部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797314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6660"/>
          </a:xfrm>
        </p:spPr>
        <p:txBody>
          <a:bodyPr/>
          <a:lstStyle/>
          <a:p>
            <a:r>
              <a:rPr lang="zh-CN" altLang="en-US" dirty="0" smtClean="0"/>
              <a:t>操作详解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51197" y="1194475"/>
            <a:ext cx="353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创建版本库</a:t>
            </a:r>
            <a:endParaRPr lang="en-US" altLang="zh-CN" sz="2800" dirty="0" smtClean="0"/>
          </a:p>
        </p:txBody>
      </p:sp>
      <p:sp>
        <p:nvSpPr>
          <p:cNvPr id="7" name="AutoShape 4" descr="git-stage-after-commi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585389" y="1857863"/>
            <a:ext cx="4187613" cy="4301856"/>
            <a:chOff x="1592213" y="2123609"/>
            <a:chExt cx="4187613" cy="4301856"/>
          </a:xfrm>
        </p:grpSpPr>
        <p:sp>
          <p:nvSpPr>
            <p:cNvPr id="6" name="矩形 5"/>
            <p:cNvSpPr/>
            <p:nvPr/>
          </p:nvSpPr>
          <p:spPr>
            <a:xfrm>
              <a:off x="1592213" y="2123609"/>
              <a:ext cx="41876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latin typeface="arial" panose="020B0604020202020204" pitchFamily="34" charset="0"/>
                </a:rPr>
                <a:t>在本地命令行中的空目录下敲入</a:t>
              </a:r>
              <a:r>
                <a:rPr lang="en-US" altLang="zh-CN" dirty="0" smtClean="0">
                  <a:latin typeface="arial" panose="020B0604020202020204" pitchFamily="34" charset="0"/>
                </a:rPr>
                <a:t>git init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1873" y="2569261"/>
              <a:ext cx="3819525" cy="390525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1592214" y="3166493"/>
              <a:ext cx="36280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latin typeface="arial" panose="020B0604020202020204" pitchFamily="34" charset="0"/>
                </a:rPr>
                <a:t>编辑文件敲入</a:t>
              </a:r>
              <a:r>
                <a:rPr lang="en-US" altLang="zh-CN" dirty="0" smtClean="0">
                  <a:latin typeface="arial" panose="020B0604020202020204" pitchFamily="34" charset="0"/>
                </a:rPr>
                <a:t>git add </a:t>
              </a:r>
              <a:r>
                <a:rPr lang="zh-CN" altLang="en-US" dirty="0" smtClean="0">
                  <a:latin typeface="arial" panose="020B0604020202020204" pitchFamily="34" charset="0"/>
                </a:rPr>
                <a:t>文件名，就添加了文件，比如</a:t>
              </a:r>
              <a:r>
                <a:rPr lang="en-US" altLang="zh-CN" dirty="0" smtClean="0">
                  <a:latin typeface="arial" panose="020B0604020202020204" pitchFamily="34" charset="0"/>
                </a:rPr>
                <a:t>readme.txt</a:t>
              </a:r>
              <a:r>
                <a:rPr lang="zh-CN" altLang="en-US" dirty="0" smtClean="0">
                  <a:latin typeface="arial" panose="020B0604020202020204" pitchFamily="34" charset="0"/>
                </a:rPr>
                <a:t>，这个文件就在暂存区。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1873" y="4213345"/>
              <a:ext cx="1295400" cy="29527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1592214" y="4649550"/>
              <a:ext cx="36280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latin typeface="arial" panose="020B0604020202020204" pitchFamily="34" charset="0"/>
                </a:rPr>
                <a:t>键入</a:t>
              </a:r>
              <a:r>
                <a:rPr lang="en-US" altLang="zh-CN" dirty="0" smtClean="0">
                  <a:latin typeface="arial" panose="020B0604020202020204" pitchFamily="34" charset="0"/>
                </a:rPr>
                <a:t>git commit –m ”</a:t>
              </a:r>
              <a:r>
                <a:rPr lang="zh-CN" altLang="en-US" dirty="0" smtClean="0">
                  <a:latin typeface="arial" panose="020B0604020202020204" pitchFamily="34" charset="0"/>
                </a:rPr>
                <a:t>修改的内容</a:t>
              </a:r>
              <a:r>
                <a:rPr lang="en-US" altLang="zh-CN" dirty="0" smtClean="0">
                  <a:latin typeface="arial" panose="020B0604020202020204" pitchFamily="34" charset="0"/>
                </a:rPr>
                <a:t>”</a:t>
              </a:r>
              <a:r>
                <a:rPr lang="zh-CN" altLang="en-US" dirty="0" smtClean="0">
                  <a:latin typeface="arial" panose="020B0604020202020204" pitchFamily="34" charset="0"/>
                </a:rPr>
                <a:t>就提交到主区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1873" y="5577740"/>
              <a:ext cx="3143250" cy="847725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6364382" y="1857863"/>
            <a:ext cx="4316177" cy="4487366"/>
            <a:chOff x="6732871" y="1995676"/>
            <a:chExt cx="4316177" cy="4487366"/>
          </a:xfrm>
        </p:grpSpPr>
        <p:sp>
          <p:nvSpPr>
            <p:cNvPr id="18" name="矩形 17"/>
            <p:cNvSpPr/>
            <p:nvPr/>
          </p:nvSpPr>
          <p:spPr>
            <a:xfrm>
              <a:off x="6732871" y="1995676"/>
              <a:ext cx="362805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latin typeface="arial" panose="020B0604020202020204" pitchFamily="34" charset="0"/>
                </a:rPr>
                <a:t>在</a:t>
              </a:r>
              <a:r>
                <a:rPr lang="en-US" altLang="zh-CN" dirty="0" smtClean="0">
                  <a:latin typeface="arial" panose="020B0604020202020204" pitchFamily="34" charset="0"/>
                </a:rPr>
                <a:t>GitHub</a:t>
              </a:r>
              <a:r>
                <a:rPr lang="zh-CN" altLang="en-US" dirty="0" smtClean="0">
                  <a:latin typeface="arial" panose="020B0604020202020204" pitchFamily="34" charset="0"/>
                </a:rPr>
                <a:t>网站创建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pic>
          <p:nvPicPr>
            <p:cNvPr id="19" name="Picture 4" descr="github-create-repo-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7098" y="2453640"/>
              <a:ext cx="4171950" cy="2552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矩形 22"/>
            <p:cNvSpPr/>
            <p:nvPr/>
          </p:nvSpPr>
          <p:spPr>
            <a:xfrm>
              <a:off x="6732871" y="5107882"/>
              <a:ext cx="41707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latin typeface="arial" panose="020B0604020202020204" pitchFamily="34" charset="0"/>
                </a:rPr>
                <a:t>在命令行键入远程克隆</a:t>
              </a:r>
              <a:r>
                <a:rPr lang="en-US" altLang="zh-CN" dirty="0" smtClean="0">
                  <a:latin typeface="arial" panose="020B0604020202020204" pitchFamily="34" charset="0"/>
                </a:rPr>
                <a:t>git clone git</a:t>
              </a:r>
              <a:r>
                <a:rPr lang="zh-CN" altLang="en-US" dirty="0" smtClean="0">
                  <a:latin typeface="arial" panose="020B0604020202020204" pitchFamily="34" charset="0"/>
                </a:rPr>
                <a:t>网址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77098" y="5549592"/>
              <a:ext cx="3781425" cy="933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89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6660"/>
          </a:xfrm>
        </p:spPr>
        <p:txBody>
          <a:bodyPr/>
          <a:lstStyle/>
          <a:p>
            <a:r>
              <a:rPr lang="zh-CN" altLang="en-US" dirty="0" smtClean="0"/>
              <a:t>操作详解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51197" y="1194475"/>
            <a:ext cx="353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文件操作</a:t>
            </a:r>
            <a:endParaRPr lang="en-US" altLang="zh-CN" sz="2800" dirty="0" smtClean="0"/>
          </a:p>
        </p:txBody>
      </p:sp>
      <p:sp>
        <p:nvSpPr>
          <p:cNvPr id="7" name="AutoShape 4" descr="git-stage-after-commi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85389" y="1857863"/>
            <a:ext cx="4187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</a:rPr>
              <a:t>版本退回 </a:t>
            </a:r>
            <a:r>
              <a:rPr lang="en-US" altLang="zh-CN" dirty="0"/>
              <a:t>git reset --hard HEAD</a:t>
            </a:r>
            <a:r>
              <a:rPr lang="en-US" altLang="zh-CN" dirty="0" smtClean="0"/>
              <a:t>^</a:t>
            </a:r>
            <a:endParaRPr lang="zh-CN" altLang="zh-CN" dirty="0"/>
          </a:p>
        </p:txBody>
      </p:sp>
      <p:sp>
        <p:nvSpPr>
          <p:cNvPr id="9" name="矩形 8"/>
          <p:cNvSpPr/>
          <p:nvPr/>
        </p:nvSpPr>
        <p:spPr>
          <a:xfrm>
            <a:off x="1585390" y="2900747"/>
            <a:ext cx="3628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git checkout -- file</a:t>
            </a:r>
            <a:r>
              <a:rPr lang="zh-CN" altLang="zh-CN" dirty="0"/>
              <a:t>可以丢弃工作区的修改</a:t>
            </a:r>
          </a:p>
        </p:txBody>
      </p:sp>
      <p:sp>
        <p:nvSpPr>
          <p:cNvPr id="11" name="矩形 10"/>
          <p:cNvSpPr/>
          <p:nvPr/>
        </p:nvSpPr>
        <p:spPr>
          <a:xfrm>
            <a:off x="1585390" y="4383804"/>
            <a:ext cx="3628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从版本库中删除该文件，那就用命令</a:t>
            </a:r>
            <a:r>
              <a:rPr lang="en-US" altLang="zh-CN" dirty="0"/>
              <a:t>git rm</a:t>
            </a:r>
            <a:r>
              <a:rPr lang="zh-CN" altLang="zh-CN" dirty="0"/>
              <a:t>删掉，并且</a:t>
            </a:r>
            <a:r>
              <a:rPr lang="en-US" altLang="zh-CN" dirty="0"/>
              <a:t>git commit</a:t>
            </a:r>
            <a:endParaRPr lang="zh-CN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049" y="2388342"/>
            <a:ext cx="1962150" cy="3714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049" y="3833471"/>
            <a:ext cx="1714500" cy="2857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120" y="5294718"/>
            <a:ext cx="2019300" cy="123825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6104917" y="1854475"/>
            <a:ext cx="4187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使用命令</a:t>
            </a:r>
            <a:r>
              <a:rPr lang="en-US" altLang="zh-CN" dirty="0"/>
              <a:t>git push -u origin master</a:t>
            </a:r>
            <a:r>
              <a:rPr lang="zh-CN" altLang="zh-CN" dirty="0"/>
              <a:t>第一次推送</a:t>
            </a:r>
            <a:r>
              <a:rPr lang="en-US" altLang="zh-CN" dirty="0"/>
              <a:t>master</a:t>
            </a:r>
            <a:r>
              <a:rPr lang="zh-CN" altLang="zh-CN" dirty="0"/>
              <a:t>分支的所有内容；</a:t>
            </a:r>
          </a:p>
        </p:txBody>
      </p:sp>
      <p:sp>
        <p:nvSpPr>
          <p:cNvPr id="22" name="矩形 21"/>
          <p:cNvSpPr/>
          <p:nvPr/>
        </p:nvSpPr>
        <p:spPr>
          <a:xfrm>
            <a:off x="6104916" y="4708998"/>
            <a:ext cx="41876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此后，每次本地提交后，只要有必要，就可以使用命令</a:t>
            </a:r>
            <a:r>
              <a:rPr lang="en-US" altLang="zh-CN" dirty="0"/>
              <a:t>git push origin master</a:t>
            </a:r>
            <a:r>
              <a:rPr lang="zh-CN" altLang="zh-CN" dirty="0"/>
              <a:t>推送最新</a:t>
            </a:r>
            <a:r>
              <a:rPr lang="zh-CN" altLang="zh-CN" dirty="0" smtClean="0"/>
              <a:t>修改</a:t>
            </a:r>
            <a:endParaRPr lang="en-US" altLang="zh-CN" dirty="0" smtClean="0"/>
          </a:p>
          <a:p>
            <a:r>
              <a:rPr lang="zh-CN" altLang="en-US" dirty="0" smtClean="0"/>
              <a:t>更新有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pull origin </a:t>
            </a:r>
            <a:r>
              <a:rPr lang="en-US" altLang="zh-CN" dirty="0" err="1" smtClean="0"/>
              <a:t>matster</a:t>
            </a:r>
            <a:endParaRPr lang="zh-CN" altLang="zh-CN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404" y="2719077"/>
            <a:ext cx="4048125" cy="177165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4404" y="6127598"/>
            <a:ext cx="14954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9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6660"/>
          </a:xfrm>
        </p:spPr>
        <p:txBody>
          <a:bodyPr/>
          <a:lstStyle/>
          <a:p>
            <a:r>
              <a:rPr lang="zh-CN" altLang="en-US" dirty="0" smtClean="0"/>
              <a:t>操作详解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51197" y="1194475"/>
            <a:ext cx="353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忽略</a:t>
            </a:r>
            <a:r>
              <a:rPr lang="zh-CN" altLang="en-US" sz="2800" dirty="0" smtClean="0"/>
              <a:t>操作</a:t>
            </a:r>
            <a:endParaRPr lang="en-US" altLang="zh-CN" sz="2800" dirty="0" smtClean="0"/>
          </a:p>
        </p:txBody>
      </p:sp>
      <p:sp>
        <p:nvSpPr>
          <p:cNvPr id="8" name="矩形 7"/>
          <p:cNvSpPr/>
          <p:nvPr/>
        </p:nvSpPr>
        <p:spPr>
          <a:xfrm>
            <a:off x="1676777" y="1991135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创建</a:t>
            </a:r>
            <a:r>
              <a:rPr lang="en-US" altLang="zh-CN" dirty="0"/>
              <a:t>.</a:t>
            </a:r>
            <a:r>
              <a:rPr lang="en-US" altLang="zh-CN" dirty="0" err="1"/>
              <a:t>gitignore</a:t>
            </a:r>
            <a:endParaRPr lang="zh-CN" altLang="en-US" dirty="0"/>
          </a:p>
        </p:txBody>
      </p:sp>
      <p:pic>
        <p:nvPicPr>
          <p:cNvPr id="1026" name="Picture 2" descr="https://img2018.cnblogs.com/blog/1374071/201910/1374071-20191015102456541-9574190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771" y="2459452"/>
            <a:ext cx="6172200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1676777" y="2891892"/>
            <a:ext cx="7919156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修改</a:t>
            </a:r>
            <a:r>
              <a:rPr lang="zh-CN" altLang="en-US" dirty="0"/>
              <a:t>文件，添加</a:t>
            </a:r>
            <a:r>
              <a:rPr lang="zh-CN" altLang="en-US" dirty="0" smtClean="0"/>
              <a:t>忽略</a:t>
            </a:r>
            <a:endParaRPr lang="en-US" altLang="zh-CN" dirty="0" smtClean="0"/>
          </a:p>
          <a:p>
            <a:pPr lvl="1"/>
            <a:r>
              <a:rPr lang="en-US" altLang="zh-CN" dirty="0"/>
              <a:t># Compiled source #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###################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*.com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*.class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*.</a:t>
            </a:r>
            <a:r>
              <a:rPr lang="en-US" altLang="zh-CN" dirty="0" err="1"/>
              <a:t>dll</a:t>
            </a:r>
            <a:r>
              <a:rPr lang="en-US" altLang="zh-CN" dirty="0"/>
              <a:t>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*.exe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*.o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*.so </a:t>
            </a:r>
            <a:endParaRPr lang="en-US" altLang="zh-CN" dirty="0" smtClean="0"/>
          </a:p>
          <a:p>
            <a:r>
              <a:rPr lang="en-US" altLang="zh-CN" dirty="0" smtClean="0"/>
              <a:t>3.  </a:t>
            </a:r>
            <a:r>
              <a:rPr lang="zh-CN" altLang="en-US" dirty="0" smtClean="0"/>
              <a:t>按：</a:t>
            </a:r>
            <a:r>
              <a:rPr lang="en-US" altLang="zh-CN" dirty="0" err="1" smtClean="0"/>
              <a:t>wq</a:t>
            </a:r>
            <a:r>
              <a:rPr lang="zh-CN" altLang="en-US" dirty="0"/>
              <a:t>保存退出，将会生成</a:t>
            </a:r>
            <a:r>
              <a:rPr lang="en-US" altLang="zh-CN" dirty="0"/>
              <a:t>.</a:t>
            </a:r>
            <a:r>
              <a:rPr lang="en-US" altLang="zh-CN" dirty="0" err="1"/>
              <a:t>gitignore</a:t>
            </a:r>
            <a:r>
              <a:rPr lang="zh-CN" altLang="en-US" dirty="0"/>
              <a:t>文件。此时再用</a:t>
            </a:r>
            <a:r>
              <a:rPr lang="en-US" altLang="zh-CN" dirty="0" err="1"/>
              <a:t>Git</a:t>
            </a:r>
            <a:r>
              <a:rPr lang="zh-CN" altLang="en-US" dirty="0"/>
              <a:t>进行</a:t>
            </a:r>
            <a:r>
              <a:rPr lang="en-US" altLang="zh-CN" dirty="0"/>
              <a:t>Commit</a:t>
            </a:r>
            <a:r>
              <a:rPr lang="zh-CN" altLang="en-US" dirty="0"/>
              <a:t>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641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尾声</a:t>
            </a:r>
          </a:p>
        </p:txBody>
      </p:sp>
      <p:sp>
        <p:nvSpPr>
          <p:cNvPr id="4" name="矩形 3"/>
          <p:cNvSpPr/>
          <p:nvPr/>
        </p:nvSpPr>
        <p:spPr>
          <a:xfrm>
            <a:off x="1848685" y="2967335"/>
            <a:ext cx="849463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保持</a:t>
            </a:r>
            <a:r>
              <a:rPr lang="zh-CN" altLang="en-US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创新</a:t>
            </a:r>
            <a:r>
              <a:rPr lang="zh-CN" alt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，技术</a:t>
            </a:r>
            <a:r>
              <a:rPr lang="zh-CN" altLang="en-US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领先</a:t>
            </a:r>
            <a:endParaRPr lang="zh-CN" alt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032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TextBox 12"/>
          <p:cNvSpPr txBox="1"/>
          <p:nvPr/>
        </p:nvSpPr>
        <p:spPr>
          <a:xfrm>
            <a:off x="2950594" y="2088401"/>
            <a:ext cx="5994230" cy="584775"/>
          </a:xfrm>
          <a:prstGeom prst="rect">
            <a:avLst/>
          </a:prstGeom>
          <a:solidFill>
            <a:srgbClr val="0C1B2E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、为什么用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2944576" y="3217976"/>
            <a:ext cx="6000248" cy="584775"/>
          </a:xfrm>
          <a:prstGeom prst="rect">
            <a:avLst/>
          </a:prstGeom>
          <a:solidFill>
            <a:srgbClr val="0C1B2E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、与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GitHub.com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的关系</a:t>
            </a:r>
          </a:p>
        </p:txBody>
      </p:sp>
      <p:sp>
        <p:nvSpPr>
          <p:cNvPr id="7" name="TextBox 14"/>
          <p:cNvSpPr txBox="1"/>
          <p:nvPr/>
        </p:nvSpPr>
        <p:spPr>
          <a:xfrm>
            <a:off x="2944575" y="4347551"/>
            <a:ext cx="6000249" cy="584775"/>
          </a:xfrm>
          <a:prstGeom prst="rect">
            <a:avLst/>
          </a:prstGeom>
          <a:solidFill>
            <a:srgbClr val="0C1B2E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三、操作详解</a:t>
            </a:r>
          </a:p>
        </p:txBody>
      </p:sp>
    </p:spTree>
    <p:extLst>
      <p:ext uri="{BB962C8B-B14F-4D97-AF65-F5344CB8AC3E}">
        <p14:creationId xmlns:p14="http://schemas.microsoft.com/office/powerpoint/2010/main" val="413467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6660"/>
          </a:xfrm>
        </p:spPr>
        <p:txBody>
          <a:bodyPr/>
          <a:lstStyle/>
          <a:p>
            <a:r>
              <a:rPr lang="zh-CN" altLang="en-US" dirty="0" smtClean="0"/>
              <a:t>为什么用</a:t>
            </a:r>
            <a:r>
              <a:rPr lang="en-US" altLang="zh-CN" dirty="0" smtClean="0"/>
              <a:t>GIT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115233168"/>
              </p:ext>
            </p:extLst>
          </p:nvPr>
        </p:nvGraphicFramePr>
        <p:xfrm>
          <a:off x="3521799" y="1576140"/>
          <a:ext cx="7052649" cy="4417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027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6660"/>
          </a:xfrm>
        </p:spPr>
        <p:txBody>
          <a:bodyPr/>
          <a:lstStyle/>
          <a:p>
            <a:r>
              <a:rPr lang="zh-CN" altLang="en-US" dirty="0" smtClean="0"/>
              <a:t>为什么用</a:t>
            </a:r>
            <a:r>
              <a:rPr lang="en-US" altLang="zh-CN" dirty="0" smtClean="0"/>
              <a:t>GIT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656466546"/>
              </p:ext>
            </p:extLst>
          </p:nvPr>
        </p:nvGraphicFramePr>
        <p:xfrm>
          <a:off x="2303604" y="114517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131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6660"/>
          </a:xfrm>
        </p:spPr>
        <p:txBody>
          <a:bodyPr/>
          <a:lstStyle/>
          <a:p>
            <a:r>
              <a:rPr lang="zh-CN" altLang="en-US" dirty="0" smtClean="0"/>
              <a:t>为什么用</a:t>
            </a:r>
            <a:r>
              <a:rPr lang="en-US" altLang="zh-CN" dirty="0" smtClean="0"/>
              <a:t>GIT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199" y="1865721"/>
            <a:ext cx="81343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0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TextBox 12"/>
          <p:cNvSpPr txBox="1"/>
          <p:nvPr/>
        </p:nvSpPr>
        <p:spPr>
          <a:xfrm>
            <a:off x="2950594" y="2088401"/>
            <a:ext cx="5994230" cy="584775"/>
          </a:xfrm>
          <a:prstGeom prst="rect">
            <a:avLst/>
          </a:prstGeom>
          <a:solidFill>
            <a:srgbClr val="0C1B2E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一、为什么用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2944576" y="3217976"/>
            <a:ext cx="6000248" cy="584775"/>
          </a:xfrm>
          <a:prstGeom prst="rect">
            <a:avLst/>
          </a:prstGeom>
          <a:solidFill>
            <a:srgbClr val="0C1B2E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GitHub.com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2944575" y="4347551"/>
            <a:ext cx="6000249" cy="584775"/>
          </a:xfrm>
          <a:prstGeom prst="rect">
            <a:avLst/>
          </a:prstGeom>
          <a:solidFill>
            <a:srgbClr val="0C1B2E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操作详解</a:t>
            </a:r>
          </a:p>
        </p:txBody>
      </p:sp>
    </p:spTree>
    <p:extLst>
      <p:ext uri="{BB962C8B-B14F-4D97-AF65-F5344CB8AC3E}">
        <p14:creationId xmlns:p14="http://schemas.microsoft.com/office/powerpoint/2010/main" val="310660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6660"/>
          </a:xfrm>
        </p:spPr>
        <p:txBody>
          <a:bodyPr/>
          <a:lstStyle/>
          <a:p>
            <a:r>
              <a:rPr lang="zh-CN" altLang="en-US" sz="4400" b="1" dirty="0"/>
              <a:t>与</a:t>
            </a:r>
            <a:r>
              <a:rPr lang="en-US" altLang="zh-CN" sz="4400" b="1" dirty="0"/>
              <a:t>GitHub.com</a:t>
            </a:r>
            <a:r>
              <a:rPr lang="zh-CN" altLang="en-US" sz="4400" b="1" dirty="0"/>
              <a:t>的关系</a:t>
            </a:r>
          </a:p>
        </p:txBody>
      </p:sp>
      <p:sp>
        <p:nvSpPr>
          <p:cNvPr id="4" name="矩形 3"/>
          <p:cNvSpPr/>
          <p:nvPr/>
        </p:nvSpPr>
        <p:spPr>
          <a:xfrm>
            <a:off x="2124546" y="1446352"/>
            <a:ext cx="72548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Helvetica Neue"/>
                <a:hlinkClick r:id="rId2"/>
              </a:rPr>
              <a:t>GitHub</a:t>
            </a:r>
            <a:r>
              <a:rPr lang="en-US" altLang="zh-CN" sz="2400" dirty="0">
                <a:latin typeface="Helvetica Neue"/>
              </a:rPr>
              <a:t>.</a:t>
            </a:r>
            <a:r>
              <a:rPr lang="en-US" altLang="zh-CN" sz="2400" dirty="0" smtClean="0">
                <a:latin typeface="Helvetica Neue"/>
              </a:rPr>
              <a:t>com</a:t>
            </a:r>
            <a:r>
              <a:rPr lang="zh-CN" altLang="en-US" sz="2400" dirty="0" smtClean="0">
                <a:latin typeface="Helvetica Neue"/>
              </a:rPr>
              <a:t>的</a:t>
            </a:r>
            <a:r>
              <a:rPr lang="zh-CN" altLang="en-US" sz="2400" dirty="0">
                <a:latin typeface="Helvetica Neue"/>
              </a:rPr>
              <a:t>神奇的网站，从名字就可以看出，这个网站就是提供</a:t>
            </a:r>
            <a:r>
              <a:rPr lang="en-US" altLang="zh-CN" sz="2400" dirty="0">
                <a:latin typeface="Helvetica Neue"/>
              </a:rPr>
              <a:t>Git</a:t>
            </a:r>
            <a:r>
              <a:rPr lang="zh-CN" altLang="en-US" sz="2400" dirty="0">
                <a:latin typeface="Helvetica Neue"/>
              </a:rPr>
              <a:t>仓库托管服务的，所以，只要注册一个</a:t>
            </a:r>
            <a:r>
              <a:rPr lang="en-US" altLang="zh-CN" sz="2400" dirty="0">
                <a:latin typeface="Helvetica Neue"/>
              </a:rPr>
              <a:t>GitHub</a:t>
            </a:r>
            <a:r>
              <a:rPr lang="zh-CN" altLang="en-US" sz="2400" dirty="0">
                <a:latin typeface="Helvetica Neue"/>
              </a:rPr>
              <a:t>账号，就可以免费获得</a:t>
            </a:r>
            <a:r>
              <a:rPr lang="en-US" altLang="zh-CN" sz="2400" dirty="0">
                <a:latin typeface="Helvetica Neue"/>
              </a:rPr>
              <a:t>Git</a:t>
            </a:r>
            <a:r>
              <a:rPr lang="zh-CN" altLang="en-US" sz="2400" dirty="0">
                <a:latin typeface="Helvetica Neue"/>
              </a:rPr>
              <a:t>远程仓库。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595326" y="312394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</a:rPr>
              <a:t>GitHub.com</a:t>
            </a:r>
            <a:r>
              <a:rPr lang="zh-CN" altLang="en-US" dirty="0" smtClean="0">
                <a:latin typeface="arial" panose="020B0604020202020204" pitchFamily="34" charset="0"/>
              </a:rPr>
              <a:t>其他功能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</a:rPr>
              <a:t>功能</a:t>
            </a:r>
            <a:r>
              <a:rPr lang="zh-CN" altLang="en-US" dirty="0">
                <a:latin typeface="arial" panose="020B0604020202020204" pitchFamily="34" charset="0"/>
              </a:rPr>
              <a:t>强大的搜索功能，为我们自定义搜索提供便利，寻找自己心目中的开源项目、大师和牛人</a:t>
            </a:r>
            <a:r>
              <a:rPr lang="zh-CN" altLang="en-US" dirty="0" smtClean="0">
                <a:latin typeface="arial" panose="020B0604020202020204" pitchFamily="34" charset="0"/>
              </a:rPr>
              <a:t>。</a:t>
            </a:r>
            <a:endParaRPr lang="en-US" altLang="zh-CN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中文</a:t>
            </a:r>
            <a:r>
              <a:rPr lang="zh-CN" altLang="en-US" dirty="0"/>
              <a:t>社区为我们提供热门趋势、排行榜、</a:t>
            </a:r>
            <a:r>
              <a:rPr lang="en-US" altLang="zh-CN" dirty="0"/>
              <a:t>GitHub</a:t>
            </a:r>
            <a:r>
              <a:rPr lang="zh-CN" altLang="en-US" dirty="0"/>
              <a:t>精选、随机浏览、分类浏览、开发者排行等栏目。通过不同的栏目，可以关注热门项目、热门人物等，以便及时跟踪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GitHub</a:t>
            </a:r>
            <a:r>
              <a:rPr lang="zh-CN" altLang="en-US" dirty="0"/>
              <a:t>官方以及</a:t>
            </a:r>
            <a:r>
              <a:rPr lang="en-US" altLang="zh-CN" dirty="0"/>
              <a:t>GitHub</a:t>
            </a:r>
            <a:r>
              <a:rPr lang="zh-CN" altLang="en-US" dirty="0"/>
              <a:t>员工们的个人博客为我们推荐项目与开发</a:t>
            </a:r>
            <a:r>
              <a:rPr lang="zh-CN" altLang="en-US" dirty="0" smtClean="0"/>
              <a:t>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5216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TextBox 12"/>
          <p:cNvSpPr txBox="1"/>
          <p:nvPr/>
        </p:nvSpPr>
        <p:spPr>
          <a:xfrm>
            <a:off x="2950594" y="2088401"/>
            <a:ext cx="5994230" cy="584775"/>
          </a:xfrm>
          <a:prstGeom prst="rect">
            <a:avLst/>
          </a:prstGeom>
          <a:solidFill>
            <a:srgbClr val="0C1B2E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一、为什么用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2944576" y="3217976"/>
            <a:ext cx="6000248" cy="584775"/>
          </a:xfrm>
          <a:prstGeom prst="rect">
            <a:avLst/>
          </a:prstGeom>
          <a:solidFill>
            <a:srgbClr val="0C1B2E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二、与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GitHub.com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的关系</a:t>
            </a:r>
          </a:p>
        </p:txBody>
      </p:sp>
      <p:sp>
        <p:nvSpPr>
          <p:cNvPr id="7" name="TextBox 14"/>
          <p:cNvSpPr txBox="1"/>
          <p:nvPr/>
        </p:nvSpPr>
        <p:spPr>
          <a:xfrm>
            <a:off x="2944575" y="4347551"/>
            <a:ext cx="6000249" cy="584775"/>
          </a:xfrm>
          <a:prstGeom prst="rect">
            <a:avLst/>
          </a:prstGeom>
          <a:solidFill>
            <a:srgbClr val="0C1B2E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三、操作详解</a:t>
            </a:r>
          </a:p>
        </p:txBody>
      </p:sp>
    </p:spTree>
    <p:extLst>
      <p:ext uri="{BB962C8B-B14F-4D97-AF65-F5344CB8AC3E}">
        <p14:creationId xmlns:p14="http://schemas.microsoft.com/office/powerpoint/2010/main" val="292757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6660"/>
          </a:xfrm>
        </p:spPr>
        <p:txBody>
          <a:bodyPr/>
          <a:lstStyle/>
          <a:p>
            <a:r>
              <a:rPr lang="zh-CN" altLang="en-US" dirty="0" smtClean="0"/>
              <a:t>操作详解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58021" y="1197152"/>
            <a:ext cx="353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环境介绍及工作原理</a:t>
            </a:r>
            <a:endParaRPr lang="en-US" altLang="zh-CN" sz="2800" dirty="0" smtClean="0"/>
          </a:p>
        </p:txBody>
      </p:sp>
      <p:sp>
        <p:nvSpPr>
          <p:cNvPr id="6" name="矩形 5"/>
          <p:cNvSpPr/>
          <p:nvPr/>
        </p:nvSpPr>
        <p:spPr>
          <a:xfrm>
            <a:off x="2724978" y="2202718"/>
            <a:ext cx="293884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</a:rPr>
              <a:t>Git</a:t>
            </a:r>
            <a:r>
              <a:rPr lang="zh-CN" altLang="en-US" dirty="0" smtClean="0">
                <a:latin typeface="arial" panose="020B0604020202020204" pitchFamily="34" charset="0"/>
              </a:rPr>
              <a:t>是命令行环境。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 smtClean="0"/>
              <a:t>常用的命令：</a:t>
            </a:r>
            <a:endParaRPr lang="en-US" altLang="zh-CN" dirty="0" smtClean="0"/>
          </a:p>
          <a:p>
            <a:r>
              <a:rPr lang="zh-CN" altLang="en-US" dirty="0" smtClean="0"/>
              <a:t>版本库的创建 </a:t>
            </a:r>
            <a:r>
              <a:rPr lang="en-US" altLang="zh-CN" dirty="0" smtClean="0"/>
              <a:t>git init</a:t>
            </a:r>
          </a:p>
          <a:p>
            <a:r>
              <a:rPr lang="zh-CN" altLang="en-US" dirty="0" smtClean="0"/>
              <a:t>版本库状态查询 </a:t>
            </a:r>
            <a:r>
              <a:rPr lang="en-US" altLang="zh-CN" dirty="0" smtClean="0"/>
              <a:t>git status</a:t>
            </a:r>
          </a:p>
          <a:p>
            <a:r>
              <a:rPr lang="zh-CN" altLang="en-US" dirty="0" smtClean="0"/>
              <a:t>日志查询 </a:t>
            </a:r>
            <a:r>
              <a:rPr lang="en-US" altLang="zh-CN" dirty="0" smtClean="0"/>
              <a:t>git log</a:t>
            </a:r>
          </a:p>
          <a:p>
            <a:r>
              <a:rPr lang="zh-CN" altLang="en-US" dirty="0" smtClean="0"/>
              <a:t>添加文件 </a:t>
            </a:r>
            <a:r>
              <a:rPr lang="en-US" altLang="zh-CN" dirty="0" smtClean="0"/>
              <a:t>git add</a:t>
            </a:r>
          </a:p>
          <a:p>
            <a:r>
              <a:rPr lang="zh-CN" altLang="en-US" dirty="0" smtClean="0"/>
              <a:t>提交变更 </a:t>
            </a:r>
            <a:r>
              <a:rPr lang="en-US" altLang="zh-CN" dirty="0" smtClean="0"/>
              <a:t>git commit</a:t>
            </a:r>
          </a:p>
          <a:p>
            <a:r>
              <a:rPr lang="zh-CN" altLang="en-US" dirty="0" smtClean="0"/>
              <a:t>版本撤回 </a:t>
            </a:r>
            <a:r>
              <a:rPr lang="en-US" altLang="zh-CN" dirty="0" smtClean="0"/>
              <a:t>git reset</a:t>
            </a:r>
          </a:p>
          <a:p>
            <a:r>
              <a:rPr lang="zh-CN" altLang="en-US" dirty="0" smtClean="0"/>
              <a:t>撤销修改 </a:t>
            </a:r>
            <a:r>
              <a:rPr lang="en-US" altLang="zh-CN" dirty="0"/>
              <a:t>git checkout</a:t>
            </a:r>
            <a:endParaRPr lang="en-US" altLang="zh-CN" dirty="0" smtClean="0"/>
          </a:p>
          <a:p>
            <a:r>
              <a:rPr lang="zh-CN" altLang="en-US" dirty="0" smtClean="0"/>
              <a:t>删除文件 </a:t>
            </a:r>
            <a:r>
              <a:rPr lang="en-US" altLang="zh-CN" dirty="0" smtClean="0"/>
              <a:t>git rm</a:t>
            </a:r>
          </a:p>
          <a:p>
            <a:r>
              <a:rPr lang="zh-CN" altLang="en-US" dirty="0"/>
              <a:t>远程</a:t>
            </a:r>
            <a:r>
              <a:rPr lang="zh-CN" altLang="en-US" dirty="0" smtClean="0"/>
              <a:t>克隆 </a:t>
            </a:r>
            <a:r>
              <a:rPr lang="en-US" altLang="zh-CN" dirty="0" smtClean="0"/>
              <a:t>git clone</a:t>
            </a:r>
          </a:p>
          <a:p>
            <a:r>
              <a:rPr lang="zh-CN" altLang="en-US" dirty="0" smtClean="0"/>
              <a:t>远程推送 </a:t>
            </a:r>
            <a:r>
              <a:rPr lang="en-US" altLang="zh-CN" dirty="0" smtClean="0"/>
              <a:t>git push</a:t>
            </a:r>
            <a:endParaRPr lang="zh-CN" altLang="en-US" dirty="0"/>
          </a:p>
        </p:txBody>
      </p:sp>
      <p:sp>
        <p:nvSpPr>
          <p:cNvPr id="7" name="AutoShape 4" descr="git-stage-after-commi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0" name="Picture 6" descr="git-stage-after-comm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627" y="2889965"/>
            <a:ext cx="44100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6548627" y="2202718"/>
            <a:ext cx="2938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</a:rPr>
              <a:t>工作区，暂存区，主区</a:t>
            </a:r>
            <a:endParaRPr lang="en-US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157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业务战略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078563_TF03417222" id="{43676E14-35E9-449A-A42B-BBD3A18A161F}" vid="{C996BB76-250A-4AF8-A38A-4492B3AE11C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4279</TotalTime>
  <Words>496</Words>
  <Application>Microsoft Office PowerPoint</Application>
  <PresentationFormat>宽屏</PresentationFormat>
  <Paragraphs>76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Helvetica Neue</vt:lpstr>
      <vt:lpstr>宋体</vt:lpstr>
      <vt:lpstr>微软雅黑</vt:lpstr>
      <vt:lpstr>Arial</vt:lpstr>
      <vt:lpstr>Arial</vt:lpstr>
      <vt:lpstr>Calibri</vt:lpstr>
      <vt:lpstr>Century Gothic</vt:lpstr>
      <vt:lpstr>Wingdings 3</vt:lpstr>
      <vt:lpstr>业务战略</vt:lpstr>
      <vt:lpstr>GIT   </vt:lpstr>
      <vt:lpstr>目录</vt:lpstr>
      <vt:lpstr>为什么用GIT</vt:lpstr>
      <vt:lpstr>为什么用GIT</vt:lpstr>
      <vt:lpstr>为什么用GIT</vt:lpstr>
      <vt:lpstr>目录</vt:lpstr>
      <vt:lpstr>与GitHub.com的关系</vt:lpstr>
      <vt:lpstr>目录</vt:lpstr>
      <vt:lpstr>操作详解</vt:lpstr>
      <vt:lpstr>操作详解</vt:lpstr>
      <vt:lpstr>操作详解</vt:lpstr>
      <vt:lpstr>操作详解</vt:lpstr>
      <vt:lpstr>尾声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公司名称</dc:title>
  <dc:creator>Windows User</dc:creator>
  <cp:lastModifiedBy>China</cp:lastModifiedBy>
  <cp:revision>199</cp:revision>
  <dcterms:created xsi:type="dcterms:W3CDTF">2019-03-08T07:49:19Z</dcterms:created>
  <dcterms:modified xsi:type="dcterms:W3CDTF">2020-08-17T07:43:28Z</dcterms:modified>
</cp:coreProperties>
</file>