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E46"/>
    <a:srgbClr val="393939"/>
    <a:srgbClr val="686868"/>
    <a:srgbClr val="A2A1A1"/>
    <a:srgbClr val="6C6D6C"/>
    <a:srgbClr val="76B729"/>
    <a:srgbClr val="CC2E2A"/>
    <a:srgbClr val="808080"/>
    <a:srgbClr val="1E7DC2"/>
    <a:srgbClr val="00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33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56"/>
            <a:ext cx="1946933" cy="5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17" y="562598"/>
            <a:ext cx="1946933" cy="500405"/>
          </a:xfrm>
          <a:prstGeom prst="rect">
            <a:avLst/>
          </a:prstGeom>
        </p:spPr>
      </p:pic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28356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43280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829296"/>
            <a:ext cx="1946933" cy="500405"/>
          </a:xfrm>
          <a:prstGeom prst="rect">
            <a:avLst/>
          </a:prstGeom>
        </p:spPr>
      </p:pic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43280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829296"/>
            <a:ext cx="1946933" cy="500405"/>
          </a:xfrm>
          <a:prstGeom prst="rect">
            <a:avLst/>
          </a:prstGeom>
        </p:spPr>
      </p:pic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829296"/>
            <a:ext cx="1946933" cy="500405"/>
          </a:xfrm>
          <a:prstGeom prst="rect">
            <a:avLst/>
          </a:prstGeom>
        </p:spPr>
      </p:pic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1" y="755267"/>
            <a:ext cx="1150741" cy="2677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5131694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462319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98" y="558363"/>
            <a:ext cx="1946933" cy="500405"/>
          </a:xfrm>
          <a:prstGeom prst="rect">
            <a:avLst/>
          </a:prstGeom>
        </p:spPr>
      </p:pic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9529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680711"/>
            <a:ext cx="1621902" cy="4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rgbClr val="76B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350" y="430860"/>
            <a:ext cx="1621902" cy="416865"/>
          </a:xfrm>
          <a:prstGeom prst="rect">
            <a:avLst/>
          </a:prstGeom>
        </p:spPr>
      </p:pic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517" y="562598"/>
            <a:ext cx="1946933" cy="500405"/>
          </a:xfrm>
          <a:prstGeom prst="rect">
            <a:avLst/>
          </a:prstGeom>
        </p:spPr>
      </p:pic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B346DA7-549E-4F58-939F-F8EB4345D5C7}" type="datetimeFigureOut">
              <a:rPr lang="ru-RU" smtClean="0"/>
              <a:pPr/>
              <a:t>27.03.2023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5" r:id="rId7"/>
    <p:sldLayoutId id="2147483650" r:id="rId8"/>
    <p:sldLayoutId id="2147483651" r:id="rId9"/>
    <p:sldLayoutId id="2147483664" r:id="rId10"/>
    <p:sldLayoutId id="2147483654" r:id="rId11"/>
    <p:sldLayoutId id="2147483655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Настольная</a:t>
            </a:r>
            <a:r>
              <a:rPr lang="en-US" dirty="0" smtClean="0"/>
              <a:t> FDM</a:t>
            </a:r>
            <a:r>
              <a:rPr lang="ru-RU" dirty="0" smtClean="0"/>
              <a:t> печать металлических изделий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Томск 2023г.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</a:pPr>
            <a:r>
              <a:rPr lang="ru-RU" sz="1700" dirty="0">
                <a:sym typeface="Arial"/>
              </a:rPr>
              <a:t>Автор: </a:t>
            </a:r>
            <a:r>
              <a:rPr lang="ru-RU" sz="1700" dirty="0" err="1">
                <a:sym typeface="Arial"/>
              </a:rPr>
              <a:t>Уйманова</a:t>
            </a:r>
            <a:r>
              <a:rPr lang="ru-RU" sz="1700" dirty="0">
                <a:sym typeface="Arial"/>
              </a:rPr>
              <a:t> Валерия, 10 класс</a:t>
            </a:r>
            <a:br>
              <a:rPr lang="ru-RU" sz="1700" dirty="0">
                <a:sym typeface="Arial"/>
              </a:rPr>
            </a:br>
            <a:r>
              <a:rPr lang="ru-RU" sz="1700" dirty="0">
                <a:sym typeface="Arial"/>
              </a:rPr>
              <a:t>Научный руководитель: </a:t>
            </a:r>
            <a:r>
              <a:rPr lang="ru-RU" sz="1700" dirty="0" err="1">
                <a:sym typeface="Arial"/>
              </a:rPr>
              <a:t>Криницын</a:t>
            </a:r>
            <a:r>
              <a:rPr lang="ru-RU" sz="1700" dirty="0">
                <a:sym typeface="Arial"/>
              </a:rPr>
              <a:t> Максим Германович, к.т.н.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3925" r="11921" b="-662"/>
          <a:stretch/>
        </p:blipFill>
        <p:spPr>
          <a:xfrm>
            <a:off x="7362872" y="995049"/>
            <a:ext cx="1498969" cy="8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</a:t>
            </a:r>
            <a:r>
              <a:rPr lang="en-US" dirty="0" smtClean="0"/>
              <a:t> FDM</a:t>
            </a:r>
            <a:r>
              <a:rPr lang="ru-RU" dirty="0" smtClean="0"/>
              <a:t> печать?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Экономия </a:t>
            </a:r>
            <a:r>
              <a:rPr lang="ru-RU" dirty="0"/>
              <a:t>расходуемых </a:t>
            </a:r>
            <a:r>
              <a:rPr lang="ru-RU" dirty="0" smtClean="0"/>
              <a:t>материалов</a:t>
            </a:r>
          </a:p>
          <a:p>
            <a:r>
              <a:rPr lang="ru-RU" dirty="0" smtClean="0"/>
              <a:t>Отсутствие </a:t>
            </a:r>
            <a:r>
              <a:rPr lang="ru-RU" dirty="0"/>
              <a:t>лишних </a:t>
            </a:r>
            <a:r>
              <a:rPr lang="ru-RU" dirty="0" smtClean="0"/>
              <a:t>соединений</a:t>
            </a:r>
          </a:p>
          <a:p>
            <a:r>
              <a:rPr lang="ru-RU" dirty="0"/>
              <a:t>Простота изготовления сетчатых структур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FDM печать - технология, которую используют для создания трёхмерных объектов. </a:t>
            </a:r>
            <a:r>
              <a:rPr lang="ru-RU" dirty="0" smtClean="0"/>
              <a:t>Она </a:t>
            </a:r>
            <a:r>
              <a:rPr lang="ru-RU" dirty="0"/>
              <a:t>осуществляется путем нанесения расплавленных последовательных слоев материала, повторяющих контуры цифровой модели.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69" y="680908"/>
            <a:ext cx="1983874" cy="792000"/>
          </a:xfrm>
          <a:prstGeom prst="rect">
            <a:avLst/>
          </a:prstGeom>
        </p:spPr>
      </p:pic>
      <p:pic>
        <p:nvPicPr>
          <p:cNvPr id="1026" name="Picture 2" descr="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3339251"/>
            <a:ext cx="5064249" cy="337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35613" y="1655093"/>
            <a:ext cx="245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Преимущества:</a:t>
            </a:r>
          </a:p>
        </p:txBody>
      </p:sp>
    </p:spTree>
    <p:extLst>
      <p:ext uri="{BB962C8B-B14F-4D97-AF65-F5344CB8AC3E}">
        <p14:creationId xmlns:p14="http://schemas.microsoft.com/office/powerpoint/2010/main" val="17492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Цель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9080484" cy="3253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Создание геометрически сложного объекта за единый технологический </a:t>
            </a:r>
            <a:r>
              <a:rPr lang="ru-RU" sz="3200" dirty="0" smtClean="0"/>
              <a:t>цикл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71" y="1326947"/>
            <a:ext cx="1983874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Поиск 3D-модели объекта, который планируется создать из металла и пластика</a:t>
            </a:r>
          </a:p>
          <a:p>
            <a:r>
              <a:rPr lang="ru-RU" sz="2400" dirty="0"/>
              <a:t>Печать объекта с применением FDM-печати</a:t>
            </a:r>
          </a:p>
          <a:p>
            <a:r>
              <a:rPr lang="ru-RU" sz="2400" dirty="0" err="1"/>
              <a:t>Характеризация</a:t>
            </a:r>
            <a:r>
              <a:rPr lang="ru-RU" sz="2400" dirty="0"/>
              <a:t> изделия и сравнение с изготовлением классическими способами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315" y="1336091"/>
            <a:ext cx="1983874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МОДЕЛИ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Материалы: </a:t>
            </a:r>
            <a:r>
              <a:rPr lang="en-US" dirty="0" smtClean="0"/>
              <a:t>ABS-</a:t>
            </a:r>
            <a:r>
              <a:rPr lang="ru-RU" dirty="0" smtClean="0"/>
              <a:t>пластик, мелкодисперсный металлический порошок. Редакция модели и установка необходимых настроек для принтера происходила в программе </a:t>
            </a:r>
            <a:r>
              <a:rPr lang="en-US" dirty="0" smtClean="0"/>
              <a:t>Slic3r.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59" y="2513058"/>
            <a:ext cx="3260915" cy="32531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06" b="90694" l="6172" r="42188"/>
                    </a14:imgEffect>
                  </a14:imgLayer>
                </a14:imgProps>
              </a:ext>
            </a:extLst>
          </a:blip>
          <a:srcRect l="-1" t="10498" r="-346"/>
          <a:stretch/>
        </p:blipFill>
        <p:spPr>
          <a:xfrm>
            <a:off x="1516409" y="4863229"/>
            <a:ext cx="2858008" cy="134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7994" y="5244373"/>
            <a:ext cx="105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Slic3r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6409" y="6033184"/>
            <a:ext cx="349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Рис.1 ПО для 3</a:t>
            </a:r>
            <a:r>
              <a:rPr lang="en-US" dirty="0" smtClean="0"/>
              <a:t>D</a:t>
            </a:r>
            <a:r>
              <a:rPr lang="ru-RU" dirty="0" smtClean="0"/>
              <a:t>-нарезки для 3</a:t>
            </a:r>
            <a:r>
              <a:rPr lang="en-US" dirty="0" smtClean="0"/>
              <a:t>D </a:t>
            </a:r>
            <a:r>
              <a:rPr lang="ru-RU" dirty="0" smtClean="0"/>
              <a:t>принтера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46997" y="5829148"/>
            <a:ext cx="26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Рис.2 </a:t>
            </a:r>
            <a:r>
              <a:rPr lang="en-US" dirty="0" err="1"/>
              <a:t>Anycubic</a:t>
            </a:r>
            <a:r>
              <a:rPr lang="ru-RU" dirty="0"/>
              <a:t> 4</a:t>
            </a:r>
            <a:r>
              <a:rPr lang="en-US" dirty="0"/>
              <a:t>Max Metal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605866" y="2059529"/>
            <a:ext cx="3799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Модель принтера, с помощью которого осуществлялась печать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8135874" y="3535680"/>
            <a:ext cx="469992" cy="37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29" y="680908"/>
            <a:ext cx="1983874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модели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1655763" y="2085975"/>
            <a:ext cx="3231198" cy="4270375"/>
          </a:xfrm>
        </p:spPr>
        <p:txBody>
          <a:bodyPr/>
          <a:lstStyle/>
          <a:p>
            <a:r>
              <a:rPr lang="ru-RU" dirty="0"/>
              <a:t>Изготовленная модель протеза отличается прочностью и не отличается от классических моделей, изготавливаемых в протезных мастерских.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31" y="680908"/>
            <a:ext cx="1983874" cy="7920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61" y="2000650"/>
            <a:ext cx="3511850" cy="3526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0" y="2000650"/>
            <a:ext cx="2529840" cy="3891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320" y="5368710"/>
            <a:ext cx="200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Рис.3 </a:t>
            </a:r>
            <a:r>
              <a:rPr lang="ru-RU" dirty="0"/>
              <a:t>Схема протеза голени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65830" y="6096506"/>
            <a:ext cx="392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Рис.4 Модель протеза нижней конечности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4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9466564" cy="3253215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400" dirty="0"/>
              <a:t>Была изготовлена модель протеза нижней конечности с помощью </a:t>
            </a:r>
            <a:r>
              <a:rPr lang="en-US" sz="2400" dirty="0"/>
              <a:t>FDM </a:t>
            </a:r>
            <a:r>
              <a:rPr lang="ru-RU" sz="2400" dirty="0"/>
              <a:t>печати. В качестве материала были использованы </a:t>
            </a:r>
            <a:r>
              <a:rPr lang="en-US" sz="2400" dirty="0"/>
              <a:t>ABS</a:t>
            </a:r>
            <a:r>
              <a:rPr lang="ru-RU" sz="2400" dirty="0"/>
              <a:t>-пластик и металлический порошок.</a:t>
            </a:r>
          </a:p>
          <a:p>
            <a:pPr lvl="0"/>
            <a:r>
              <a:rPr lang="ru-RU" sz="2400" dirty="0"/>
              <a:t>Изделие отличается своей прочностью и не уступает по функциональным возможностям классических протезов.</a:t>
            </a:r>
          </a:p>
          <a:p>
            <a:pPr lvl="0"/>
            <a:r>
              <a:rPr lang="ru-RU" sz="2400" dirty="0"/>
              <a:t>Данная технология печати хирургических имплантатов и индивидуальных протезов может широко использоваться в сфере медицины.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46" y="1369720"/>
            <a:ext cx="1983874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используемой литературы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91208"/>
            <a:ext cx="10738104" cy="482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[1]- Протезы-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мо.рф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[Электронный ресурс] – режим доступа: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https://xn----itbgvgebit6g.xn--p1ai/protezy-goleni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(дата обращения - 17.02.2023)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– УРАЛ-МЕТАЛЛ [Электронный ресурс] – режим доступа: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https://ural-metall.com/metallicheskie-poroshki/harakteristiki-metallicheskih-poroshkov-9455.html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(дата обращения: 23.01.2023)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[3]- NISSA |DIGISPACE [Электронный ресурс] - режим доступа: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https://digispace.ru/tehnologii/3d-pechat-fdm/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(дата обращения: 15.12.2022)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– 3D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[Электронный ресурс] - режим доступа: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https://3dtoday.ru/wiki/FDM_print#.D0.A2.D0.B5.D1.85.D0.BD.D0.BE.D0.BB.D0.BE.D0.B3.D0.B8.D1.8F.20FDM1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(дата обращения: 15.12.2022)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[5]- 3DTOOL [Электронный ресурс] – режим доступа: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https://3dtool.ru/stati/fdm-tekhnologiya-kak-eto-rabotaet/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(дата обращения: 14.12.2022)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24" y="524311"/>
            <a:ext cx="1827732" cy="7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Настольная</a:t>
            </a:r>
            <a:r>
              <a:rPr lang="en-US" dirty="0" smtClean="0"/>
              <a:t> FDM</a:t>
            </a:r>
            <a:r>
              <a:rPr lang="ru-RU" dirty="0" smtClean="0"/>
              <a:t> печать металлических изделий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Томск 2023г.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</a:pPr>
            <a:r>
              <a:rPr lang="ru-RU" sz="1700" dirty="0">
                <a:sym typeface="Arial"/>
              </a:rPr>
              <a:t>Автор: </a:t>
            </a:r>
            <a:r>
              <a:rPr lang="ru-RU" sz="1700" dirty="0" err="1">
                <a:sym typeface="Arial"/>
              </a:rPr>
              <a:t>Уйманова</a:t>
            </a:r>
            <a:r>
              <a:rPr lang="ru-RU" sz="1700" dirty="0">
                <a:sym typeface="Arial"/>
              </a:rPr>
              <a:t> Валерия, 10 класс</a:t>
            </a:r>
            <a:br>
              <a:rPr lang="ru-RU" sz="1700" dirty="0">
                <a:sym typeface="Arial"/>
              </a:rPr>
            </a:br>
            <a:r>
              <a:rPr lang="ru-RU" sz="1700" dirty="0">
                <a:sym typeface="Arial"/>
              </a:rPr>
              <a:t>Научный руководитель: </a:t>
            </a:r>
            <a:r>
              <a:rPr lang="ru-RU" sz="1700" dirty="0" err="1">
                <a:sym typeface="Arial"/>
              </a:rPr>
              <a:t>Криницын</a:t>
            </a:r>
            <a:r>
              <a:rPr lang="ru-RU" sz="1700" dirty="0">
                <a:sym typeface="Arial"/>
              </a:rPr>
              <a:t> Максим Германович, к.т.н.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3925" r="11921" b="-662"/>
          <a:stretch/>
        </p:blipFill>
        <p:spPr>
          <a:xfrm>
            <a:off x="7362872" y="995049"/>
            <a:ext cx="1498969" cy="8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ПУ2022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6B6C6B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ПУ Бумага 2022" id="{55A60C95-F522-4BAC-9770-FCA24AF08DF3}" vid="{57619226-B091-43B9-B026-5A27E7D46D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ШАБЛОН_ТПУ_бумага_2022</Template>
  <TotalTime>48</TotalTime>
  <Words>355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Bahnschrift SemiLight Condensed</vt:lpstr>
      <vt:lpstr>Calibri</vt:lpstr>
      <vt:lpstr>Times New Roman</vt:lpstr>
      <vt:lpstr>Verdana</vt:lpstr>
      <vt:lpstr>Wingdings</vt:lpstr>
      <vt:lpstr>Тема Office</vt:lpstr>
      <vt:lpstr>Настольная FDM печать металлических изделий</vt:lpstr>
      <vt:lpstr>Что такое FDM печать? </vt:lpstr>
      <vt:lpstr>Цель</vt:lpstr>
      <vt:lpstr>Задачи</vt:lpstr>
      <vt:lpstr>СОЗДАНИЕ МОДЕЛИ</vt:lpstr>
      <vt:lpstr>Создание модели</vt:lpstr>
      <vt:lpstr>выводы</vt:lpstr>
      <vt:lpstr>Список используемой литературы</vt:lpstr>
      <vt:lpstr>Настольная FDM печать металлических изделий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Сычевская Ольга Витальевна</dc:creator>
  <cp:lastModifiedBy>Валерия</cp:lastModifiedBy>
  <cp:revision>11</cp:revision>
  <cp:lastPrinted>2021-08-02T01:21:27Z</cp:lastPrinted>
  <dcterms:created xsi:type="dcterms:W3CDTF">2022-09-15T08:49:06Z</dcterms:created>
  <dcterms:modified xsi:type="dcterms:W3CDTF">2023-03-27T13:55:44Z</dcterms:modified>
</cp:coreProperties>
</file>