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1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0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1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4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7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49CD-1F41-4953-8702-D9A461F8F978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C5D4-285C-4010-B9E4-F4F42A484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60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85725"/>
            <a:ext cx="3228975" cy="2886076"/>
            <a:chOff x="4476749" y="1762125"/>
            <a:chExt cx="3228975" cy="288607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" t="25695" r="423" b="32222"/>
            <a:stretch/>
          </p:blipFill>
          <p:spPr>
            <a:xfrm>
              <a:off x="4476749" y="1762125"/>
              <a:ext cx="3228975" cy="28860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229225" y="2039164"/>
                  <a:ext cx="22630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=9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225" y="2039164"/>
                  <a:ext cx="226305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226" t="-4444" r="-1882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" t="35695" b="30695"/>
          <a:stretch/>
        </p:blipFill>
        <p:spPr>
          <a:xfrm>
            <a:off x="3501307" y="148632"/>
            <a:ext cx="4261568" cy="3011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26541" y="622301"/>
                <a:ext cx="2268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541" y="622301"/>
                <a:ext cx="2268698" cy="276999"/>
              </a:xfrm>
              <a:prstGeom prst="rect">
                <a:avLst/>
              </a:prstGeom>
              <a:blipFill>
                <a:blip r:embed="rId5"/>
                <a:stretch>
                  <a:fillRect l="-3217" t="-4348" r="-1877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1960202" y="33041"/>
            <a:ext cx="4261568" cy="3011646"/>
            <a:chOff x="3501307" y="139107"/>
            <a:chExt cx="4261568" cy="3011646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8" t="35695" b="30695"/>
            <a:stretch/>
          </p:blipFill>
          <p:spPr>
            <a:xfrm>
              <a:off x="3501307" y="139107"/>
              <a:ext cx="4261568" cy="30116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226541" y="612776"/>
                  <a:ext cx="22686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41" y="612776"/>
                  <a:ext cx="226869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217" t="-4444" r="-1877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Группа 21"/>
          <p:cNvGrpSpPr/>
          <p:nvPr/>
        </p:nvGrpSpPr>
        <p:grpSpPr>
          <a:xfrm>
            <a:off x="1614487" y="2109947"/>
            <a:ext cx="8458200" cy="5581650"/>
            <a:chOff x="1866900" y="638175"/>
            <a:chExt cx="8458200" cy="5581650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1866900" y="638175"/>
              <a:ext cx="8458200" cy="5581650"/>
              <a:chOff x="1866900" y="638175"/>
              <a:chExt cx="8458200" cy="55816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6900" y="638175"/>
                <a:ext cx="8458200" cy="55816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343399" y="1047749"/>
                <a:ext cx="2610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.</a:t>
                </a:r>
                <a:endParaRPr lang="ru-RU" sz="4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95724" y="2371724"/>
                <a:ext cx="2610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.</a:t>
                </a:r>
                <a:endParaRPr lang="ru-RU" sz="40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724899" y="3981449"/>
                <a:ext cx="2610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.</a:t>
                </a:r>
                <a:endParaRPr lang="ru-RU" sz="40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762875" y="5029199"/>
                <a:ext cx="1294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.</a:t>
                </a:r>
                <a:endParaRPr lang="ru-RU" sz="4000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366342" y="106864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4883" y="291081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64593" y="4059197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49582" y="5424457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6037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90526" y="228599"/>
            <a:ext cx="3886199" cy="3743325"/>
            <a:chOff x="2943225" y="2143125"/>
            <a:chExt cx="4143375" cy="3758248"/>
          </a:xfrm>
        </p:grpSpPr>
        <p:pic>
          <p:nvPicPr>
            <p:cNvPr id="2" name="Рисунок 1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225" y="2143125"/>
              <a:ext cx="4143375" cy="37582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Прямоугольник 2"/>
                <p:cNvSpPr/>
                <p:nvPr/>
              </p:nvSpPr>
              <p:spPr>
                <a:xfrm>
                  <a:off x="4351402" y="2291834"/>
                  <a:ext cx="26128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i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" name="Прямоугольник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402" y="2291834"/>
                  <a:ext cx="2612895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234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Рисунок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736525"/>
            <a:ext cx="5919470" cy="4480560"/>
          </a:xfrm>
          <a:prstGeom prst="rect">
            <a:avLst/>
          </a:prstGeom>
          <a:noFill/>
        </p:spPr>
      </p:pic>
      <p:sp>
        <p:nvSpPr>
          <p:cNvPr id="6" name="Равнобедренный треугольник 5"/>
          <p:cNvSpPr/>
          <p:nvPr/>
        </p:nvSpPr>
        <p:spPr>
          <a:xfrm>
            <a:off x="7865110" y="276533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5400000">
            <a:off x="10943907" y="4689402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343925" y="333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295135" y="1440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" y="220979"/>
            <a:ext cx="5839778" cy="3579496"/>
          </a:xfrm>
          <a:prstGeom prst="rect">
            <a:avLst/>
          </a:prstGeom>
        </p:spPr>
      </p:pic>
      <p:sp>
        <p:nvSpPr>
          <p:cNvPr id="3" name="Равнобедренный треугольник 2"/>
          <p:cNvSpPr/>
          <p:nvPr/>
        </p:nvSpPr>
        <p:spPr>
          <a:xfrm rot="5400000">
            <a:off x="10844212" y="4569142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6893560" y="5464492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08" y="-304324"/>
            <a:ext cx="4931093" cy="3301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6877" y="43087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25444" y="150232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0" name="Равнобедренный треугольник 9"/>
          <p:cNvSpPr/>
          <p:nvPr/>
        </p:nvSpPr>
        <p:spPr>
          <a:xfrm>
            <a:off x="8682036" y="280033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5400000">
            <a:off x="11005557" y="1755693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/>
          <p:cNvSpPr/>
          <p:nvPr/>
        </p:nvSpPr>
        <p:spPr>
          <a:xfrm rot="5400000">
            <a:off x="10996612" y="4721542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1193764" y="2721916"/>
            <a:ext cx="4059944" cy="2773056"/>
            <a:chOff x="615823" y="3461235"/>
            <a:chExt cx="4059944" cy="2773056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823" y="3522344"/>
              <a:ext cx="4059944" cy="2711947"/>
            </a:xfrm>
            <a:prstGeom prst="rect">
              <a:avLst/>
            </a:prstGeom>
          </p:spPr>
        </p:pic>
        <p:sp>
          <p:nvSpPr>
            <p:cNvPr id="15" name="Равнобедренный треугольник 14"/>
            <p:cNvSpPr/>
            <p:nvPr/>
          </p:nvSpPr>
          <p:spPr>
            <a:xfrm>
              <a:off x="2583882" y="3552825"/>
              <a:ext cx="123825" cy="2476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57726" y="34612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 rot="5400000">
              <a:off x="4490029" y="4781399"/>
              <a:ext cx="123825" cy="2476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91715" y="450389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</p:grpSp>
      <p:sp>
        <p:nvSpPr>
          <p:cNvPr id="21" name="Равнобедренный треугольник 20"/>
          <p:cNvSpPr/>
          <p:nvPr/>
        </p:nvSpPr>
        <p:spPr>
          <a:xfrm>
            <a:off x="7045960" y="5616892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8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451565" y="2087096"/>
            <a:ext cx="8253175" cy="3566345"/>
            <a:chOff x="1759862" y="920082"/>
            <a:chExt cx="8253175" cy="356634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59862" y="920082"/>
              <a:ext cx="8253175" cy="3566345"/>
              <a:chOff x="950237" y="1015332"/>
              <a:chExt cx="8253175" cy="3566345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0237" y="1076173"/>
                <a:ext cx="8253175" cy="3505504"/>
              </a:xfrm>
              <a:prstGeom prst="rect">
                <a:avLst/>
              </a:prstGeom>
            </p:spPr>
          </p:pic>
          <p:sp>
            <p:nvSpPr>
              <p:cNvPr id="3" name="Равнобедренный треугольник 2"/>
              <p:cNvSpPr/>
              <p:nvPr/>
            </p:nvSpPr>
            <p:spPr>
              <a:xfrm>
                <a:off x="5014911" y="1076173"/>
                <a:ext cx="123825" cy="2476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Равнобедренный треугольник 3"/>
              <p:cNvSpPr/>
              <p:nvPr/>
            </p:nvSpPr>
            <p:spPr>
              <a:xfrm rot="5400000">
                <a:off x="9017674" y="2643188"/>
                <a:ext cx="123825" cy="2476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726049" y="1015332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US" dirty="0" smtClean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919360" y="23357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ru-RU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2840493" y="1396484"/>
                  <a:ext cx="24533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493" y="1396484"/>
                  <a:ext cx="245336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Равнобедренный треугольник 13"/>
          <p:cNvSpPr/>
          <p:nvPr/>
        </p:nvSpPr>
        <p:spPr>
          <a:xfrm rot="5400000">
            <a:off x="10844212" y="4569142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582121" y="284063"/>
            <a:ext cx="3342830" cy="1882107"/>
            <a:chOff x="1678442" y="969559"/>
            <a:chExt cx="7232007" cy="5374467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678442" y="969559"/>
              <a:ext cx="7232007" cy="5374467"/>
              <a:chOff x="565471" y="323618"/>
              <a:chExt cx="7232007" cy="5374467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471" y="378864"/>
                <a:ext cx="7232007" cy="5319221"/>
              </a:xfrm>
              <a:prstGeom prst="rect">
                <a:avLst/>
              </a:prstGeom>
            </p:spPr>
          </p:pic>
          <p:sp>
            <p:nvSpPr>
              <p:cNvPr id="12" name="Равнобедренный треугольник 11"/>
              <p:cNvSpPr/>
              <p:nvPr/>
            </p:nvSpPr>
            <p:spPr>
              <a:xfrm>
                <a:off x="3567766" y="369332"/>
                <a:ext cx="123825" cy="2476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Равнобедренный треугольник 12"/>
              <p:cNvSpPr/>
              <p:nvPr/>
            </p:nvSpPr>
            <p:spPr>
              <a:xfrm rot="5400000">
                <a:off x="7611738" y="3565274"/>
                <a:ext cx="123825" cy="2476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27342" y="32361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US" dirty="0" smtClean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513424" y="3283509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ru-RU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Прямоугольник 17"/>
                <p:cNvSpPr/>
                <p:nvPr/>
              </p:nvSpPr>
              <p:spPr>
                <a:xfrm>
                  <a:off x="2158947" y="2844247"/>
                  <a:ext cx="24702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=4</m:t>
                      </m:r>
                    </m:oMath>
                  </a14:m>
                  <a:r>
                    <a:rPr lang="ru-RU" dirty="0">
                      <a:latin typeface="Arial" panose="020B0604020202020204" pitchFamily="34" charset="0"/>
                      <a:ea typeface="Arial" panose="020B0604020202020204" pitchFamily="34" charset="0"/>
                    </a:rPr>
                    <a:t> </a:t>
                  </a:r>
                  <a:endParaRPr lang="ru-RU" dirty="0"/>
                </a:p>
              </p:txBody>
            </p:sp>
          </mc:Choice>
          <mc:Fallback>
            <p:sp>
              <p:nvSpPr>
                <p:cNvPr id="18" name="Прямоугольник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47" y="2844247"/>
                  <a:ext cx="247022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604" r="-108021" b="-21363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838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251173" y="198025"/>
            <a:ext cx="2768252" cy="1983200"/>
            <a:chOff x="2784823" y="902875"/>
            <a:chExt cx="6622354" cy="499140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2784823" y="902875"/>
              <a:ext cx="6622354" cy="4991408"/>
              <a:chOff x="2784823" y="902875"/>
              <a:chExt cx="6622354" cy="499140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84823" y="963716"/>
                <a:ext cx="6622354" cy="4930567"/>
              </a:xfrm>
              <a:prstGeom prst="rect">
                <a:avLst/>
              </a:prstGeom>
            </p:spPr>
          </p:pic>
          <p:sp>
            <p:nvSpPr>
              <p:cNvPr id="3" name="Равнобедренный треугольник 2"/>
              <p:cNvSpPr/>
              <p:nvPr/>
            </p:nvSpPr>
            <p:spPr>
              <a:xfrm rot="5400000">
                <a:off x="9221439" y="3305174"/>
                <a:ext cx="123825" cy="2476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Равнобедренный треугольник 3"/>
              <p:cNvSpPr/>
              <p:nvPr/>
            </p:nvSpPr>
            <p:spPr>
              <a:xfrm>
                <a:off x="6034087" y="963716"/>
                <a:ext cx="123825" cy="24765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45225" y="90287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US" dirty="0" smtClean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123125" y="2997754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ru-RU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3262365" y="1206602"/>
                  <a:ext cx="15589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>
                      <a:latin typeface="Arial" panose="020B0604020202020204" pitchFamily="34" charset="0"/>
                      <a:ea typeface="Arial" panose="020B0604020202020204" pitchFamily="34" charset="0"/>
                    </a:rPr>
                    <a:t> </a:t>
                  </a:r>
                  <a:endParaRPr lang="ru-RU" dirty="0"/>
                </a:p>
              </p:txBody>
            </p:sp>
          </mc:Choice>
          <mc:Fallback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365" y="1206602"/>
                  <a:ext cx="1558953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20561" b="-1708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6" y="2399223"/>
            <a:ext cx="2129595" cy="2644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21538" y="5164925"/>
                <a:ext cx="2618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8" y="5164925"/>
                <a:ext cx="261853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Равнобедренный треугольник 12"/>
          <p:cNvSpPr/>
          <p:nvPr/>
        </p:nvSpPr>
        <p:spPr>
          <a:xfrm rot="5400000">
            <a:off x="4764645" y="3606727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2366069" y="429784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374764" y="7344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411848" y="42596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2518469" y="582184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/>
          <p:cNvSpPr/>
          <p:nvPr/>
        </p:nvSpPr>
        <p:spPr>
          <a:xfrm rot="5400000">
            <a:off x="3289738" y="6030024"/>
            <a:ext cx="123825" cy="2476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/>
          <p:cNvGrpSpPr/>
          <p:nvPr/>
        </p:nvGrpSpPr>
        <p:grpSpPr>
          <a:xfrm>
            <a:off x="3239969" y="162635"/>
            <a:ext cx="2171879" cy="2713619"/>
            <a:chOff x="6743521" y="86731"/>
            <a:chExt cx="4115157" cy="5262860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521" y="198025"/>
              <a:ext cx="4115157" cy="515156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812905" y="867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20" name="Равнобедренный треугольник 19"/>
            <p:cNvSpPr/>
            <p:nvPr/>
          </p:nvSpPr>
          <p:spPr>
            <a:xfrm>
              <a:off x="8309669" y="194878"/>
              <a:ext cx="123825" cy="2476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авнобедренный треугольник 21"/>
            <p:cNvSpPr/>
            <p:nvPr/>
          </p:nvSpPr>
          <p:spPr>
            <a:xfrm rot="5400000">
              <a:off x="10640900" y="3360149"/>
              <a:ext cx="123825" cy="2476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60786" y="305115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Прямоугольник 24"/>
                <p:cNvSpPr/>
                <p:nvPr/>
              </p:nvSpPr>
              <p:spPr>
                <a:xfrm>
                  <a:off x="7000400" y="4485228"/>
                  <a:ext cx="26185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i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5" name="Прямоугольник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400" y="4485228"/>
                  <a:ext cx="261853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3628" b="-1064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Рисунок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0056" y="2778434"/>
            <a:ext cx="2375418" cy="2178371"/>
          </a:xfrm>
          <a:prstGeom prst="rect">
            <a:avLst/>
          </a:prstGeom>
        </p:spPr>
      </p:pic>
      <p:sp>
        <p:nvSpPr>
          <p:cNvPr id="29" name="Равнобедренный треугольник 28"/>
          <p:cNvSpPr/>
          <p:nvPr/>
        </p:nvSpPr>
        <p:spPr>
          <a:xfrm>
            <a:off x="8592318" y="1414097"/>
            <a:ext cx="91381" cy="212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авнобедренный треугольник 29"/>
          <p:cNvSpPr/>
          <p:nvPr/>
        </p:nvSpPr>
        <p:spPr>
          <a:xfrm rot="5400000">
            <a:off x="10936694" y="2587541"/>
            <a:ext cx="91381" cy="212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0804345" y="22785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838830" y="17018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447887" y="465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 smtClean="0"/>
          </a:p>
        </p:txBody>
      </p:sp>
      <p:grpSp>
        <p:nvGrpSpPr>
          <p:cNvPr id="40" name="Группа 39"/>
          <p:cNvGrpSpPr/>
          <p:nvPr/>
        </p:nvGrpSpPr>
        <p:grpSpPr>
          <a:xfrm>
            <a:off x="7582413" y="2554578"/>
            <a:ext cx="2729230" cy="2929040"/>
            <a:chOff x="7582413" y="2554578"/>
            <a:chExt cx="2729230" cy="2929040"/>
          </a:xfrm>
        </p:grpSpPr>
        <p:pic>
          <p:nvPicPr>
            <p:cNvPr id="34" name="image2.png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>
            <a:xfrm>
              <a:off x="7582413" y="2629928"/>
              <a:ext cx="2729230" cy="2853690"/>
            </a:xfrm>
            <a:prstGeom prst="rect">
              <a:avLst/>
            </a:prstGeom>
            <a:ln/>
          </p:spPr>
        </p:pic>
        <p:sp>
          <p:nvSpPr>
            <p:cNvPr id="35" name="Равнобедренный треугольник 34"/>
            <p:cNvSpPr/>
            <p:nvPr/>
          </p:nvSpPr>
          <p:spPr>
            <a:xfrm>
              <a:off x="9163818" y="2621008"/>
              <a:ext cx="91381" cy="21202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авнобедренный треугольник 35"/>
            <p:cNvSpPr/>
            <p:nvPr/>
          </p:nvSpPr>
          <p:spPr>
            <a:xfrm rot="5400000">
              <a:off x="10159940" y="3807298"/>
              <a:ext cx="91381" cy="21202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74956" y="255457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04582" y="35095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73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1495041" y="835716"/>
            <a:ext cx="8862828" cy="5113463"/>
            <a:chOff x="1243581" y="805236"/>
            <a:chExt cx="8862828" cy="5113463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1243581" y="805236"/>
              <a:ext cx="8862828" cy="5113463"/>
              <a:chOff x="1167381" y="645216"/>
              <a:chExt cx="8862828" cy="5113463"/>
            </a:xfrm>
          </p:grpSpPr>
          <p:grpSp>
            <p:nvGrpSpPr>
              <p:cNvPr id="42" name="Группа 41"/>
              <p:cNvGrpSpPr/>
              <p:nvPr/>
            </p:nvGrpSpPr>
            <p:grpSpPr>
              <a:xfrm>
                <a:off x="1167381" y="645216"/>
                <a:ext cx="8862828" cy="5113463"/>
                <a:chOff x="1167381" y="645216"/>
                <a:chExt cx="8862828" cy="5113463"/>
              </a:xfrm>
            </p:grpSpPr>
            <p:grpSp>
              <p:nvGrpSpPr>
                <p:cNvPr id="41" name="Группа 40"/>
                <p:cNvGrpSpPr/>
                <p:nvPr/>
              </p:nvGrpSpPr>
              <p:grpSpPr>
                <a:xfrm>
                  <a:off x="1167381" y="645216"/>
                  <a:ext cx="8862828" cy="5113463"/>
                  <a:chOff x="1167381" y="645216"/>
                  <a:chExt cx="8862828" cy="5113463"/>
                </a:xfrm>
              </p:grpSpPr>
              <p:pic>
                <p:nvPicPr>
                  <p:cNvPr id="23" name="Рисунок 2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167381" y="645216"/>
                    <a:ext cx="8862828" cy="5113463"/>
                  </a:xfrm>
                  <a:prstGeom prst="rect">
                    <a:avLst/>
                  </a:prstGeom>
                </p:spPr>
              </p:pic>
              <p:sp>
                <p:nvSpPr>
                  <p:cNvPr id="3" name="Равнобедренный треугольник 2"/>
                  <p:cNvSpPr/>
                  <p:nvPr/>
                </p:nvSpPr>
                <p:spPr>
                  <a:xfrm>
                    <a:off x="5231159" y="676072"/>
                    <a:ext cx="91381" cy="212024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4837912" y="782084"/>
                    <a:ext cx="2888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y</a:t>
                    </a:r>
                    <a:endParaRPr lang="en-US" dirty="0" smtClean="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6200775" y="1151416"/>
                    <a:ext cx="442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(1)</a:t>
                    </a:r>
                    <a:endParaRPr lang="ru-RU" dirty="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562225" y="1693307"/>
                    <a:ext cx="442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(2)</a:t>
                    </a:r>
                    <a:endParaRPr lang="ru-RU" dirty="0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403225" y="3848100"/>
                    <a:ext cx="442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(3)</a:t>
                    </a:r>
                    <a:endParaRPr lang="ru-RU" dirty="0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536700" y="3017282"/>
                    <a:ext cx="4427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(3)</a:t>
                    </a:r>
                    <a:endParaRPr lang="ru-RU" dirty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321312" y="1113316"/>
                    <a:ext cx="3032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</a:t>
                    </a:r>
                    <a:endParaRPr lang="ru-RU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832860" y="2415540"/>
                        <a:ext cx="27276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2860" y="2415540"/>
                        <a:ext cx="272767" cy="27699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727" r="-9091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3345913" y="1638836"/>
                        <a:ext cx="30559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5913" y="1638836"/>
                        <a:ext cx="305596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0000" r="-6000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" name="Равнобедренный треугольник 24"/>
                  <p:cNvSpPr/>
                  <p:nvPr/>
                </p:nvSpPr>
                <p:spPr>
                  <a:xfrm rot="5400000">
                    <a:off x="9816554" y="5262162"/>
                    <a:ext cx="91381" cy="212024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9684205" y="4921629"/>
                    <a:ext cx="2840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  <a:endParaRPr lang="ru-RU" dirty="0"/>
                  </a:p>
                </p:txBody>
              </p:sp>
              <p:cxnSp>
                <p:nvCxnSpPr>
                  <p:cNvPr id="30" name="Прямая соединительная линия 29"/>
                  <p:cNvCxnSpPr/>
                  <p:nvPr/>
                </p:nvCxnSpPr>
                <p:spPr>
                  <a:xfrm flipH="1" flipV="1">
                    <a:off x="3574120" y="1924139"/>
                    <a:ext cx="1408226" cy="344403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433697" y="1577518"/>
                    <a:ext cx="28084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b="1" dirty="0"/>
                      <a:t>.</a:t>
                    </a:r>
                    <a:endParaRPr lang="ru-RU" sz="2800" b="1" dirty="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67882" y="1577518"/>
                    <a:ext cx="28084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b="1" dirty="0"/>
                      <a:t>.</a:t>
                    </a:r>
                    <a:endParaRPr lang="ru-RU" sz="2800" b="1" dirty="0"/>
                  </a:p>
                </p:txBody>
              </p:sp>
            </p:grp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 flipV="1">
                  <a:off x="4982343" y="1394296"/>
                  <a:ext cx="2334961" cy="3973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7166799" y="1074472"/>
                <a:ext cx="2808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.</a:t>
                </a:r>
                <a:endParaRPr lang="ru-RU" sz="2800" b="1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675602" y="551209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24674" y="5170185"/>
              <a:ext cx="225380" cy="53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.</a:t>
              </a:r>
              <a:endParaRPr lang="ru-RU" sz="28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852642" y="1924139"/>
                <a:ext cx="300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642" y="1924139"/>
                <a:ext cx="300275" cy="276999"/>
              </a:xfrm>
              <a:prstGeom prst="rect">
                <a:avLst/>
              </a:prstGeom>
              <a:blipFill>
                <a:blip r:embed="rId5"/>
                <a:stretch>
                  <a:fillRect l="-16327" r="-10204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972138" y="2289243"/>
            <a:ext cx="225380" cy="53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810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3" y="872268"/>
            <a:ext cx="8916173" cy="5113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0440" y="5326379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78580" y="532638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05608" y="56163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88928" y="56163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000500" y="2179320"/>
            <a:ext cx="15240" cy="3437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7463650" y="2179320"/>
            <a:ext cx="0" cy="3437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822734"/>
            <a:ext cx="9068586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263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</dc:creator>
  <cp:lastModifiedBy>Валерия</cp:lastModifiedBy>
  <cp:revision>18</cp:revision>
  <dcterms:created xsi:type="dcterms:W3CDTF">2024-01-04T13:10:47Z</dcterms:created>
  <dcterms:modified xsi:type="dcterms:W3CDTF">2024-02-08T16:31:37Z</dcterms:modified>
</cp:coreProperties>
</file>