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2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4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3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1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5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1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43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6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5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0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4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E4DB-FE11-4702-854B-D6663AD10FB7}" type="datetimeFigureOut">
              <a:rPr lang="zh-CN" altLang="en-US" smtClean="0"/>
              <a:t>2019-06-24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C995-4B68-422B-9D06-5C7B07130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senivers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python.readthedocs.io/zh/latest/classic/weath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6E876-6D1E-4664-A9A5-30304AD64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SIOT</a:t>
            </a:r>
            <a:r>
              <a:rPr lang="zh-CN" altLang="en-US" dirty="0"/>
              <a:t>应用实例</a:t>
            </a:r>
            <a:r>
              <a:rPr lang="en-US" altLang="zh-CN" dirty="0"/>
              <a:t>——</a:t>
            </a:r>
            <a:r>
              <a:rPr lang="zh-CN" altLang="en-US" dirty="0"/>
              <a:t>城市气象信息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8C0B3-F49A-4D64-96BA-D0BCE3A63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浦江中学   方春林 </a:t>
            </a:r>
            <a:endParaRPr lang="en-US" altLang="zh-CN" dirty="0"/>
          </a:p>
          <a:p>
            <a:r>
              <a:rPr lang="en-US" altLang="zh-CN" dirty="0"/>
              <a:t>2019.6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6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EED3-40D6-48F9-8020-86F2724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实例名称：输入城市名称，显示气象信息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C47B4-934C-43EF-9DAE-137D2DA9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siot</a:t>
            </a:r>
            <a:r>
              <a:rPr lang="zh-CN" altLang="en-US" dirty="0"/>
              <a:t>页面输入城市名称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从心知气象网站读取该城市气象信息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气象信息显示在掌控板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963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461A-8D24-4F2E-9B93-4C32295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实现步骤一 与</a:t>
            </a:r>
            <a:r>
              <a:rPr lang="en-US" altLang="zh-CN" dirty="0"/>
              <a:t>SIOT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3D063-4DF0-4AED-A7A8-0DDBC5F2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mpythonx</a:t>
            </a:r>
            <a:r>
              <a:rPr lang="zh-CN" altLang="en-US" dirty="0"/>
              <a:t>中书写</a:t>
            </a:r>
            <a:r>
              <a:rPr lang="en-US" altLang="zh-CN" dirty="0"/>
              <a:t>python</a:t>
            </a:r>
            <a:r>
              <a:rPr lang="zh-CN" altLang="en-US" dirty="0"/>
              <a:t>代码，与</a:t>
            </a:r>
            <a:r>
              <a:rPr lang="en-US" altLang="zh-CN" dirty="0"/>
              <a:t>WIFI</a:t>
            </a:r>
            <a:r>
              <a:rPr lang="zh-CN" altLang="en-US" dirty="0"/>
              <a:t>连接，代码如下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5BA366-170C-4489-B11D-B82F10921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67" y="3288913"/>
            <a:ext cx="6134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461A-8D24-4F2E-9B93-4C32295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实现步骤一 与</a:t>
            </a:r>
            <a:r>
              <a:rPr lang="en-US" altLang="zh-CN" dirty="0"/>
              <a:t>SIOT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3D063-4DF0-4AED-A7A8-0DDBC5F2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与</a:t>
            </a:r>
            <a:r>
              <a:rPr lang="en-US" altLang="zh-CN" dirty="0"/>
              <a:t>SIOT</a:t>
            </a:r>
            <a:r>
              <a:rPr lang="zh-CN" altLang="en-US" dirty="0"/>
              <a:t>连接，代码如下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B9A9A-F1E6-48C8-B506-F27C611B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27" y="2302960"/>
            <a:ext cx="9251525" cy="40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98A8-D576-4166-87A8-2A3A680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步骤二 获取气象信息准备工作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4D69-9EA3-4AF3-83C9-8370F9A0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互联网上有提供气象信息的</a:t>
            </a:r>
            <a:r>
              <a:rPr lang="en-US" altLang="zh-CN" dirty="0"/>
              <a:t>API</a:t>
            </a:r>
            <a:r>
              <a:rPr lang="zh-CN" altLang="en-US" dirty="0"/>
              <a:t>，只要调用即可，这里选用心知天气网提供的气象信息。</a:t>
            </a:r>
            <a:endParaRPr lang="en-US" altLang="zh-CN" dirty="0"/>
          </a:p>
          <a:p>
            <a:r>
              <a:rPr lang="zh-CN" altLang="en-US" dirty="0"/>
              <a:t>进入心知天气主页</a:t>
            </a:r>
            <a:r>
              <a:rPr lang="en-US" altLang="zh-CN" dirty="0">
                <a:hlinkClick r:id="rId2"/>
              </a:rPr>
              <a:t>https://www.seniverse.com/</a:t>
            </a:r>
            <a:r>
              <a:rPr lang="zh-CN" altLang="en-US" dirty="0"/>
              <a:t>，注册一个账号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APIKEY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5752B-7303-4A91-8FD1-073114F2B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6" y="3792227"/>
            <a:ext cx="5662763" cy="29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98A8-D576-4166-87A8-2A3A680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步骤三  爬取气象信息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4D69-9EA3-4AF3-83C9-8370F9A0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参考掌控板文档案例</a:t>
            </a:r>
            <a:r>
              <a:rPr lang="en-US" altLang="zh-CN" dirty="0"/>
              <a:t>:</a:t>
            </a:r>
            <a:r>
              <a:rPr lang="zh-CN" altLang="en-US" b="1" dirty="0"/>
              <a:t>获取网络气象</a:t>
            </a:r>
          </a:p>
          <a:p>
            <a:r>
              <a:rPr lang="en-US" altLang="zh-CN" sz="1400" dirty="0"/>
              <a:t>(</a:t>
            </a:r>
            <a:r>
              <a:rPr lang="en-US" altLang="zh-CN" sz="1400" dirty="0">
                <a:hlinkClick r:id="rId2"/>
              </a:rPr>
              <a:t>https://mpython.readthedocs.io/zh/latest/classic/weather.html</a:t>
            </a:r>
            <a:r>
              <a:rPr lang="en-US" altLang="zh-CN" sz="1400" dirty="0"/>
              <a:t>)</a:t>
            </a:r>
          </a:p>
          <a:p>
            <a:r>
              <a:rPr lang="zh-CN" altLang="en-US" dirty="0"/>
              <a:t>心知气象文档</a:t>
            </a:r>
            <a:endParaRPr lang="en-US" altLang="zh-CN" dirty="0"/>
          </a:p>
          <a:p>
            <a:r>
              <a:rPr lang="en-US" altLang="zh-CN" sz="1400" dirty="0"/>
              <a:t>https://docs.seniverse.com/api/weather/now.html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859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98A8-D576-4166-87A8-2A3A680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步骤四 传递城市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4D69-9EA3-4AF3-83C9-8370F9A0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编写函数</a:t>
            </a:r>
            <a:r>
              <a:rPr lang="en-US" altLang="zh-CN" dirty="0"/>
              <a:t>refresh(cs),</a:t>
            </a:r>
            <a:r>
              <a:rPr lang="zh-CN" altLang="en-US" dirty="0"/>
              <a:t>在掌控板上显示气象信息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247B98-2236-45B0-A033-B0EB4F00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65" y="2777512"/>
            <a:ext cx="6167839" cy="32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598A8-D576-4166-87A8-2A3A6806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步骤五 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4D69-9EA3-4AF3-83C9-8370F9A0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SIOT</a:t>
            </a:r>
            <a:r>
              <a:rPr lang="zh-CN" altLang="en-US" dirty="0"/>
              <a:t>上输入城市名称，在掌控板上显示该城市的气象信息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E2A7C-3CBC-4CA0-9B37-3AF8D779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035455"/>
            <a:ext cx="4512760" cy="2639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E6A117-6BCE-48D7-B40F-EE299C515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0" y="2921695"/>
            <a:ext cx="3548471" cy="33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68E13-F39B-4DC0-969C-688BCC4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8AA55-8301-40C9-BA08-90B0BB7F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本实例是本人在做完</a:t>
            </a:r>
            <a:r>
              <a:rPr lang="en-US" altLang="zh-CN" dirty="0"/>
              <a:t>SIOT</a:t>
            </a:r>
            <a:r>
              <a:rPr lang="zh-CN" altLang="en-US" dirty="0"/>
              <a:t>收发信息的基础上一个小应用，代码基本参考官网案例，相关细节内容还在学习中。</a:t>
            </a:r>
            <a:endParaRPr lang="en-US" altLang="zh-CN" dirty="0"/>
          </a:p>
          <a:p>
            <a:r>
              <a:rPr lang="zh-CN" altLang="en-US" dirty="0"/>
              <a:t>本实例代码为</a:t>
            </a:r>
            <a:r>
              <a:rPr lang="en-US" altLang="zh-CN" dirty="0"/>
              <a:t>”</a:t>
            </a:r>
            <a:r>
              <a:rPr lang="zh-CN" altLang="en-US" dirty="0"/>
              <a:t>城市气象信息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22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344</TotalTime>
  <Words>277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Tw Cen MT</vt:lpstr>
      <vt:lpstr>电路</vt:lpstr>
      <vt:lpstr>SIOT应用实例——城市气象信息</vt:lpstr>
      <vt:lpstr>实例名称：输入城市名称，显示气象信息</vt:lpstr>
      <vt:lpstr>实现步骤一 与SIOT连接</vt:lpstr>
      <vt:lpstr>实现步骤一 与SIOT连接</vt:lpstr>
      <vt:lpstr>步骤二 获取气象信息准备工作</vt:lpstr>
      <vt:lpstr>步骤三  爬取气象信息 </vt:lpstr>
      <vt:lpstr>步骤四 传递城市</vt:lpstr>
      <vt:lpstr>步骤五 测试</vt:lpstr>
      <vt:lpstr>后续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显示城市气象信息</dc:title>
  <dc:creator>Administrator</dc:creator>
  <cp:lastModifiedBy>Administrator</cp:lastModifiedBy>
  <cp:revision>11</cp:revision>
  <dcterms:created xsi:type="dcterms:W3CDTF">2019-06-24T02:45:16Z</dcterms:created>
  <dcterms:modified xsi:type="dcterms:W3CDTF">2019-06-24T08:29:17Z</dcterms:modified>
</cp:coreProperties>
</file>