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59" r:id="rId8"/>
    <p:sldId id="270" r:id="rId9"/>
    <p:sldId id="263" r:id="rId10"/>
    <p:sldId id="264" r:id="rId11"/>
    <p:sldId id="266" r:id="rId12"/>
    <p:sldId id="277" r:id="rId13"/>
    <p:sldId id="279" r:id="rId14"/>
    <p:sldId id="280" r:id="rId15"/>
    <p:sldId id="281" r:id="rId16"/>
    <p:sldId id="278" r:id="rId17"/>
    <p:sldId id="265" r:id="rId18"/>
    <p:sldId id="267" r:id="rId19"/>
    <p:sldId id="271" r:id="rId20"/>
    <p:sldId id="276" r:id="rId21"/>
    <p:sldId id="268" r:id="rId22"/>
    <p:sldId id="272" r:id="rId23"/>
    <p:sldId id="273" r:id="rId24"/>
    <p:sldId id="269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 HOANG MINH 20184151" userId="1371e2fc-9be2-4ebe-a617-438a9e6b0f12" providerId="ADAL" clId="{8BA2B780-D056-40C3-A78E-84C46C6861D9}"/>
    <pc:docChg chg="addSld modSld">
      <pc:chgData name="MAI HOANG MINH 20184151" userId="1371e2fc-9be2-4ebe-a617-438a9e6b0f12" providerId="ADAL" clId="{8BA2B780-D056-40C3-A78E-84C46C6861D9}" dt="2022-01-03T16:34:08.790" v="22" actId="680"/>
      <pc:docMkLst>
        <pc:docMk/>
      </pc:docMkLst>
      <pc:sldChg chg="modSp mod">
        <pc:chgData name="MAI HOANG MINH 20184151" userId="1371e2fc-9be2-4ebe-a617-438a9e6b0f12" providerId="ADAL" clId="{8BA2B780-D056-40C3-A78E-84C46C6861D9}" dt="2022-01-03T16:03:26.678" v="8" actId="20577"/>
        <pc:sldMkLst>
          <pc:docMk/>
          <pc:sldMk cId="423228312" sldId="266"/>
        </pc:sldMkLst>
        <pc:spChg chg="mod">
          <ac:chgData name="MAI HOANG MINH 20184151" userId="1371e2fc-9be2-4ebe-a617-438a9e6b0f12" providerId="ADAL" clId="{8BA2B780-D056-40C3-A78E-84C46C6861D9}" dt="2022-01-03T16:03:26.678" v="8" actId="20577"/>
          <ac:spMkLst>
            <pc:docMk/>
            <pc:sldMk cId="423228312" sldId="266"/>
            <ac:spMk id="2" creationId="{9BF79993-C985-4847-86C6-8BBC5BB49677}"/>
          </ac:spMkLst>
        </pc:spChg>
      </pc:sldChg>
      <pc:sldChg chg="modSp new mod">
        <pc:chgData name="MAI HOANG MINH 20184151" userId="1371e2fc-9be2-4ebe-a617-438a9e6b0f12" providerId="ADAL" clId="{8BA2B780-D056-40C3-A78E-84C46C6861D9}" dt="2022-01-03T16:03:45.014" v="21" actId="20577"/>
        <pc:sldMkLst>
          <pc:docMk/>
          <pc:sldMk cId="1776494050" sldId="277"/>
        </pc:sldMkLst>
        <pc:spChg chg="mod">
          <ac:chgData name="MAI HOANG MINH 20184151" userId="1371e2fc-9be2-4ebe-a617-438a9e6b0f12" providerId="ADAL" clId="{8BA2B780-D056-40C3-A78E-84C46C6861D9}" dt="2022-01-03T16:03:45.014" v="21" actId="20577"/>
          <ac:spMkLst>
            <pc:docMk/>
            <pc:sldMk cId="1776494050" sldId="277"/>
            <ac:spMk id="2" creationId="{15728F4B-3458-41F4-A7F5-228F4BC0F8C4}"/>
          </ac:spMkLst>
        </pc:spChg>
      </pc:sldChg>
      <pc:sldChg chg="new">
        <pc:chgData name="MAI HOANG MINH 20184151" userId="1371e2fc-9be2-4ebe-a617-438a9e6b0f12" providerId="ADAL" clId="{8BA2B780-D056-40C3-A78E-84C46C6861D9}" dt="2022-01-03T16:34:08.790" v="22" actId="680"/>
        <pc:sldMkLst>
          <pc:docMk/>
          <pc:sldMk cId="376011919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F26FA-D2DF-4EB9-9814-08C854E8C1E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4A75B2-7BD4-47AF-8794-C44FF307A4F8}">
      <dgm:prSet/>
      <dgm:spPr/>
      <dgm:t>
        <a:bodyPr/>
        <a:lstStyle/>
        <a:p>
          <a:r>
            <a:rPr lang="vi-VN"/>
            <a:t>Member contribution</a:t>
          </a:r>
          <a:endParaRPr lang="en-US"/>
        </a:p>
      </dgm:t>
    </dgm:pt>
    <dgm:pt modelId="{1A3F3545-ED8E-4CE8-9621-EEBF0D34DC5E}" type="parTrans" cxnId="{028924E2-D274-49F0-ADCB-F0FAF6DF3D46}">
      <dgm:prSet/>
      <dgm:spPr/>
      <dgm:t>
        <a:bodyPr/>
        <a:lstStyle/>
        <a:p>
          <a:endParaRPr lang="en-US"/>
        </a:p>
      </dgm:t>
    </dgm:pt>
    <dgm:pt modelId="{B427A538-72BB-4CE2-898E-00773AAB44F0}" type="sibTrans" cxnId="{028924E2-D274-49F0-ADCB-F0FAF6DF3D46}">
      <dgm:prSet/>
      <dgm:spPr/>
      <dgm:t>
        <a:bodyPr/>
        <a:lstStyle/>
        <a:p>
          <a:endParaRPr lang="en-US"/>
        </a:p>
      </dgm:t>
    </dgm:pt>
    <dgm:pt modelId="{589123AB-037B-40BD-B0E9-F421EBFD8CFD}">
      <dgm:prSet/>
      <dgm:spPr/>
      <dgm:t>
        <a:bodyPr/>
        <a:lstStyle/>
        <a:p>
          <a:r>
            <a:rPr lang="vi-VN"/>
            <a:t>Sequence Diagram</a:t>
          </a:r>
          <a:endParaRPr lang="en-US"/>
        </a:p>
      </dgm:t>
    </dgm:pt>
    <dgm:pt modelId="{0FFE9EA6-338F-40C8-B497-65B25CF27ADE}" type="parTrans" cxnId="{69BF8C85-D375-4E71-9494-CB14C75652C1}">
      <dgm:prSet/>
      <dgm:spPr/>
      <dgm:t>
        <a:bodyPr/>
        <a:lstStyle/>
        <a:p>
          <a:endParaRPr lang="en-US"/>
        </a:p>
      </dgm:t>
    </dgm:pt>
    <dgm:pt modelId="{64B853C6-C795-4F32-8CB1-F2AFC96FF3B4}" type="sibTrans" cxnId="{69BF8C85-D375-4E71-9494-CB14C75652C1}">
      <dgm:prSet/>
      <dgm:spPr/>
      <dgm:t>
        <a:bodyPr/>
        <a:lstStyle/>
        <a:p>
          <a:endParaRPr lang="en-US"/>
        </a:p>
      </dgm:t>
    </dgm:pt>
    <dgm:pt modelId="{642F9985-9C81-4B1C-A6E1-A6472C5E6D20}">
      <dgm:prSet/>
      <dgm:spPr/>
      <dgm:t>
        <a:bodyPr/>
        <a:lstStyle/>
        <a:p>
          <a:r>
            <a:rPr lang="vi-VN"/>
            <a:t>Class Diagram</a:t>
          </a:r>
          <a:endParaRPr lang="en-US"/>
        </a:p>
      </dgm:t>
    </dgm:pt>
    <dgm:pt modelId="{579B01EC-007E-4A0B-A0C6-9FF030649139}" type="parTrans" cxnId="{6FF47787-1080-48EA-9FD9-17758B4697EE}">
      <dgm:prSet/>
      <dgm:spPr/>
      <dgm:t>
        <a:bodyPr/>
        <a:lstStyle/>
        <a:p>
          <a:endParaRPr lang="en-US"/>
        </a:p>
      </dgm:t>
    </dgm:pt>
    <dgm:pt modelId="{1B703322-D0D9-412A-864C-4E9AEAB254EF}" type="sibTrans" cxnId="{6FF47787-1080-48EA-9FD9-17758B4697EE}">
      <dgm:prSet/>
      <dgm:spPr/>
      <dgm:t>
        <a:bodyPr/>
        <a:lstStyle/>
        <a:p>
          <a:endParaRPr lang="en-US"/>
        </a:p>
      </dgm:t>
    </dgm:pt>
    <dgm:pt modelId="{3600FF81-8CB3-410F-823A-6FF527534FA0}">
      <dgm:prSet/>
      <dgm:spPr/>
      <dgm:t>
        <a:bodyPr/>
        <a:lstStyle/>
        <a:p>
          <a:r>
            <a:rPr lang="en-US"/>
            <a:t>Design Considerations</a:t>
          </a:r>
        </a:p>
      </dgm:t>
    </dgm:pt>
    <dgm:pt modelId="{2190A11F-0179-4131-B450-2813CAEC8728}" type="parTrans" cxnId="{287BD95E-5A27-4572-A0BB-0BB88475F88B}">
      <dgm:prSet/>
      <dgm:spPr/>
      <dgm:t>
        <a:bodyPr/>
        <a:lstStyle/>
        <a:p>
          <a:endParaRPr lang="en-US"/>
        </a:p>
      </dgm:t>
    </dgm:pt>
    <dgm:pt modelId="{270ECF67-852B-4215-85CA-5525126CAA56}" type="sibTrans" cxnId="{287BD95E-5A27-4572-A0BB-0BB88475F88B}">
      <dgm:prSet/>
      <dgm:spPr/>
      <dgm:t>
        <a:bodyPr/>
        <a:lstStyle/>
        <a:p>
          <a:endParaRPr lang="en-US"/>
        </a:p>
      </dgm:t>
    </dgm:pt>
    <dgm:pt modelId="{C094CAED-F4BC-43BE-9031-B6FEBF4FCB7E}" type="pres">
      <dgm:prSet presAssocID="{CB6F26FA-D2DF-4EB9-9814-08C854E8C1E9}" presName="linear" presStyleCnt="0">
        <dgm:presLayoutVars>
          <dgm:dir/>
          <dgm:animLvl val="lvl"/>
          <dgm:resizeHandles val="exact"/>
        </dgm:presLayoutVars>
      </dgm:prSet>
      <dgm:spPr/>
    </dgm:pt>
    <dgm:pt modelId="{85547072-C6E2-4268-8839-7B38FEEC037E}" type="pres">
      <dgm:prSet presAssocID="{564A75B2-7BD4-47AF-8794-C44FF307A4F8}" presName="parentLin" presStyleCnt="0"/>
      <dgm:spPr/>
    </dgm:pt>
    <dgm:pt modelId="{57664E3A-0277-4F54-AE10-6AA7E6A009BD}" type="pres">
      <dgm:prSet presAssocID="{564A75B2-7BD4-47AF-8794-C44FF307A4F8}" presName="parentLeftMargin" presStyleLbl="node1" presStyleIdx="0" presStyleCnt="4"/>
      <dgm:spPr/>
    </dgm:pt>
    <dgm:pt modelId="{476B8C50-76C4-41BB-AF6B-587261B762F5}" type="pres">
      <dgm:prSet presAssocID="{564A75B2-7BD4-47AF-8794-C44FF307A4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72D6D3-4959-435B-8DD4-A990296D263C}" type="pres">
      <dgm:prSet presAssocID="{564A75B2-7BD4-47AF-8794-C44FF307A4F8}" presName="negativeSpace" presStyleCnt="0"/>
      <dgm:spPr/>
    </dgm:pt>
    <dgm:pt modelId="{EFA0F910-6A84-4A08-A23A-FB0757E7D49F}" type="pres">
      <dgm:prSet presAssocID="{564A75B2-7BD4-47AF-8794-C44FF307A4F8}" presName="childText" presStyleLbl="conFgAcc1" presStyleIdx="0" presStyleCnt="4">
        <dgm:presLayoutVars>
          <dgm:bulletEnabled val="1"/>
        </dgm:presLayoutVars>
      </dgm:prSet>
      <dgm:spPr/>
    </dgm:pt>
    <dgm:pt modelId="{C6D28413-2658-4FEC-A50C-A00B95D9B5DF}" type="pres">
      <dgm:prSet presAssocID="{B427A538-72BB-4CE2-898E-00773AAB44F0}" presName="spaceBetweenRectangles" presStyleCnt="0"/>
      <dgm:spPr/>
    </dgm:pt>
    <dgm:pt modelId="{0A15BC03-0E1B-434A-8F9D-7F5007B397E8}" type="pres">
      <dgm:prSet presAssocID="{589123AB-037B-40BD-B0E9-F421EBFD8CFD}" presName="parentLin" presStyleCnt="0"/>
      <dgm:spPr/>
    </dgm:pt>
    <dgm:pt modelId="{6E86CA79-237D-4D85-897D-878D72BF2AF5}" type="pres">
      <dgm:prSet presAssocID="{589123AB-037B-40BD-B0E9-F421EBFD8CFD}" presName="parentLeftMargin" presStyleLbl="node1" presStyleIdx="0" presStyleCnt="4"/>
      <dgm:spPr/>
    </dgm:pt>
    <dgm:pt modelId="{97C06520-B90E-421B-A3C5-42B4394620A9}" type="pres">
      <dgm:prSet presAssocID="{589123AB-037B-40BD-B0E9-F421EBFD8C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1312FB-4761-4C34-BF78-7D32F1F49AE9}" type="pres">
      <dgm:prSet presAssocID="{589123AB-037B-40BD-B0E9-F421EBFD8CFD}" presName="negativeSpace" presStyleCnt="0"/>
      <dgm:spPr/>
    </dgm:pt>
    <dgm:pt modelId="{874F1C79-86B7-4097-B196-9B0B30F6CC9E}" type="pres">
      <dgm:prSet presAssocID="{589123AB-037B-40BD-B0E9-F421EBFD8CFD}" presName="childText" presStyleLbl="conFgAcc1" presStyleIdx="1" presStyleCnt="4">
        <dgm:presLayoutVars>
          <dgm:bulletEnabled val="1"/>
        </dgm:presLayoutVars>
      </dgm:prSet>
      <dgm:spPr/>
    </dgm:pt>
    <dgm:pt modelId="{338F8251-C512-4FF0-ACE0-55ECDCBD906F}" type="pres">
      <dgm:prSet presAssocID="{64B853C6-C795-4F32-8CB1-F2AFC96FF3B4}" presName="spaceBetweenRectangles" presStyleCnt="0"/>
      <dgm:spPr/>
    </dgm:pt>
    <dgm:pt modelId="{DC91A4BB-5556-4AEE-8177-6381CF3AB53C}" type="pres">
      <dgm:prSet presAssocID="{642F9985-9C81-4B1C-A6E1-A6472C5E6D20}" presName="parentLin" presStyleCnt="0"/>
      <dgm:spPr/>
    </dgm:pt>
    <dgm:pt modelId="{4FAA9061-A58D-4FD1-B978-B35D2C67E4CF}" type="pres">
      <dgm:prSet presAssocID="{642F9985-9C81-4B1C-A6E1-A6472C5E6D20}" presName="parentLeftMargin" presStyleLbl="node1" presStyleIdx="1" presStyleCnt="4"/>
      <dgm:spPr/>
    </dgm:pt>
    <dgm:pt modelId="{85E668F9-30B1-4CED-A483-FA32045F47F7}" type="pres">
      <dgm:prSet presAssocID="{642F9985-9C81-4B1C-A6E1-A6472C5E6D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8BE1ED-DEF3-4C4E-9BA9-985A5F952B99}" type="pres">
      <dgm:prSet presAssocID="{642F9985-9C81-4B1C-A6E1-A6472C5E6D20}" presName="negativeSpace" presStyleCnt="0"/>
      <dgm:spPr/>
    </dgm:pt>
    <dgm:pt modelId="{4E78FCE0-1082-4487-B933-399BB76D278D}" type="pres">
      <dgm:prSet presAssocID="{642F9985-9C81-4B1C-A6E1-A6472C5E6D20}" presName="childText" presStyleLbl="conFgAcc1" presStyleIdx="2" presStyleCnt="4">
        <dgm:presLayoutVars>
          <dgm:bulletEnabled val="1"/>
        </dgm:presLayoutVars>
      </dgm:prSet>
      <dgm:spPr/>
    </dgm:pt>
    <dgm:pt modelId="{6DD95465-92E0-4CDF-B5CB-FA06D8C09595}" type="pres">
      <dgm:prSet presAssocID="{1B703322-D0D9-412A-864C-4E9AEAB254EF}" presName="spaceBetweenRectangles" presStyleCnt="0"/>
      <dgm:spPr/>
    </dgm:pt>
    <dgm:pt modelId="{6D5F39A1-C166-4AD2-BB44-7DD467BA772F}" type="pres">
      <dgm:prSet presAssocID="{3600FF81-8CB3-410F-823A-6FF527534FA0}" presName="parentLin" presStyleCnt="0"/>
      <dgm:spPr/>
    </dgm:pt>
    <dgm:pt modelId="{262EC2D7-611C-4852-BBB3-CAA8B093E957}" type="pres">
      <dgm:prSet presAssocID="{3600FF81-8CB3-410F-823A-6FF527534FA0}" presName="parentLeftMargin" presStyleLbl="node1" presStyleIdx="2" presStyleCnt="4"/>
      <dgm:spPr/>
    </dgm:pt>
    <dgm:pt modelId="{5E51AA89-E14C-4358-BE33-6F1D51C54FA6}" type="pres">
      <dgm:prSet presAssocID="{3600FF81-8CB3-410F-823A-6FF527534FA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10DE39C-FB00-42B8-96D8-65356CB17FFA}" type="pres">
      <dgm:prSet presAssocID="{3600FF81-8CB3-410F-823A-6FF527534FA0}" presName="negativeSpace" presStyleCnt="0"/>
      <dgm:spPr/>
    </dgm:pt>
    <dgm:pt modelId="{B0993AC6-DA54-4ADD-B507-587FE4458DCB}" type="pres">
      <dgm:prSet presAssocID="{3600FF81-8CB3-410F-823A-6FF527534FA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9EEA15-2A01-45EF-84F5-5EDFF71A62E2}" type="presOf" srcId="{642F9985-9C81-4B1C-A6E1-A6472C5E6D20}" destId="{4FAA9061-A58D-4FD1-B978-B35D2C67E4CF}" srcOrd="0" destOrd="0" presId="urn:microsoft.com/office/officeart/2005/8/layout/list1"/>
    <dgm:cxn modelId="{0D4BAA17-C183-425E-993D-7953091AD6E4}" type="presOf" srcId="{3600FF81-8CB3-410F-823A-6FF527534FA0}" destId="{262EC2D7-611C-4852-BBB3-CAA8B093E957}" srcOrd="0" destOrd="0" presId="urn:microsoft.com/office/officeart/2005/8/layout/list1"/>
    <dgm:cxn modelId="{A6015538-B38A-4B00-B60F-2CEF62E7830B}" type="presOf" srcId="{564A75B2-7BD4-47AF-8794-C44FF307A4F8}" destId="{476B8C50-76C4-41BB-AF6B-587261B762F5}" srcOrd="1" destOrd="0" presId="urn:microsoft.com/office/officeart/2005/8/layout/list1"/>
    <dgm:cxn modelId="{4BBC673B-872B-40EE-9E57-897E177184E0}" type="presOf" srcId="{3600FF81-8CB3-410F-823A-6FF527534FA0}" destId="{5E51AA89-E14C-4358-BE33-6F1D51C54FA6}" srcOrd="1" destOrd="0" presId="urn:microsoft.com/office/officeart/2005/8/layout/list1"/>
    <dgm:cxn modelId="{287BD95E-5A27-4572-A0BB-0BB88475F88B}" srcId="{CB6F26FA-D2DF-4EB9-9814-08C854E8C1E9}" destId="{3600FF81-8CB3-410F-823A-6FF527534FA0}" srcOrd="3" destOrd="0" parTransId="{2190A11F-0179-4131-B450-2813CAEC8728}" sibTransId="{270ECF67-852B-4215-85CA-5525126CAA56}"/>
    <dgm:cxn modelId="{2B9F9282-9441-466E-BE49-1C1323CCC345}" type="presOf" srcId="{589123AB-037B-40BD-B0E9-F421EBFD8CFD}" destId="{97C06520-B90E-421B-A3C5-42B4394620A9}" srcOrd="1" destOrd="0" presId="urn:microsoft.com/office/officeart/2005/8/layout/list1"/>
    <dgm:cxn modelId="{69BF8C85-D375-4E71-9494-CB14C75652C1}" srcId="{CB6F26FA-D2DF-4EB9-9814-08C854E8C1E9}" destId="{589123AB-037B-40BD-B0E9-F421EBFD8CFD}" srcOrd="1" destOrd="0" parTransId="{0FFE9EA6-338F-40C8-B497-65B25CF27ADE}" sibTransId="{64B853C6-C795-4F32-8CB1-F2AFC96FF3B4}"/>
    <dgm:cxn modelId="{6FF47787-1080-48EA-9FD9-17758B4697EE}" srcId="{CB6F26FA-D2DF-4EB9-9814-08C854E8C1E9}" destId="{642F9985-9C81-4B1C-A6E1-A6472C5E6D20}" srcOrd="2" destOrd="0" parTransId="{579B01EC-007E-4A0B-A0C6-9FF030649139}" sibTransId="{1B703322-D0D9-412A-864C-4E9AEAB254EF}"/>
    <dgm:cxn modelId="{27169291-A4A2-48B8-A92C-64F29585AA6D}" type="presOf" srcId="{642F9985-9C81-4B1C-A6E1-A6472C5E6D20}" destId="{85E668F9-30B1-4CED-A483-FA32045F47F7}" srcOrd="1" destOrd="0" presId="urn:microsoft.com/office/officeart/2005/8/layout/list1"/>
    <dgm:cxn modelId="{774BF0AC-D797-4E16-8220-96906ABE9A29}" type="presOf" srcId="{589123AB-037B-40BD-B0E9-F421EBFD8CFD}" destId="{6E86CA79-237D-4D85-897D-878D72BF2AF5}" srcOrd="0" destOrd="0" presId="urn:microsoft.com/office/officeart/2005/8/layout/list1"/>
    <dgm:cxn modelId="{A15D8ACA-219E-4FA9-8FCC-D1C3C4810EE4}" type="presOf" srcId="{564A75B2-7BD4-47AF-8794-C44FF307A4F8}" destId="{57664E3A-0277-4F54-AE10-6AA7E6A009BD}" srcOrd="0" destOrd="0" presId="urn:microsoft.com/office/officeart/2005/8/layout/list1"/>
    <dgm:cxn modelId="{028924E2-D274-49F0-ADCB-F0FAF6DF3D46}" srcId="{CB6F26FA-D2DF-4EB9-9814-08C854E8C1E9}" destId="{564A75B2-7BD4-47AF-8794-C44FF307A4F8}" srcOrd="0" destOrd="0" parTransId="{1A3F3545-ED8E-4CE8-9621-EEBF0D34DC5E}" sibTransId="{B427A538-72BB-4CE2-898E-00773AAB44F0}"/>
    <dgm:cxn modelId="{B98003E7-15EC-4645-8866-A06B3DE26116}" type="presOf" srcId="{CB6F26FA-D2DF-4EB9-9814-08C854E8C1E9}" destId="{C094CAED-F4BC-43BE-9031-B6FEBF4FCB7E}" srcOrd="0" destOrd="0" presId="urn:microsoft.com/office/officeart/2005/8/layout/list1"/>
    <dgm:cxn modelId="{722322C6-C687-4879-BC84-3C7610FE0C5E}" type="presParOf" srcId="{C094CAED-F4BC-43BE-9031-B6FEBF4FCB7E}" destId="{85547072-C6E2-4268-8839-7B38FEEC037E}" srcOrd="0" destOrd="0" presId="urn:microsoft.com/office/officeart/2005/8/layout/list1"/>
    <dgm:cxn modelId="{89B829F3-097C-4343-938A-09DFC73C62E8}" type="presParOf" srcId="{85547072-C6E2-4268-8839-7B38FEEC037E}" destId="{57664E3A-0277-4F54-AE10-6AA7E6A009BD}" srcOrd="0" destOrd="0" presId="urn:microsoft.com/office/officeart/2005/8/layout/list1"/>
    <dgm:cxn modelId="{1A716F5F-4D96-4F44-803E-0BF13E4558D1}" type="presParOf" srcId="{85547072-C6E2-4268-8839-7B38FEEC037E}" destId="{476B8C50-76C4-41BB-AF6B-587261B762F5}" srcOrd="1" destOrd="0" presId="urn:microsoft.com/office/officeart/2005/8/layout/list1"/>
    <dgm:cxn modelId="{5822624D-8381-4EE8-9383-3B54C367B331}" type="presParOf" srcId="{C094CAED-F4BC-43BE-9031-B6FEBF4FCB7E}" destId="{A672D6D3-4959-435B-8DD4-A990296D263C}" srcOrd="1" destOrd="0" presId="urn:microsoft.com/office/officeart/2005/8/layout/list1"/>
    <dgm:cxn modelId="{77951863-72BE-484C-A275-5BE8F51EFC09}" type="presParOf" srcId="{C094CAED-F4BC-43BE-9031-B6FEBF4FCB7E}" destId="{EFA0F910-6A84-4A08-A23A-FB0757E7D49F}" srcOrd="2" destOrd="0" presId="urn:microsoft.com/office/officeart/2005/8/layout/list1"/>
    <dgm:cxn modelId="{1429E595-F152-4E8D-96A0-E04E77A63B98}" type="presParOf" srcId="{C094CAED-F4BC-43BE-9031-B6FEBF4FCB7E}" destId="{C6D28413-2658-4FEC-A50C-A00B95D9B5DF}" srcOrd="3" destOrd="0" presId="urn:microsoft.com/office/officeart/2005/8/layout/list1"/>
    <dgm:cxn modelId="{C93D3D69-CDA9-4E22-A603-F7D157425420}" type="presParOf" srcId="{C094CAED-F4BC-43BE-9031-B6FEBF4FCB7E}" destId="{0A15BC03-0E1B-434A-8F9D-7F5007B397E8}" srcOrd="4" destOrd="0" presId="urn:microsoft.com/office/officeart/2005/8/layout/list1"/>
    <dgm:cxn modelId="{8291D4A2-F90B-4FD7-A320-CD204A243663}" type="presParOf" srcId="{0A15BC03-0E1B-434A-8F9D-7F5007B397E8}" destId="{6E86CA79-237D-4D85-897D-878D72BF2AF5}" srcOrd="0" destOrd="0" presId="urn:microsoft.com/office/officeart/2005/8/layout/list1"/>
    <dgm:cxn modelId="{12C38009-EE74-442E-9181-356635A6EE14}" type="presParOf" srcId="{0A15BC03-0E1B-434A-8F9D-7F5007B397E8}" destId="{97C06520-B90E-421B-A3C5-42B4394620A9}" srcOrd="1" destOrd="0" presId="urn:microsoft.com/office/officeart/2005/8/layout/list1"/>
    <dgm:cxn modelId="{E11E01C9-6E69-4888-92A1-8F0BBE9DB977}" type="presParOf" srcId="{C094CAED-F4BC-43BE-9031-B6FEBF4FCB7E}" destId="{A01312FB-4761-4C34-BF78-7D32F1F49AE9}" srcOrd="5" destOrd="0" presId="urn:microsoft.com/office/officeart/2005/8/layout/list1"/>
    <dgm:cxn modelId="{27C89EDF-4C0D-4E9E-B6E5-0FFC363294D3}" type="presParOf" srcId="{C094CAED-F4BC-43BE-9031-B6FEBF4FCB7E}" destId="{874F1C79-86B7-4097-B196-9B0B30F6CC9E}" srcOrd="6" destOrd="0" presId="urn:microsoft.com/office/officeart/2005/8/layout/list1"/>
    <dgm:cxn modelId="{82A68880-E9A9-4816-8D2D-7FA65FB15A3A}" type="presParOf" srcId="{C094CAED-F4BC-43BE-9031-B6FEBF4FCB7E}" destId="{338F8251-C512-4FF0-ACE0-55ECDCBD906F}" srcOrd="7" destOrd="0" presId="urn:microsoft.com/office/officeart/2005/8/layout/list1"/>
    <dgm:cxn modelId="{BB101E42-02BE-4C91-B67B-215F9331A132}" type="presParOf" srcId="{C094CAED-F4BC-43BE-9031-B6FEBF4FCB7E}" destId="{DC91A4BB-5556-4AEE-8177-6381CF3AB53C}" srcOrd="8" destOrd="0" presId="urn:microsoft.com/office/officeart/2005/8/layout/list1"/>
    <dgm:cxn modelId="{655B53B5-13FB-4D4B-B6C7-474178D1FA83}" type="presParOf" srcId="{DC91A4BB-5556-4AEE-8177-6381CF3AB53C}" destId="{4FAA9061-A58D-4FD1-B978-B35D2C67E4CF}" srcOrd="0" destOrd="0" presId="urn:microsoft.com/office/officeart/2005/8/layout/list1"/>
    <dgm:cxn modelId="{1F3148D5-11FA-4872-9664-484688036172}" type="presParOf" srcId="{DC91A4BB-5556-4AEE-8177-6381CF3AB53C}" destId="{85E668F9-30B1-4CED-A483-FA32045F47F7}" srcOrd="1" destOrd="0" presId="urn:microsoft.com/office/officeart/2005/8/layout/list1"/>
    <dgm:cxn modelId="{C21A073D-360F-45F8-ACC8-9BBDD6DC2E59}" type="presParOf" srcId="{C094CAED-F4BC-43BE-9031-B6FEBF4FCB7E}" destId="{F78BE1ED-DEF3-4C4E-9BA9-985A5F952B99}" srcOrd="9" destOrd="0" presId="urn:microsoft.com/office/officeart/2005/8/layout/list1"/>
    <dgm:cxn modelId="{90DB1388-1B33-418A-BA97-0896AC841ECF}" type="presParOf" srcId="{C094CAED-F4BC-43BE-9031-B6FEBF4FCB7E}" destId="{4E78FCE0-1082-4487-B933-399BB76D278D}" srcOrd="10" destOrd="0" presId="urn:microsoft.com/office/officeart/2005/8/layout/list1"/>
    <dgm:cxn modelId="{9FD0CE8F-2DE8-49EA-B880-7BA6E833C93E}" type="presParOf" srcId="{C094CAED-F4BC-43BE-9031-B6FEBF4FCB7E}" destId="{6DD95465-92E0-4CDF-B5CB-FA06D8C09595}" srcOrd="11" destOrd="0" presId="urn:microsoft.com/office/officeart/2005/8/layout/list1"/>
    <dgm:cxn modelId="{83453AAD-1BDD-4026-B6D3-B6AAD064183E}" type="presParOf" srcId="{C094CAED-F4BC-43BE-9031-B6FEBF4FCB7E}" destId="{6D5F39A1-C166-4AD2-BB44-7DD467BA772F}" srcOrd="12" destOrd="0" presId="urn:microsoft.com/office/officeart/2005/8/layout/list1"/>
    <dgm:cxn modelId="{54CA20DB-F44A-451D-A672-B03B39BE49E4}" type="presParOf" srcId="{6D5F39A1-C166-4AD2-BB44-7DD467BA772F}" destId="{262EC2D7-611C-4852-BBB3-CAA8B093E957}" srcOrd="0" destOrd="0" presId="urn:microsoft.com/office/officeart/2005/8/layout/list1"/>
    <dgm:cxn modelId="{F240F866-A67A-4EA9-943D-0222AA2DD9AB}" type="presParOf" srcId="{6D5F39A1-C166-4AD2-BB44-7DD467BA772F}" destId="{5E51AA89-E14C-4358-BE33-6F1D51C54FA6}" srcOrd="1" destOrd="0" presId="urn:microsoft.com/office/officeart/2005/8/layout/list1"/>
    <dgm:cxn modelId="{6FD0EDD8-FE32-4CCD-9051-A13FBCDF830B}" type="presParOf" srcId="{C094CAED-F4BC-43BE-9031-B6FEBF4FCB7E}" destId="{210DE39C-FB00-42B8-96D8-65356CB17FFA}" srcOrd="13" destOrd="0" presId="urn:microsoft.com/office/officeart/2005/8/layout/list1"/>
    <dgm:cxn modelId="{03E2F787-AF70-431F-82ED-7087D42C2DB5}" type="presParOf" srcId="{C094CAED-F4BC-43BE-9031-B6FEBF4FCB7E}" destId="{B0993AC6-DA54-4ADD-B507-587FE4458DC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F910-6A84-4A08-A23A-FB0757E7D49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B8C50-76C4-41BB-AF6B-587261B762F5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Member contribution</a:t>
          </a:r>
          <a:endParaRPr lang="en-US" sz="2400" kern="1200"/>
        </a:p>
      </dsp:txBody>
      <dsp:txXfrm>
        <a:off x="560365" y="97774"/>
        <a:ext cx="7291750" cy="639310"/>
      </dsp:txXfrm>
    </dsp:sp>
    <dsp:sp modelId="{874F1C79-86B7-4097-B196-9B0B30F6CC9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06520-B90E-421B-A3C5-42B4394620A9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Sequence Diagram</a:t>
          </a:r>
          <a:endParaRPr lang="en-US" sz="2400" kern="1200"/>
        </a:p>
      </dsp:txBody>
      <dsp:txXfrm>
        <a:off x="560365" y="1186414"/>
        <a:ext cx="7291750" cy="639310"/>
      </dsp:txXfrm>
    </dsp:sp>
    <dsp:sp modelId="{4E78FCE0-1082-4487-B933-399BB76D278D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668F9-30B1-4CED-A483-FA32045F47F7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Class Diagram</a:t>
          </a:r>
          <a:endParaRPr lang="en-US" sz="2400" kern="1200"/>
        </a:p>
      </dsp:txBody>
      <dsp:txXfrm>
        <a:off x="560365" y="2275054"/>
        <a:ext cx="7291750" cy="639310"/>
      </dsp:txXfrm>
    </dsp:sp>
    <dsp:sp modelId="{B0993AC6-DA54-4ADD-B507-587FE4458DCB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1AA89-E14C-4358-BE33-6F1D51C54FA6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 Considerations</a:t>
          </a: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A2BE-750C-4FF9-A769-C0409F11A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D5B9D-2A42-4A2E-9315-DC43292B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D73D-7583-486D-928F-5190491C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1181-6E2A-4946-88B7-ADAC77BC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C566-7ABE-43AB-B8F2-96FEBF88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9AD-145A-494D-835A-965DA830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201FA-D921-426D-98BD-E819DB9D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7DC1-4485-4AE0-9D8D-0ABC94EB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DBD2-94F6-418D-8487-66D76D59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E606-A422-4AA5-B486-77371574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0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F0FC2-2A32-446C-8605-63BBD86F9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49386-E427-4E60-85F3-7FFBA8F5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1338-3B30-408F-AB5B-0E960683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D57A-8FA3-478C-B78A-50EC2A3C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1813-939A-4A2F-90A6-7ADB2D20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D5C8-C406-48D3-82BF-4EE16AE1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CAA8-D380-41C5-93C5-A82A0193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C949-F0CB-4520-BCF6-2636C818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6A2D-9105-4B76-B716-DC89D9C9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496B-9ABF-429B-939C-B8D732F4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FB65-97A8-43A0-8C4A-A22B71E3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F7A3-CD8D-4919-8ADA-746C3EB2A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AE79-C34B-4B2F-980A-07DA1FAC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4C60-0516-496F-804A-6DDDFF26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326D-4F67-4F04-A0C8-918BB10D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9AE8-9A14-4FDB-A6B3-98F609F5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3873-11D9-4A9A-98FC-1436E87F8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2C41E-72B9-4565-85C1-3E9339877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E9CDE-0423-43A2-A5D2-E41B2BA2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46BA-FF90-44C0-A944-D00B267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A908-54D1-48FE-867F-AC4884D0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EF25-E8E8-42F6-B197-52CBFF67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B3043-A6CC-407F-A77A-1384FA87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7695C-F31C-42BE-9691-6AEFDF96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899B3-1088-4D99-8B48-5F2C6027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A586-3248-4661-9B33-D974A5B5F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47679-869B-4C5D-8F44-86298519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54CAB-0D2C-4A3E-BB7C-5E67269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3BA0-7FA5-44E1-865A-8F57E18C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1434-0710-475C-83EB-F66495A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F9D87-BF41-49D3-A8F1-E326A35F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7C714-122E-4486-B7ED-8F54CFFC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B03E-3FF8-417F-9FBA-615B78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36434-481A-4EAD-A870-BEC6DDE7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BF11-37CC-4E3A-81BA-DFAE55C9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A3034-ED21-42BA-92CF-8464B141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528A-3B2E-41A2-9CAD-26ED4A50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A945-DE77-4BE3-97E4-731A3A72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AAB1-2FCD-4F57-BFC7-A701576D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676D-B210-488D-82E2-3AF38B2C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C7E50-8995-4CEC-BA78-1C3117CB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C3D8-3F1A-454F-91CC-3C75CB0E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FC13-C108-4C33-AB45-D37DB666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ECC7E-D592-4493-A19F-00B9BD80C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CB946-5F55-48AB-B99A-32400FAD7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7204-979C-42D5-86D5-5CFE9571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F91FA-2A3C-4D3F-A797-38329860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8E5C-35FB-4DA6-BCA9-2ABC61BD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3AA6F-A049-4771-ADD6-42A8A9CE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C862-B298-406F-8830-9926BA881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F4D6-AE4C-4D83-AC98-08A5DB3A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E135-061F-4684-BC58-EA36029604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B0DD-817A-4F74-8E3A-9E9C0741C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60A8D-BF82-45D8-8CA6-034979CE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3E03-3257-4730-9C8B-753F462F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AF06694-E95A-41F7-BB58-09292DD33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0" b="2514"/>
          <a:stretch/>
        </p:blipFill>
        <p:spPr>
          <a:xfrm>
            <a:off x="20" y="-42193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D2EA-DB93-4E4E-9599-B24E0054F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E259E-D3A4-45B9-989B-DDFDE654A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vi-VN" sz="1400" dirty="0"/>
              <a:t>Vũ Văn Long  - 20184146</a:t>
            </a:r>
          </a:p>
          <a:p>
            <a:r>
              <a:rPr lang="vi-VN" sz="1400" dirty="0"/>
              <a:t>Mai Hoàng Minh - 20184151</a:t>
            </a:r>
          </a:p>
          <a:p>
            <a:r>
              <a:rPr lang="vi-VN" sz="1400" dirty="0"/>
              <a:t>Trần Xuân Trường - 20184212</a:t>
            </a:r>
            <a:endParaRPr lang="en-US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B6DF-FFC4-467F-8D6F-3D59FF5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Class Diagram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9446-E75F-44C6-BE42-BC77A8ABF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5" r="1527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189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9993-C985-4847-86C6-8BBC5BB4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General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0F329A-9793-4A2A-915C-D98A8901F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37" y="900332"/>
            <a:ext cx="7336415" cy="5276631"/>
          </a:xfrm>
        </p:spPr>
      </p:pic>
    </p:spTree>
    <p:extLst>
      <p:ext uri="{BB962C8B-B14F-4D97-AF65-F5344CB8AC3E}">
        <p14:creationId xmlns:p14="http://schemas.microsoft.com/office/powerpoint/2010/main" val="42322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8F4B-3458-41F4-A7F5-228F4BC0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2C51-F348-4ECB-8A1F-98874218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CB1-1BD6-4A81-9E8B-4BD3BAF8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872C481-80BB-49F0-8F48-8B70091A3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66" y="1252024"/>
            <a:ext cx="6377310" cy="4826465"/>
          </a:xfrm>
        </p:spPr>
      </p:pic>
    </p:spTree>
    <p:extLst>
      <p:ext uri="{BB962C8B-B14F-4D97-AF65-F5344CB8AC3E}">
        <p14:creationId xmlns:p14="http://schemas.microsoft.com/office/powerpoint/2010/main" val="243082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2CCA-74B1-4EC1-B672-3B4F47ED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Bike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0B16032-0786-4929-8FB4-8E0538739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52" y="1825625"/>
            <a:ext cx="9436896" cy="4351338"/>
          </a:xfrm>
        </p:spPr>
      </p:pic>
    </p:spTree>
    <p:extLst>
      <p:ext uri="{BB962C8B-B14F-4D97-AF65-F5344CB8AC3E}">
        <p14:creationId xmlns:p14="http://schemas.microsoft.com/office/powerpoint/2010/main" val="145525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02FC-57C4-4ABB-AE7A-90BCCB4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Bike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E2F87F-D469-46A2-B7E9-424DEC43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80" y="1825625"/>
            <a:ext cx="6614239" cy="4351338"/>
          </a:xfrm>
        </p:spPr>
      </p:pic>
    </p:spTree>
    <p:extLst>
      <p:ext uri="{BB962C8B-B14F-4D97-AF65-F5344CB8AC3E}">
        <p14:creationId xmlns:p14="http://schemas.microsoft.com/office/powerpoint/2010/main" val="405451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9DC2-65C6-4526-AA8A-E1EF94F7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Bike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EDEAFB-9966-46D8-8D27-80195BAB4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22" y="1384949"/>
            <a:ext cx="7669661" cy="4792014"/>
          </a:xfrm>
        </p:spPr>
      </p:pic>
    </p:spTree>
    <p:extLst>
      <p:ext uri="{BB962C8B-B14F-4D97-AF65-F5344CB8AC3E}">
        <p14:creationId xmlns:p14="http://schemas.microsoft.com/office/powerpoint/2010/main" val="37601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2001-0C2D-4F74-A5FB-6F9211C1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Design Considerations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7C7A2-5390-4684-842F-DB0A5DD93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6" r="187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404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5511-A655-4418-8ABD-1DED5F39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 (Coupling, Cohesion)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52D8-AE7F-48BB-A232-AC3AB4A5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0948-462B-4C2C-8521-C812E5F4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2" y="501793"/>
            <a:ext cx="10515600" cy="1927508"/>
          </a:xfrm>
        </p:spPr>
        <p:txBody>
          <a:bodyPr/>
          <a:lstStyle/>
          <a:p>
            <a:r>
              <a:rPr lang="en-US" altLang="ja-JP" dirty="0"/>
              <a:t>Coupling:</a:t>
            </a:r>
          </a:p>
          <a:p>
            <a:pPr lvl="1"/>
            <a:r>
              <a:rPr lang="en-US" dirty="0"/>
              <a:t>Content:</a:t>
            </a:r>
          </a:p>
          <a:p>
            <a:pPr lvl="2"/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HelloApplication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FadeTransition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HomeScreenHandle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(Set value in other module)</a:t>
            </a:r>
            <a:endParaRPr lang="vi-VN" sz="1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2"/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vi-VN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2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34B2889-ADB1-4698-A450-15AD19825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" y="1852354"/>
            <a:ext cx="8605606" cy="1761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7E39E3-D8CF-4F24-ADFA-48C1F75AE46B}"/>
              </a:ext>
            </a:extLst>
          </p:cNvPr>
          <p:cNvSpPr txBox="1"/>
          <p:nvPr/>
        </p:nvSpPr>
        <p:spPr>
          <a:xfrm>
            <a:off x="854715" y="3779862"/>
            <a:ext cx="8976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Cohesion:</a:t>
            </a:r>
          </a:p>
          <a:p>
            <a:pPr lvl="1"/>
            <a:r>
              <a:rPr lang="vi-VN" sz="22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Procedural</a:t>
            </a:r>
            <a:r>
              <a:rPr lang="vi-VN" sz="2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vi-VN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RentBikeController – Barcode process + Invoice process (Steps, not relate)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4F099-3144-49E0-A61B-8C3CFF9B3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7F6CE0-BAF3-411A-98F2-820CB790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FFFFFF"/>
                </a:solidFill>
              </a:rPr>
              <a:t>Contents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580BFB-8BF9-44EE-83DA-2ED91559A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776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377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9CC7-7D6B-406C-9762-AB8303F9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Cohension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D80E-609C-4647-96BF-30818DAE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FED91-B16B-445B-9A70-890DA8F6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A939-D8EC-4373-A527-5882CA93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vi-VN" sz="1900" b="0" i="0">
                <a:effectLst/>
                <a:latin typeface="Calibri" panose="020F0502020204030204" pitchFamily="34" charset="0"/>
              </a:rPr>
              <a:t>RentBikeController: Vi phạm nguyên lí S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ourierNewPSMT"/>
              </a:rPr>
              <a:t>o </a:t>
            </a:r>
            <a:r>
              <a:rPr lang="vi-VN" sz="1900" b="0" i="0">
                <a:effectLst/>
                <a:latin typeface="Calibri" panose="020F0502020204030204" pitchFamily="34" charset="0"/>
              </a:rPr>
              <a:t>Method không liên quan đến nhau -&gt; có thể chia thành các module BarcodeController,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alibri" panose="020F0502020204030204" pitchFamily="34" charset="0"/>
              </a:rPr>
              <a:t>InvoiceController.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ourierNewPSMT"/>
              </a:rPr>
              <a:t>o </a:t>
            </a:r>
            <a:r>
              <a:rPr lang="vi-VN" sz="1900" b="0" i="0">
                <a:effectLst/>
                <a:latin typeface="Calibri" panose="020F0502020204030204" pitchFamily="34" charset="0"/>
              </a:rPr>
              <a:t>Các method validate không nên đặt trong lớp này -&gt; Đặt sang lớp Utils chuyên về</a:t>
            </a:r>
            <a:br>
              <a:rPr lang="vi-VN" sz="1900" b="0" i="0">
                <a:effectLst/>
                <a:latin typeface="Calibri" panose="020F0502020204030204" pitchFamily="34" charset="0"/>
              </a:rPr>
            </a:br>
            <a:r>
              <a:rPr lang="vi-VN" sz="1900" b="0" i="0">
                <a:effectLst/>
                <a:latin typeface="Calibri" panose="020F0502020204030204" pitchFamily="34" charset="0"/>
              </a:rPr>
              <a:t>validate</a:t>
            </a:r>
            <a:endParaRPr lang="en-US" sz="1900" b="0" i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900">
                <a:latin typeface="Calibri" panose="020F0502020204030204" pitchFamily="34" charset="0"/>
              </a:rPr>
              <a:t>-&gt; </a:t>
            </a:r>
            <a:r>
              <a:rPr lang="vi-VN" sz="1900">
                <a:latin typeface="Calibri" panose="020F0502020204030204" pitchFamily="34" charset="0"/>
              </a:rPr>
              <a:t>Đưa vào lớp Business để chứa các xử lí liên quan đến Barcode và Validate</a:t>
            </a:r>
          </a:p>
          <a:p>
            <a:pPr marL="0" indent="0">
              <a:buNone/>
            </a:pPr>
            <a:br>
              <a:rPr lang="vi-VN" sz="1900" b="0" i="0">
                <a:effectLst/>
                <a:latin typeface="Calibri" panose="020F0502020204030204" pitchFamily="34" charset="0"/>
              </a:rPr>
            </a:br>
            <a:endParaRPr lang="en-US" sz="19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D81678-D404-4678-A219-ED83F7CE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1860384"/>
            <a:ext cx="6253212" cy="420708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90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D505-D900-4CD4-A88C-661DCEF6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21D-22C6-4070-A9C7-7328060C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vi-VN" sz="2000" b="0" i="0" dirty="0">
                <a:effectLst/>
                <a:latin typeface="Calibri" panose="020F0502020204030204" pitchFamily="34" charset="0"/>
              </a:rPr>
              <a:t>EntityClass: Vi phạm nguyên lí S</a:t>
            </a:r>
            <a:br>
              <a:rPr lang="vi-VN" sz="2000" b="0" i="0" dirty="0">
                <a:effectLst/>
                <a:latin typeface="Calibri" panose="020F0502020204030204" pitchFamily="34" charset="0"/>
              </a:rPr>
            </a:br>
            <a:r>
              <a:rPr lang="vi-VN" sz="2000" b="0" i="0" dirty="0">
                <a:effectLst/>
                <a:latin typeface="CourierNewPSMT"/>
              </a:rPr>
              <a:t>o </a:t>
            </a:r>
            <a:r>
              <a:rPr lang="vi-VN" sz="2000" b="0" i="0" dirty="0">
                <a:effectLst/>
                <a:latin typeface="Calibri" panose="020F0502020204030204" pitchFamily="34" charset="0"/>
              </a:rPr>
              <a:t>Không nên có các phương thức lấy dữ liệu từ database trong lớp entity -&gt; Thêm các lớp DatabaseConnectionLayer để lấy dữ liệu từ database</a:t>
            </a:r>
            <a:br>
              <a:rPr lang="vi-VN" sz="2000" b="0" i="0" dirty="0">
                <a:effectLst/>
                <a:latin typeface="Calibri" panose="020F0502020204030204" pitchFamily="34" charset="0"/>
              </a:rPr>
            </a:b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89B1CA-4AAC-446E-84AE-ABB1FDDB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308982"/>
            <a:ext cx="6253212" cy="330988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133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1841-7EB1-4027-90DA-FB479B1E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Design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5A72-1DBF-4CC1-AFDE-EEADA3F6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InterBankSubsystem: Vi phạm nguyên lí O</a:t>
            </a:r>
            <a:br>
              <a:rPr lang="vi-V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vi-VN" sz="2800" b="0" i="0" dirty="0">
                <a:solidFill>
                  <a:srgbClr val="000000"/>
                </a:solidFill>
                <a:effectLst/>
                <a:latin typeface="CourierNewPSMT"/>
              </a:rPr>
              <a:t>o 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Khi thanh toán, phương thức payDeposit và refund đều được truyền CreditCart, muốn thêm phương thức thanh toán khác sẽ phải sửa mã nguồn -&gt; Thay bằng một lớp abstract.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29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18933-85D1-4D5A-84FC-2678524E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9B6-4CA0-405B-8FE5-2D6DBD95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651850" cy="4393982"/>
          </a:xfrm>
        </p:spPr>
        <p:txBody>
          <a:bodyPr>
            <a:normAutofit/>
          </a:bodyPr>
          <a:lstStyle/>
          <a:p>
            <a:r>
              <a:rPr lang="vi-VN" sz="2000" dirty="0"/>
              <a:t>Singleton:</a:t>
            </a:r>
          </a:p>
          <a:p>
            <a:pPr lvl="1"/>
            <a:r>
              <a:rPr lang="vi-VN" sz="2000" dirty="0"/>
              <a:t>Invoice</a:t>
            </a:r>
          </a:p>
          <a:p>
            <a:pPr lvl="1"/>
            <a:r>
              <a:rPr lang="vi-VN" sz="2000" dirty="0"/>
              <a:t>Dock</a:t>
            </a:r>
          </a:p>
          <a:p>
            <a:r>
              <a:rPr lang="vi-VN" sz="2000" dirty="0"/>
              <a:t>Factory:</a:t>
            </a:r>
          </a:p>
          <a:p>
            <a:pPr lvl="1"/>
            <a:r>
              <a:rPr lang="vi-VN" sz="2000" dirty="0"/>
              <a:t>Bike (Standard Bike – Twin Bike)</a:t>
            </a:r>
            <a:endParaRPr lang="en-US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5E91F6-9F0F-4954-9643-0C279158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656279"/>
            <a:ext cx="4589519" cy="33200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1000D70-9B13-4ED7-827D-CA4ABC27A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4189127"/>
            <a:ext cx="6253212" cy="18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6C29827F-1136-4DC4-8FAC-C7501F447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8" b="154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DD6F3-5E81-4C12-9B5A-C8596716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50980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057C3-1631-4F4B-9B20-44A19419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38" y="2353640"/>
            <a:ext cx="5125530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Xin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cô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lắng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nghe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0887E447-C523-47F5-8DF3-5F579F9CB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72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D61FF-3A1E-42F8-AA61-CA639A92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Member Contribution</a:t>
            </a:r>
          </a:p>
        </p:txBody>
      </p:sp>
    </p:spTree>
    <p:extLst>
      <p:ext uri="{BB962C8B-B14F-4D97-AF65-F5344CB8AC3E}">
        <p14:creationId xmlns:p14="http://schemas.microsoft.com/office/powerpoint/2010/main" val="390996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59B032-51FE-4FDF-8A8A-021F96C8E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660948"/>
              </p:ext>
            </p:extLst>
          </p:nvPr>
        </p:nvGraphicFramePr>
        <p:xfrm>
          <a:off x="404735" y="0"/>
          <a:ext cx="10777927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921">
                  <a:extLst>
                    <a:ext uri="{9D8B030D-6E8A-4147-A177-3AD203B41FA5}">
                      <a16:colId xmlns:a16="http://schemas.microsoft.com/office/drawing/2014/main" val="1957824615"/>
                    </a:ext>
                  </a:extLst>
                </a:gridCol>
                <a:gridCol w="2154961">
                  <a:extLst>
                    <a:ext uri="{9D8B030D-6E8A-4147-A177-3AD203B41FA5}">
                      <a16:colId xmlns:a16="http://schemas.microsoft.com/office/drawing/2014/main" val="1912371010"/>
                    </a:ext>
                  </a:extLst>
                </a:gridCol>
                <a:gridCol w="1940750">
                  <a:extLst>
                    <a:ext uri="{9D8B030D-6E8A-4147-A177-3AD203B41FA5}">
                      <a16:colId xmlns:a16="http://schemas.microsoft.com/office/drawing/2014/main" val="3473485630"/>
                    </a:ext>
                  </a:extLst>
                </a:gridCol>
                <a:gridCol w="1993692">
                  <a:extLst>
                    <a:ext uri="{9D8B030D-6E8A-4147-A177-3AD203B41FA5}">
                      <a16:colId xmlns:a16="http://schemas.microsoft.com/office/drawing/2014/main" val="4270645667"/>
                    </a:ext>
                  </a:extLst>
                </a:gridCol>
                <a:gridCol w="2128603">
                  <a:extLst>
                    <a:ext uri="{9D8B030D-6E8A-4147-A177-3AD203B41FA5}">
                      <a16:colId xmlns:a16="http://schemas.microsoft.com/office/drawing/2014/main" val="330189788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Detail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Vũ Văn Long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Mai Hoàng Minh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Trần Xuân Trường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64521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r>
                        <a:rPr lang="en-US" sz="1200" dirty="0"/>
                        <a:t>Requirement Analysis (Use case specification  + Activity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 case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1923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r>
                        <a:rPr lang="en-US" dirty="0"/>
                        <a:t>Requirement Analysis (Use case specification  + Activity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Rent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638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Pay Bike Deposit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978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View Bike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1751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12574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Architecture Design</a:t>
                      </a:r>
                    </a:p>
                    <a:p>
                      <a:r>
                        <a:rPr lang="en-US" sz="1200" dirty="0"/>
                        <a:t>(Class, communication, sequence 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9448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Rent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90952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Pay Bike Deposit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86816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View Bike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0765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 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05935"/>
                  </a:ext>
                </a:extLst>
              </a:tr>
              <a:tr h="2857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Detailed Design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1048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50644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9361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Interbank Sub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27441"/>
                  </a:ext>
                </a:extLst>
              </a:tr>
              <a:tr h="285750">
                <a:tc rowSpan="5">
                  <a:txBody>
                    <a:bodyPr/>
                    <a:lstStyle/>
                    <a:p>
                      <a:r>
                        <a:rPr lang="vi-VN" sz="1200" dirty="0"/>
                        <a:t>Programming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Base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944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Rent Bike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1133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Return Bike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80328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Test 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0509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Java Doc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29116"/>
                  </a:ext>
                </a:extLst>
              </a:tr>
              <a:tr h="285750">
                <a:tc rowSpan="3">
                  <a:txBody>
                    <a:bodyPr/>
                    <a:lstStyle/>
                    <a:p>
                      <a:r>
                        <a:rPr lang="vi-VN" sz="1200" dirty="0"/>
                        <a:t>D</a:t>
                      </a:r>
                      <a:r>
                        <a:rPr lang="en-US" sz="1200" dirty="0" err="1"/>
                        <a:t>esign</a:t>
                      </a:r>
                      <a:r>
                        <a:rPr lang="en-US" sz="1200" dirty="0"/>
                        <a:t> 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Design Concepts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3645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Design Principles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20091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Design Patterns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311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vi-VN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40%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30%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30%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15780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4B80DB04-FBB6-4DD7-BF58-D75823CF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A837CFE-955D-4143-B0E8-0F059C5B9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B13172-FBCF-4144-B661-776B803A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8105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482D-83D9-4059-B423-4B56CD89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AFEB0E-16AE-4787-975A-3BE1CD58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87" y="1315301"/>
            <a:ext cx="7922707" cy="4861662"/>
          </a:xfrm>
        </p:spPr>
      </p:pic>
    </p:spTree>
    <p:extLst>
      <p:ext uri="{BB962C8B-B14F-4D97-AF65-F5344CB8AC3E}">
        <p14:creationId xmlns:p14="http://schemas.microsoft.com/office/powerpoint/2010/main" val="329316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6E1C-A734-479A-AD50-8BE28EF9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Rent Bike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4FD5DD-EB61-4DF6-8069-620C3755A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2" y="53812"/>
            <a:ext cx="9568150" cy="6622583"/>
          </a:xfrm>
        </p:spPr>
      </p:pic>
    </p:spTree>
    <p:extLst>
      <p:ext uri="{BB962C8B-B14F-4D97-AF65-F5344CB8AC3E}">
        <p14:creationId xmlns:p14="http://schemas.microsoft.com/office/powerpoint/2010/main" val="376500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B927-64E3-4DCF-ACEA-EA78662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Pay Bike Deposit</a:t>
            </a:r>
            <a:endParaRPr lang="en-US" sz="36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A5E81D-D32F-4988-B39E-A9EFDCB91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38" y="449164"/>
            <a:ext cx="8787096" cy="6178257"/>
          </a:xfrm>
        </p:spPr>
      </p:pic>
    </p:spTree>
    <p:extLst>
      <p:ext uri="{BB962C8B-B14F-4D97-AF65-F5344CB8AC3E}">
        <p14:creationId xmlns:p14="http://schemas.microsoft.com/office/powerpoint/2010/main" val="179518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0768-1BDF-43A3-9409-AE2E93AE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Return Bike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30DC14-12F2-48B8-9265-5A81FAC14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6" y="194711"/>
            <a:ext cx="10035654" cy="6468577"/>
          </a:xfrm>
        </p:spPr>
      </p:pic>
    </p:spTree>
    <p:extLst>
      <p:ext uri="{BB962C8B-B14F-4D97-AF65-F5344CB8AC3E}">
        <p14:creationId xmlns:p14="http://schemas.microsoft.com/office/powerpoint/2010/main" val="370851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397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CourierNewPSMT</vt:lpstr>
      <vt:lpstr>Arial</vt:lpstr>
      <vt:lpstr>Calibri</vt:lpstr>
      <vt:lpstr>Calibri Light</vt:lpstr>
      <vt:lpstr>Times New Roman</vt:lpstr>
      <vt:lpstr>Office Theme</vt:lpstr>
      <vt:lpstr>Group 2</vt:lpstr>
      <vt:lpstr>Contents</vt:lpstr>
      <vt:lpstr>Member Contribution</vt:lpstr>
      <vt:lpstr>PowerPoint Presentation</vt:lpstr>
      <vt:lpstr>Sequence Diagram</vt:lpstr>
      <vt:lpstr>View dock</vt:lpstr>
      <vt:lpstr>Rent Bike</vt:lpstr>
      <vt:lpstr>Pay Bike Deposit</vt:lpstr>
      <vt:lpstr>Return Bike</vt:lpstr>
      <vt:lpstr>Class Diagram</vt:lpstr>
      <vt:lpstr>General</vt:lpstr>
      <vt:lpstr>Detailed</vt:lpstr>
      <vt:lpstr>View dock </vt:lpstr>
      <vt:lpstr>Rent Bike</vt:lpstr>
      <vt:lpstr>Return Bike</vt:lpstr>
      <vt:lpstr>Pay Bike</vt:lpstr>
      <vt:lpstr>Design Considerations</vt:lpstr>
      <vt:lpstr>Design Concepts (Coupling, Cohesion)</vt:lpstr>
      <vt:lpstr>PowerPoint Presentation</vt:lpstr>
      <vt:lpstr>Cohension</vt:lpstr>
      <vt:lpstr>Design Principles</vt:lpstr>
      <vt:lpstr>Design Principles</vt:lpstr>
      <vt:lpstr>Design Principles</vt:lpstr>
      <vt:lpstr>Design Patterns</vt:lpstr>
      <vt:lpstr>DEMO</vt:lpstr>
      <vt:lpstr>Xin 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MAI HOANG MINH 20184151</dc:creator>
  <cp:lastModifiedBy>MAI HOANG MINH 20184151</cp:lastModifiedBy>
  <cp:revision>2</cp:revision>
  <dcterms:created xsi:type="dcterms:W3CDTF">2022-01-03T08:34:33Z</dcterms:created>
  <dcterms:modified xsi:type="dcterms:W3CDTF">2022-01-03T17:02:03Z</dcterms:modified>
</cp:coreProperties>
</file>