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5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0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7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71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2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7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5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5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4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5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6DEB-77C9-4F78-9A8B-05EAF020B3AF}" type="datetimeFigureOut">
              <a:rPr lang="en-US" smtClean="0"/>
              <a:t>6/10/2015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39135-AC90-4625-8C33-1EEA2FC8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0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73162"/>
          </a:xfrm>
        </p:spPr>
        <p:txBody>
          <a:bodyPr/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  <a:latin typeface="Castellar" panose="020A0402060406010301" pitchFamily="18" charset="0"/>
              </a:rPr>
              <a:t>Mon livre favori est…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Castellar" panose="020A0402060406010301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427038"/>
            <a:ext cx="8229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3733800" cy="4933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288292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idx="1"/>
          </p:nvPr>
        </p:nvSpPr>
        <p:spPr>
          <a:xfrm>
            <a:off x="1371600" y="381000"/>
            <a:ext cx="5795433" cy="4346575"/>
          </a:xfrm>
        </p:spPr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371600" y="4876800"/>
            <a:ext cx="5907088" cy="1295400"/>
          </a:xfrm>
        </p:spPr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3">
                    <a:lumMod val="50000"/>
                  </a:schemeClr>
                </a:solidFill>
                <a:latin typeface="Broadway" panose="04040905080B02020502" pitchFamily="82" charset="0"/>
              </a:rPr>
              <a:t>Au début de </a:t>
            </a:r>
            <a:r>
              <a:rPr lang="fr-FR" sz="1600" dirty="0" smtClean="0">
                <a:solidFill>
                  <a:schemeClr val="accent3">
                    <a:lumMod val="50000"/>
                  </a:schemeClr>
                </a:solidFill>
                <a:latin typeface="Broadway" panose="04040905080B02020502" pitchFamily="82" charset="0"/>
              </a:rPr>
              <a:t>l’histoire,  </a:t>
            </a:r>
            <a:r>
              <a:rPr lang="fr-FR" sz="1600" dirty="0" smtClean="0">
                <a:solidFill>
                  <a:schemeClr val="accent3">
                    <a:lumMod val="50000"/>
                  </a:schemeClr>
                </a:solidFill>
                <a:latin typeface="Broadway" panose="04040905080B02020502" pitchFamily="82" charset="0"/>
              </a:rPr>
              <a:t>le grand bateau </a:t>
            </a:r>
            <a:r>
              <a:rPr lang="fr-FR" sz="3200" dirty="0">
                <a:solidFill>
                  <a:schemeClr val="accent3">
                    <a:lumMod val="50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fr-FR" sz="4000" dirty="0" err="1" smtClean="0">
                <a:solidFill>
                  <a:schemeClr val="accent3">
                    <a:lumMod val="50000"/>
                  </a:schemeClr>
                </a:solidFill>
                <a:latin typeface="Vladimir Script" panose="03050402040407070305" pitchFamily="66" charset="0"/>
              </a:rPr>
              <a:t>Scotia</a:t>
            </a:r>
            <a:r>
              <a:rPr lang="fr-FR" sz="4000" dirty="0" smtClean="0">
                <a:solidFill>
                  <a:schemeClr val="accent3">
                    <a:lumMod val="50000"/>
                  </a:schemeClr>
                </a:solidFill>
                <a:latin typeface="Vladimir Script" panose="03050402040407070305" pitchFamily="66" charset="0"/>
              </a:rPr>
              <a:t> 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Broadway" panose="04040905080B02020502" pitchFamily="82" charset="0"/>
              </a:rPr>
              <a:t>a</a:t>
            </a:r>
            <a:r>
              <a:rPr lang="fr-FR" sz="1600" dirty="0" smtClean="0">
                <a:solidFill>
                  <a:schemeClr val="accent3">
                    <a:lumMod val="50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fr-FR" sz="1600" dirty="0" smtClean="0">
                <a:solidFill>
                  <a:schemeClr val="accent3">
                    <a:lumMod val="50000"/>
                  </a:schemeClr>
                </a:solidFill>
                <a:latin typeface="Broadway" panose="04040905080B02020502" pitchFamily="82" charset="0"/>
              </a:rPr>
              <a:t>une collision avec quelque chose d’inconnu.</a:t>
            </a:r>
            <a:endParaRPr lang="en-US" sz="1600" dirty="0">
              <a:solidFill>
                <a:schemeClr val="accent3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"/>
            <a:ext cx="3276600" cy="429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03172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latin typeface="Broadway" panose="04040905080B02020502" pitchFamily="82" charset="0"/>
              </a:rPr>
              <a:t>Pendant ce 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latin typeface="Broadway" panose="04040905080B02020502" pitchFamily="82" charset="0"/>
              </a:rPr>
              <a:t>moment, </a:t>
            </a:r>
            <a:r>
              <a:rPr lang="fr-FR" sz="3200" dirty="0" smtClean="0">
                <a:solidFill>
                  <a:schemeClr val="accent5">
                    <a:lumMod val="75000"/>
                  </a:schemeClr>
                </a:solidFill>
                <a:latin typeface="Vladimir Script" panose="03050402040407070305" pitchFamily="66" charset="0"/>
              </a:rPr>
              <a:t>Aronnax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latin typeface="Broadway" panose="04040905080B02020502" pitchFamily="82" charset="0"/>
              </a:rPr>
              <a:t>,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latin typeface="Broadway" panose="04040905080B02020502" pitchFamily="82" charset="0"/>
              </a:rPr>
              <a:t>  un travailleur au musée de Paris, avec son ami </a:t>
            </a:r>
            <a:r>
              <a:rPr lang="fr-FR" sz="3200" dirty="0" smtClean="0">
                <a:solidFill>
                  <a:schemeClr val="accent5">
                    <a:lumMod val="75000"/>
                  </a:schemeClr>
                </a:solidFill>
                <a:latin typeface="Vladimir Script" panose="03050402040407070305" pitchFamily="66" charset="0"/>
              </a:rPr>
              <a:t>Conseil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latin typeface="Broadway" panose="04040905080B02020502" pitchFamily="82" charset="0"/>
              </a:rPr>
              <a:t>  partent à </a:t>
            </a:r>
            <a:r>
              <a:rPr lang="fr-FR" sz="3200" dirty="0" smtClean="0">
                <a:solidFill>
                  <a:schemeClr val="accent5">
                    <a:lumMod val="75000"/>
                  </a:schemeClr>
                </a:solidFill>
                <a:latin typeface="Vladimir Script" panose="03050402040407070305" pitchFamily="66" charset="0"/>
              </a:rPr>
              <a:t>N</a:t>
            </a:r>
            <a:r>
              <a:rPr lang="fr-FR" sz="3600" dirty="0" smtClean="0">
                <a:solidFill>
                  <a:schemeClr val="accent5">
                    <a:lumMod val="75000"/>
                  </a:schemeClr>
                </a:solidFill>
                <a:latin typeface="Vladimir Script" panose="03050402040407070305" pitchFamily="66" charset="0"/>
              </a:rPr>
              <a:t>ew-</a:t>
            </a:r>
            <a:r>
              <a:rPr lang="fr-FR" sz="3200" dirty="0" smtClean="0">
                <a:solidFill>
                  <a:schemeClr val="accent5">
                    <a:lumMod val="75000"/>
                  </a:schemeClr>
                </a:solidFill>
                <a:latin typeface="Vladimir Script" panose="03050402040407070305" pitchFamily="66" charset="0"/>
              </a:rPr>
              <a:t>York</a:t>
            </a: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latin typeface="Broadway" panose="04040905080B02020502" pitchFamily="82" charset="0"/>
              </a:rPr>
              <a:t> pour trouver</a:t>
            </a:r>
            <a:br>
              <a:rPr lang="fr-FR" sz="1600" dirty="0" smtClean="0">
                <a:solidFill>
                  <a:schemeClr val="accent5">
                    <a:lumMod val="75000"/>
                  </a:schemeClr>
                </a:solidFill>
                <a:latin typeface="Broadway" panose="04040905080B02020502" pitchFamily="82" charset="0"/>
              </a:rPr>
            </a:br>
            <a:r>
              <a:rPr lang="fr-FR" sz="1600" dirty="0" smtClean="0">
                <a:solidFill>
                  <a:schemeClr val="accent5">
                    <a:lumMod val="75000"/>
                  </a:schemeClr>
                </a:solidFill>
                <a:latin typeface="Broadway" panose="04040905080B02020502" pitchFamily="82" charset="0"/>
              </a:rPr>
              <a:t>la créature mystérieuse.</a:t>
            </a:r>
            <a:endParaRPr lang="en-US" sz="1600" dirty="0">
              <a:solidFill>
                <a:schemeClr val="accent5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616531" cy="460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332798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6"/>
                </a:solidFill>
                <a:latin typeface="Broadway" panose="04040905080B02020502" pitchFamily="82" charset="0"/>
              </a:rPr>
              <a:t>À Ne</a:t>
            </a:r>
            <a:r>
              <a:rPr lang="en-US" sz="1600" dirty="0" smtClean="0">
                <a:solidFill>
                  <a:schemeClr val="accent6"/>
                </a:solidFill>
                <a:latin typeface="Broadway" panose="04040905080B02020502" pitchFamily="82" charset="0"/>
              </a:rPr>
              <a:t>w</a:t>
            </a:r>
            <a:r>
              <a:rPr lang="fr-FR" sz="1600" dirty="0" smtClean="0">
                <a:solidFill>
                  <a:schemeClr val="accent6"/>
                </a:solidFill>
                <a:latin typeface="Broadway" panose="04040905080B02020502" pitchFamily="82" charset="0"/>
              </a:rPr>
              <a:t>-York, </a:t>
            </a:r>
            <a:r>
              <a:rPr lang="fr-FR" sz="1600" dirty="0" smtClean="0">
                <a:solidFill>
                  <a:schemeClr val="accent6"/>
                </a:solidFill>
                <a:latin typeface="Broadway" panose="04040905080B02020502" pitchFamily="82" charset="0"/>
              </a:rPr>
              <a:t>ils rencontrent un harponneur Canadien qui </a:t>
            </a:r>
            <a:r>
              <a:rPr lang="fr-FR" sz="1600" dirty="0" smtClean="0">
                <a:solidFill>
                  <a:schemeClr val="accent6"/>
                </a:solidFill>
                <a:latin typeface="Broadway" panose="04040905080B02020502" pitchFamily="82" charset="0"/>
              </a:rPr>
              <a:t>s’appelle</a:t>
            </a:r>
            <a:r>
              <a:rPr lang="fr-FR" sz="1600" dirty="0" smtClean="0">
                <a:solidFill>
                  <a:schemeClr val="accent6"/>
                </a:solidFill>
                <a:latin typeface="Broadway" panose="04040905080B02020502" pitchFamily="82" charset="0"/>
              </a:rPr>
              <a:t/>
            </a:r>
            <a:br>
              <a:rPr lang="fr-FR" sz="1600" dirty="0" smtClean="0">
                <a:solidFill>
                  <a:schemeClr val="accent6"/>
                </a:solidFill>
                <a:latin typeface="Broadway" panose="04040905080B02020502" pitchFamily="82" charset="0"/>
              </a:rPr>
            </a:br>
            <a:r>
              <a:rPr lang="fr-FR" sz="3200" dirty="0" smtClean="0">
                <a:solidFill>
                  <a:schemeClr val="accent6"/>
                </a:solidFill>
                <a:latin typeface="Vladimir Script" panose="03050402040407070305" pitchFamily="66" charset="0"/>
              </a:rPr>
              <a:t>Ned Land</a:t>
            </a:r>
            <a:r>
              <a:rPr lang="fr-FR" sz="1600" dirty="0" smtClean="0">
                <a:solidFill>
                  <a:schemeClr val="accent6"/>
                </a:solidFill>
                <a:latin typeface="Broadway" panose="04040905080B02020502" pitchFamily="82" charset="0"/>
              </a:rPr>
              <a:t>.</a:t>
            </a:r>
            <a:endParaRPr lang="en-US" sz="1600" dirty="0">
              <a:solidFill>
                <a:schemeClr val="accent6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598"/>
            <a:ext cx="3657600" cy="4334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28568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1600" dirty="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Les trois personnes découvrent rapidement que la créature mystérieuse </a:t>
            </a:r>
            <a:r>
              <a:rPr lang="fr-FR" sz="1600" dirty="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 est un </a:t>
            </a:r>
            <a:r>
              <a:rPr lang="fr-FR" sz="1600" dirty="0" smtClean="0">
                <a:solidFill>
                  <a:schemeClr val="accent2">
                    <a:lumMod val="75000"/>
                  </a:schemeClr>
                </a:solidFill>
                <a:latin typeface="Broadway" panose="04040905080B02020502" pitchFamily="82" charset="0"/>
              </a:rPr>
              <a:t>sous-marin secret </a:t>
            </a:r>
            <a:r>
              <a:rPr lang="fr-FR" sz="3200" dirty="0" smtClean="0">
                <a:solidFill>
                  <a:schemeClr val="accent2">
                    <a:lumMod val="75000"/>
                  </a:schemeClr>
                </a:solidFill>
                <a:latin typeface="Vladimir Script" panose="03050402040407070305" pitchFamily="66" charset="0"/>
              </a:rPr>
              <a:t>Nautilus</a:t>
            </a:r>
            <a:r>
              <a:rPr lang="fr-FR" sz="1800" dirty="0">
                <a:latin typeface="Vladimir Script" panose="03050402040407070305" pitchFamily="66" charset="0"/>
              </a:rPr>
              <a:t>.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8834" y="2281896"/>
            <a:ext cx="3888554" cy="3802991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15883"/>
            <a:ext cx="3038404" cy="4362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56778"/>
            <a:ext cx="3828830" cy="891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08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</a:rPr>
              <a:t>À la fin de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</a:rPr>
              <a:t>l’histoire,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</a:rPr>
              <a:t>il y </a:t>
            </a:r>
            <a:r>
              <a:rPr lang="fr-FR" sz="2400" dirty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</a:rPr>
              <a:t>a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fr-FR" sz="2400" dirty="0" smtClean="0">
                <a:solidFill>
                  <a:schemeClr val="bg1">
                    <a:lumMod val="50000"/>
                  </a:schemeClr>
                </a:solidFill>
                <a:latin typeface="Broadway" panose="04040905080B02020502" pitchFamily="82" charset="0"/>
              </a:rPr>
              <a:t>une catastrophe.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76400"/>
            <a:ext cx="4876800" cy="4760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7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>
                <a:solidFill>
                  <a:schemeClr val="accent6">
                    <a:lumMod val="75000"/>
                  </a:schemeClr>
                </a:solidFill>
                <a:latin typeface="Vladimir Script" panose="03050402040407070305" pitchFamily="66" charset="0"/>
              </a:rPr>
              <a:t>Jules Verne 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Broadway" panose="04040905080B02020502" pitchFamily="82" charset="0"/>
              </a:rPr>
              <a:t>est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Broadway" panose="04040905080B02020502" pitchFamily="82" charset="0"/>
              </a:rPr>
              <a:t>né en</a:t>
            </a:r>
            <a:r>
              <a:rPr lang="fr-FR" sz="1800" dirty="0">
                <a:solidFill>
                  <a:schemeClr val="accent6">
                    <a:lumMod val="75000"/>
                  </a:schemeClr>
                </a:solidFill>
                <a:latin typeface="Broadway" panose="04040905080B02020502" pitchFamily="82" charset="0"/>
              </a:rPr>
              <a:t> 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Broadway" panose="04040905080B02020502" pitchFamily="82" charset="0"/>
              </a:rPr>
              <a:t>1828 et il a 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Broadway" panose="04040905080B02020502" pitchFamily="82" charset="0"/>
              </a:rPr>
              <a:t>était </a:t>
            </a:r>
            <a:r>
              <a:rPr lang="fr-FR" sz="1800" dirty="0" smtClean="0">
                <a:solidFill>
                  <a:schemeClr val="accent6">
                    <a:lumMod val="75000"/>
                  </a:schemeClr>
                </a:solidFill>
                <a:latin typeface="Broadway" panose="04040905080B02020502" pitchFamily="82" charset="0"/>
              </a:rPr>
              <a:t>attiré par des voyages depuis son enfance.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619144" cy="5058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69572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3">
                    <a:lumMod val="75000"/>
                  </a:schemeClr>
                </a:solidFill>
                <a:latin typeface="Broadway" panose="04040905080B02020502" pitchFamily="82" charset="0"/>
              </a:rPr>
              <a:t>E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Broadway" panose="04040905080B02020502" pitchFamily="82" charset="0"/>
              </a:rPr>
              <a:t>nfin </a:t>
            </a:r>
            <a:r>
              <a:rPr lang="fr-FR" dirty="0" smtClean="0">
                <a:solidFill>
                  <a:schemeClr val="accent3">
                    <a:lumMod val="75000"/>
                  </a:schemeClr>
                </a:solidFill>
                <a:latin typeface="Broadway" panose="04040905080B02020502" pitchFamily="82" charset="0"/>
              </a:rPr>
              <a:t>je vous recommande de lire ce livre.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05000"/>
            <a:ext cx="6531135" cy="4332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50731" y="4876800"/>
            <a:ext cx="6172200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>
                <a:solidFill>
                  <a:schemeClr val="bg1"/>
                </a:solidFill>
                <a:latin typeface="Castellar" panose="020A0402060406010301" pitchFamily="18" charset="0"/>
              </a:rPr>
              <a:t>Merci de </a:t>
            </a:r>
            <a:r>
              <a:rPr lang="fr-FR" smtClean="0">
                <a:solidFill>
                  <a:schemeClr val="bg1"/>
                </a:solidFill>
                <a:latin typeface="Castellar" panose="020A0402060406010301" pitchFamily="18" charset="0"/>
              </a:rPr>
              <a:t>m’avoir </a:t>
            </a:r>
            <a:r>
              <a:rPr lang="fr-FR" smtClean="0">
                <a:solidFill>
                  <a:schemeClr val="bg1"/>
                </a:solidFill>
                <a:latin typeface="Castellar" panose="020A0402060406010301" pitchFamily="18" charset="0"/>
              </a:rPr>
              <a:t>écouté…</a:t>
            </a:r>
            <a:endParaRPr lang="en-US" dirty="0">
              <a:solidFill>
                <a:schemeClr val="bg1"/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5513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115</Words>
  <Application>Microsoft Office PowerPoint</Application>
  <PresentationFormat>On-screen Show (4:3)</PresentationFormat>
  <Paragraphs>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Mon livre favori est…</vt:lpstr>
      <vt:lpstr>PowerPoint Presentation</vt:lpstr>
      <vt:lpstr>Pendant ce moment, Aronnax,  un travailleur au musée de Paris, avec son ami Conseil  partent à New-York pour trouver la créature mystérieuse.</vt:lpstr>
      <vt:lpstr>À New-York, ils rencontrent un harponneur Canadien qui s’appelle Ned Land.</vt:lpstr>
      <vt:lpstr>Les trois personnes découvrent rapidement que la créature mystérieuse  est un sous-marin secret Nautilus.</vt:lpstr>
      <vt:lpstr>À la fin de l’histoire, il y a une catastrophe.</vt:lpstr>
      <vt:lpstr>Jules Verne est né en 1828 et il a était attiré par des voyages depuis son enfance.</vt:lpstr>
      <vt:lpstr>Enfin je vous recommande de lire ce livre.</vt:lpstr>
    </vt:vector>
  </TitlesOfParts>
  <Company>Informatica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livre favori…</dc:title>
  <dc:creator>Moutter, Vadim</dc:creator>
  <cp:lastModifiedBy>Moutter, Vadim</cp:lastModifiedBy>
  <cp:revision>23</cp:revision>
  <dcterms:created xsi:type="dcterms:W3CDTF">2015-06-10T00:38:24Z</dcterms:created>
  <dcterms:modified xsi:type="dcterms:W3CDTF">2015-06-11T00:42:26Z</dcterms:modified>
</cp:coreProperties>
</file>