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4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4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0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6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8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5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E43A-8402-4378-B193-8616E8662D38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F9AF-9523-4070-AD36-E391335D1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9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The international space station (ISS)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44059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5820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Stations before ISS.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with Mir-1,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R</a:t>
            </a:r>
            <a:r>
              <a:rPr lang="en-US" dirty="0" smtClean="0"/>
              <a:t>ussian space station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(1981-2001).</a:t>
            </a:r>
          </a:p>
          <a:p>
            <a:pPr marL="0" indent="0">
              <a:buNone/>
            </a:pPr>
            <a:r>
              <a:rPr lang="en-US" dirty="0" smtClean="0"/>
              <a:t>This station was built for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scientific projects in </a:t>
            </a:r>
          </a:p>
          <a:p>
            <a:pPr marL="0" indent="0">
              <a:buNone/>
            </a:pPr>
            <a:r>
              <a:rPr lang="en-US" dirty="0" smtClean="0"/>
              <a:t>space.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3085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9835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“Salyut” stations.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7 “Salyut” stations:sal-1,sal-2,sal-3,sal-4,sal-5,sal-6.etc.</a:t>
            </a:r>
          </a:p>
          <a:p>
            <a:pPr marL="0" indent="0">
              <a:buNone/>
            </a:pPr>
            <a:r>
              <a:rPr lang="en-US" dirty="0" smtClean="0"/>
              <a:t>Not all of “Salyut” stations had </a:t>
            </a:r>
            <a:r>
              <a:rPr lang="en-US" dirty="0" err="1" smtClean="0"/>
              <a:t>successfull</a:t>
            </a:r>
            <a:r>
              <a:rPr lang="en-US" dirty="0" smtClean="0"/>
              <a:t> </a:t>
            </a:r>
            <a:r>
              <a:rPr lang="en-US" dirty="0" smtClean="0"/>
              <a:t>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460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ISS?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ISS is the international space station,wich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was made with 18 countries, but  the principals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are the U.S. and Russia.</a:t>
            </a:r>
          </a:p>
          <a:p>
            <a:pPr marL="0" indent="0">
              <a:buNone/>
            </a:pPr>
            <a:r>
              <a:rPr lang="en-US" dirty="0" smtClean="0"/>
              <a:t>The international space station (2004-)</a:t>
            </a:r>
          </a:p>
          <a:p>
            <a:pPr marL="0" indent="0">
              <a:buNone/>
            </a:pPr>
            <a:r>
              <a:rPr lang="en-US" dirty="0" smtClean="0"/>
              <a:t>The ISS is designed for scientific projects.</a:t>
            </a:r>
          </a:p>
          <a:p>
            <a:pPr marL="0" indent="0">
              <a:buNone/>
            </a:pPr>
            <a:r>
              <a:rPr lang="en-US" dirty="0" smtClean="0"/>
              <a:t>Example: trying to grow plants, transfer sun energy to electric and test new technology.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114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for listening.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172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413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125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international space station (ISS)</vt:lpstr>
      <vt:lpstr>Stations before ISS.</vt:lpstr>
      <vt:lpstr>“Salyut” stations.</vt:lpstr>
      <vt:lpstr>What's the ISS?</vt:lpstr>
      <vt:lpstr>Thanks for listening.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international space station</dc:title>
  <dc:creator>mark</dc:creator>
  <cp:lastModifiedBy>mark</cp:lastModifiedBy>
  <cp:revision>14</cp:revision>
  <dcterms:created xsi:type="dcterms:W3CDTF">2015-08-12T23:00:07Z</dcterms:created>
  <dcterms:modified xsi:type="dcterms:W3CDTF">2015-08-12T23:46:33Z</dcterms:modified>
</cp:coreProperties>
</file>