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9" autoAdjust="0"/>
    <p:restoredTop sz="94619" autoAdjust="0"/>
  </p:normalViewPr>
  <p:slideViewPr>
    <p:cSldViewPr>
      <p:cViewPr varScale="1">
        <p:scale>
          <a:sx n="96" d="100"/>
          <a:sy n="96" d="100"/>
        </p:scale>
        <p:origin x="-1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6B6FE7-C6F3-41EC-A274-55BFE5F29B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EEE0B2-1E55-4081-B84F-9D957405DF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6B6FE7-C6F3-41EC-A274-55BFE5F29B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EEE0B2-1E55-4081-B84F-9D957405DF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6B6FE7-C6F3-41EC-A274-55BFE5F29B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EEE0B2-1E55-4081-B84F-9D957405DF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6B6FE7-C6F3-41EC-A274-55BFE5F29B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EEE0B2-1E55-4081-B84F-9D957405DF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6B6FE7-C6F3-41EC-A274-55BFE5F29B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EEE0B2-1E55-4081-B84F-9D957405DF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6B6FE7-C6F3-41EC-A274-55BFE5F29B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EEE0B2-1E55-4081-B84F-9D957405DF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6B6FE7-C6F3-41EC-A274-55BFE5F29B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EEE0B2-1E55-4081-B84F-9D957405DF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6B6FE7-C6F3-41EC-A274-55BFE5F29B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EEE0B2-1E55-4081-B84F-9D957405DF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6B6FE7-C6F3-41EC-A274-55BFE5F29B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EEE0B2-1E55-4081-B84F-9D957405DF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6B6FE7-C6F3-41EC-A274-55BFE5F29B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EEE0B2-1E55-4081-B84F-9D957405DF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6B6FE7-C6F3-41EC-A274-55BFE5F29B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EEE0B2-1E55-4081-B84F-9D957405DF0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B6B6FE7-C6F3-41EC-A274-55BFE5F29B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2EEE0B2-1E55-4081-B84F-9D957405DF0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1"/>
            <a:ext cx="5867400" cy="1295399"/>
          </a:xfrm>
        </p:spPr>
        <p:txBody>
          <a:bodyPr/>
          <a:lstStyle/>
          <a:p>
            <a:r>
              <a:rPr lang="en-US" dirty="0" smtClean="0"/>
              <a:t>Koala.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6139" y="2324100"/>
                <a:ext cx="6400800" cy="1828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This is </a:t>
                </a:r>
                <a:r>
                  <a:rPr lang="en-US" dirty="0"/>
                  <a:t>k</a:t>
                </a:r>
                <a:r>
                  <a:rPr lang="en-US" dirty="0" smtClean="0"/>
                  <a:t>oala ,the animal who lives in 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 err="1" smtClean="0"/>
                  <a:t>forest.The</a:t>
                </a:r>
                <a:r>
                  <a:rPr lang="en-US" dirty="0" smtClean="0"/>
                  <a:t> koala is a  the most sly of the most of forest animals.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F6D564DB-4A8D-4685-AA7D-A26C2C03800C}" type="mathplaceholder">
                        <a:rPr lang="en-US" sz="1050" i="1" smtClean="0">
                          <a:latin typeface="Cambria Math"/>
                        </a:rPr>
                        <a:t>Type equation here.</a:t>
                      </a:fld>
                    </m:oMath>
                  </m:oMathPara>
                </a14:m>
                <a:endParaRPr lang="en-US" sz="1050" dirty="0" smtClean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6139" y="2324100"/>
                <a:ext cx="6400800" cy="1828800"/>
              </a:xfrm>
              <a:blipFill rotWithShape="1">
                <a:blip r:embed="rId3"/>
                <a:stretch>
                  <a:fillRect t="-4000" r="-2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572000"/>
            <a:ext cx="3810000" cy="20116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" y="2209800"/>
            <a:ext cx="67056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8" name="Elbow Connector 7"/>
          <p:cNvCxnSpPr/>
          <p:nvPr/>
        </p:nvCxnSpPr>
        <p:spPr>
          <a:xfrm>
            <a:off x="1447800" y="4532379"/>
            <a:ext cx="2895600" cy="148742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14800" y="29718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0867"/>
      </p:ext>
    </p:extLst>
  </p:cSld>
  <p:clrMapOvr>
    <a:masterClrMapping/>
  </p:clrMapOvr>
  <p:transition spd="slow">
    <p:randomBar dir="vert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30</TotalTime>
  <Words>32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Aspect</vt:lpstr>
      <vt:lpstr>Koala.</vt:lpstr>
    </vt:vector>
  </TitlesOfParts>
  <Company>Informatica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Moutter, Vadim</dc:creator>
  <cp:lastModifiedBy>Moutter, Vadim</cp:lastModifiedBy>
  <cp:revision>4</cp:revision>
  <dcterms:created xsi:type="dcterms:W3CDTF">2015-02-10T01:33:10Z</dcterms:created>
  <dcterms:modified xsi:type="dcterms:W3CDTF">2015-02-10T02:03:29Z</dcterms:modified>
</cp:coreProperties>
</file>