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2D14-E9F0-4420-871D-28B9EC1B424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631-DFEC-4C81-9580-79335B0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1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2D14-E9F0-4420-871D-28B9EC1B424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631-DFEC-4C81-9580-79335B0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2D14-E9F0-4420-871D-28B9EC1B424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631-DFEC-4C81-9580-79335B0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7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2D14-E9F0-4420-871D-28B9EC1B424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631-DFEC-4C81-9580-79335B0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2D14-E9F0-4420-871D-28B9EC1B424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631-DFEC-4C81-9580-79335B0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2D14-E9F0-4420-871D-28B9EC1B424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631-DFEC-4C81-9580-79335B0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2D14-E9F0-4420-871D-28B9EC1B424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631-DFEC-4C81-9580-79335B0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2D14-E9F0-4420-871D-28B9EC1B424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631-DFEC-4C81-9580-79335B0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2D14-E9F0-4420-871D-28B9EC1B424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631-DFEC-4C81-9580-79335B0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7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2D14-E9F0-4420-871D-28B9EC1B424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631-DFEC-4C81-9580-79335B0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2D14-E9F0-4420-871D-28B9EC1B424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631-DFEC-4C81-9580-79335B0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9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12D14-E9F0-4420-871D-28B9EC1B424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3631-DFEC-4C81-9580-79335B0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Plus tard je serai…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38800"/>
            <a:ext cx="8229600" cy="914400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Un ingénieur de bateaux.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676400"/>
            <a:ext cx="82296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7" name="Picture 3" descr="E:\MARK\halawa2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80" y="1410257"/>
            <a:ext cx="5628639" cy="39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La formation scolaire s’offre à l’université en ingénierie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E:\MARK\StudyEngineering-Germany-e13577281263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5943600" cy="397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304800"/>
            <a:ext cx="3008313" cy="5821363"/>
          </a:xfrm>
        </p:spPr>
        <p:txBody>
          <a:bodyPr>
            <a:normAutofit/>
          </a:bodyPr>
          <a:lstStyle/>
          <a:p>
            <a:r>
              <a:rPr lang="fr-FR" sz="2800" dirty="0" smtClean="0"/>
              <a:t>L’ une des qualités</a:t>
            </a:r>
          </a:p>
          <a:p>
            <a:r>
              <a:rPr lang="fr-FR" sz="2800" dirty="0"/>
              <a:t> </a:t>
            </a:r>
            <a:r>
              <a:rPr lang="fr-FR" sz="2800" dirty="0" smtClean="0"/>
              <a:t>plus importantes</a:t>
            </a:r>
          </a:p>
          <a:p>
            <a:r>
              <a:rPr lang="fr-FR" sz="2800" dirty="0"/>
              <a:t> </a:t>
            </a:r>
            <a:r>
              <a:rPr lang="fr-FR" sz="2800" dirty="0" smtClean="0"/>
              <a:t>est le travail</a:t>
            </a:r>
          </a:p>
          <a:p>
            <a:r>
              <a:rPr lang="fr-FR" sz="2800" dirty="0"/>
              <a:t> </a:t>
            </a:r>
            <a:r>
              <a:rPr lang="fr-FR" sz="2800" dirty="0" smtClean="0"/>
              <a:t>d’ équipe.</a:t>
            </a:r>
            <a:endParaRPr lang="en-US" sz="2800" dirty="0"/>
          </a:p>
        </p:txBody>
      </p:sp>
      <p:pic>
        <p:nvPicPr>
          <p:cNvPr id="2050" name="Picture 2" descr="E:\MARK\0225_ENGINEERING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70" y="3810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5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Un ingénieur peut toujours assister à des conférences.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E:\MARK\students-whiteboarding-b1e1e8d7739ef3da64f700d73f05a8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5944066" cy="396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3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P</a:t>
            </a:r>
            <a:r>
              <a:rPr lang="fr-FR" sz="2000" dirty="0" smtClean="0"/>
              <a:t>ourquoi j’aimerais faire ce métier</a:t>
            </a:r>
            <a:r>
              <a:rPr lang="en-US" sz="2000" dirty="0" smtClean="0"/>
              <a:t>?</a:t>
            </a:r>
            <a:r>
              <a:rPr lang="fr-FR" sz="2000" dirty="0" smtClean="0"/>
              <a:t> </a:t>
            </a:r>
            <a:endParaRPr lang="en-US" sz="2000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57200" y="21336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Premièrement  mon père est un ingénieur informaticien et il m’en parle souvent de son métier.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Deuxièmement je m’ intéresse à la technologie depuis la maternelle.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Enfin</a:t>
            </a:r>
            <a:r>
              <a:rPr lang="en-US" sz="2000" dirty="0" smtClean="0"/>
              <a:t>, </a:t>
            </a:r>
            <a:r>
              <a:rPr lang="fr-FR" sz="2000" dirty="0" smtClean="0"/>
              <a:t>je suis quelqu’un de travaillant et je vais pas avoir peur de travailler plusieurs heures sur le même projet.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66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ARK\^17FB5DFBDD88824F01DA6D263962ADC272151296AD182F2581^pimgpsh_thumbnail_win_dist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" y="142462"/>
            <a:ext cx="9143067" cy="651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18160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Merci de m’avoir écouté!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057400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3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105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Plus tard je serai…</vt:lpstr>
      <vt:lpstr>La formation scolaire s’offre à l’université en ingénierie</vt:lpstr>
      <vt:lpstr>PowerPoint Presentation</vt:lpstr>
      <vt:lpstr>Un ingénieur peut toujours assister à des conférences.</vt:lpstr>
      <vt:lpstr>Pourquoi j’aimerais faire ce métier? </vt:lpstr>
      <vt:lpstr>Merci de m’avoir écouté!</vt:lpstr>
    </vt:vector>
  </TitlesOfParts>
  <Company>Informatica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Moutter, Vadim</dc:creator>
  <cp:lastModifiedBy>Moutter, Vadim</cp:lastModifiedBy>
  <cp:revision>21</cp:revision>
  <dcterms:created xsi:type="dcterms:W3CDTF">2015-06-05T00:02:31Z</dcterms:created>
  <dcterms:modified xsi:type="dcterms:W3CDTF">2015-06-05T02:31:26Z</dcterms:modified>
</cp:coreProperties>
</file>