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6"/>
  </p:notesMasterIdLst>
  <p:handoutMasterIdLst>
    <p:handoutMasterId r:id="rId27"/>
  </p:handoutMasterIdLst>
  <p:sldIdLst>
    <p:sldId id="25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D8B"/>
    <a:srgbClr val="000000"/>
    <a:srgbClr val="00008C"/>
    <a:srgbClr val="FFCC00"/>
    <a:srgbClr val="00CCFF"/>
    <a:srgbClr val="001EFF"/>
    <a:srgbClr val="F46E00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2819" autoAdjust="0"/>
  </p:normalViewPr>
  <p:slideViewPr>
    <p:cSldViewPr snapToGrid="0">
      <p:cViewPr varScale="1">
        <p:scale>
          <a:sx n="118" d="100"/>
          <a:sy n="118" d="100"/>
        </p:scale>
        <p:origin x="336" y="8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51560" y="1833452"/>
            <a:ext cx="6149828" cy="430887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        </a:t>
            </a:r>
            <a:r>
              <a:rPr lang="en-US" sz="2400" dirty="0" smtClean="0">
                <a:solidFill>
                  <a:srgbClr val="00008C"/>
                </a:solidFill>
              </a:rPr>
              <a:t>Way To Fly: Airline Reservation System</a:t>
            </a:r>
            <a:endParaRPr lang="en-US" sz="2400" dirty="0">
              <a:solidFill>
                <a:srgbClr val="00008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1560" y="2989385"/>
            <a:ext cx="4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accent3"/>
                </a:solidFill>
                <a:ea typeface="+mj-ea"/>
              </a:rPr>
              <a:t>By-</a:t>
            </a:r>
            <a:endParaRPr lang="en-US" baseline="0" dirty="0">
              <a:solidFill>
                <a:schemeClr val="accent3"/>
              </a:solidFill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560" y="3266384"/>
            <a:ext cx="2570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ea typeface="+mj-ea"/>
              </a:rPr>
              <a:t>Vaibhav Gangwar (10662951)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560" y="3524232"/>
            <a:ext cx="285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+mj-ea"/>
              </a:rPr>
              <a:t>Venkata Manoj Vatadi  (10653474)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362" y="3801231"/>
            <a:ext cx="266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+mj-ea"/>
              </a:rPr>
              <a:t>Himanshu Singh (10662759)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2662" y="4106179"/>
            <a:ext cx="229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+mj-ea"/>
              </a:rPr>
              <a:t>Ajith Pentapati (10653398)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3040" y="1833452"/>
            <a:ext cx="5022166" cy="64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040" y="1987340"/>
            <a:ext cx="483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solidFill>
                  <a:srgbClr val="002060"/>
                </a:solidFill>
                <a:ea typeface="+mj-ea"/>
              </a:rPr>
              <a:t>Way To Fly:</a:t>
            </a:r>
            <a:r>
              <a:rPr lang="en-US" sz="2000" dirty="0" smtClean="0">
                <a:solidFill>
                  <a:srgbClr val="002060"/>
                </a:solidFill>
                <a:ea typeface="+mj-ea"/>
              </a:rPr>
              <a:t> Airline Reservation System</a:t>
            </a:r>
            <a:endParaRPr lang="en-US" sz="2000" baseline="0" dirty="0">
              <a:solidFill>
                <a:srgbClr val="00206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User-Registration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Flight-Search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Flight-Select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Flight-Booking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9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Flight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Flight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Fly is a Single Page  </a:t>
            </a:r>
            <a:r>
              <a:rPr lang="en-US" dirty="0"/>
              <a:t>Airline Reservation </a:t>
            </a:r>
            <a:r>
              <a:rPr lang="en-US" dirty="0" smtClean="0"/>
              <a:t>web </a:t>
            </a:r>
            <a:r>
              <a:rPr lang="en-US" dirty="0"/>
              <a:t>application which provides a user-friendly </a:t>
            </a:r>
            <a:r>
              <a:rPr lang="en-US" dirty="0" smtClean="0"/>
              <a:t>Interface </a:t>
            </a:r>
            <a:r>
              <a:rPr lang="en-US" dirty="0"/>
              <a:t>and an easy efficient way to </a:t>
            </a:r>
            <a:r>
              <a:rPr lang="en-US" dirty="0" smtClean="0"/>
              <a:t>search and book flight </a:t>
            </a:r>
            <a:r>
              <a:rPr lang="en-US" dirty="0"/>
              <a:t>tickets. This application is currently working for a single airline company and only for domestic flights.</a:t>
            </a:r>
          </a:p>
          <a:p>
            <a:r>
              <a:rPr lang="en-US" dirty="0"/>
              <a:t>User have access to search flights and apply for it. User can register on website to search for flights and book tickets. On booking it provides a unique ticket number through which user can track its flight details. </a:t>
            </a:r>
            <a:endParaRPr lang="en-US" dirty="0" smtClean="0"/>
          </a:p>
          <a:p>
            <a:r>
              <a:rPr lang="en-US" dirty="0"/>
              <a:t>It also gives the functionality to ADMIN to View, ADD and Delete the particular flight.</a:t>
            </a:r>
          </a:p>
          <a:p>
            <a:endParaRPr lang="en-SG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1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789" y="2004678"/>
            <a:ext cx="8615227" cy="372508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0929" y="1352107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929" y="2103974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0927" y="2833498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0928" y="3581431"/>
            <a:ext cx="8743071" cy="316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02" y="1366292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accent1"/>
                </a:solidFill>
                <a:ea typeface="+mj-ea"/>
              </a:rPr>
              <a:t>ANGULAR8</a:t>
            </a:r>
            <a:r>
              <a:rPr lang="en-US" dirty="0" smtClean="0">
                <a:solidFill>
                  <a:schemeClr val="accent1"/>
                </a:solidFill>
                <a:ea typeface="+mj-ea"/>
              </a:rPr>
              <a:t> FRAMEWORK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02" y="2127424"/>
            <a:ext cx="313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ea typeface="+mj-ea"/>
              </a:rPr>
              <a:t>SQL Server Management Studio V18.6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878" y="2862464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ea typeface="+mj-ea"/>
              </a:rPr>
              <a:t>ASP.NET WEBAPI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77" y="3581430"/>
            <a:ext cx="276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ea typeface="+mj-ea"/>
              </a:rPr>
              <a:t>POSTMAN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60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Admin Module</a:t>
            </a:r>
          </a:p>
          <a:p>
            <a:r>
              <a:rPr lang="en-US" dirty="0" smtClean="0"/>
              <a:t>    Admin Login</a:t>
            </a:r>
          </a:p>
          <a:p>
            <a:r>
              <a:rPr lang="en-US" dirty="0" smtClean="0"/>
              <a:t>    Add &amp; Delete Flight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Login</a:t>
            </a:r>
          </a:p>
          <a:p>
            <a:pPr marL="0" indent="0">
              <a:buNone/>
            </a:pPr>
            <a:r>
              <a:rPr lang="en-US" dirty="0" smtClean="0"/>
              <a:t>       Register</a:t>
            </a:r>
          </a:p>
          <a:p>
            <a:pPr marL="0" indent="0">
              <a:buNone/>
            </a:pPr>
            <a:r>
              <a:rPr lang="en-US" dirty="0" smtClean="0"/>
              <a:t>       Flight Search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Flight Select</a:t>
            </a:r>
          </a:p>
          <a:p>
            <a:pPr marL="0" indent="0">
              <a:buNone/>
            </a:pPr>
            <a:r>
              <a:rPr lang="en-US" dirty="0" smtClean="0"/>
              <a:t>       Payment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Modules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69879" y="1399735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69878" y="1809766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39079" y="313661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7712" y="3508270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7712" y="3918301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39079" y="2764954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8189" y="432833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801686"/>
            <a:ext cx="9144000" cy="416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2243797"/>
            <a:ext cx="9144000" cy="400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4724" y="845988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accent1"/>
                </a:solidFill>
                <a:ea typeface="+mj-ea"/>
              </a:rPr>
              <a:t>ADMIN MODULE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4724" y="2289342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ea typeface="+mj-ea"/>
              </a:rPr>
              <a:t>USER MODULE</a:t>
            </a:r>
            <a:endParaRPr lang="en-US" baseline="0" dirty="0">
              <a:solidFill>
                <a:schemeClr val="accent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77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269878" y="940222"/>
            <a:ext cx="8603538" cy="4032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</a:t>
            </a:r>
            <a:r>
              <a:rPr lang="en-US" dirty="0" smtClean="0">
                <a:solidFill>
                  <a:srgbClr val="2C2D8B"/>
                </a:solidFill>
              </a:rPr>
              <a:t>ADMIN MODULE</a:t>
            </a:r>
            <a:endParaRPr lang="en-US" dirty="0">
              <a:solidFill>
                <a:srgbClr val="2C2D8B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9878" y="1563582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02" y="1515379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rgbClr val="000000"/>
                </a:solidFill>
                <a:ea typeface="+mj-ea"/>
              </a:rPr>
              <a:t>ADMIN LOGIN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9878" y="1973613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708" y="1925410"/>
            <a:ext cx="191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+mj-ea"/>
              </a:rPr>
              <a:t>ADD &amp; DELETE FLIGHT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 bwMode="auto">
          <a:xfrm>
            <a:off x="269878" y="2414487"/>
            <a:ext cx="8603538" cy="4032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  <a:r>
              <a:rPr lang="en-US" dirty="0" smtClean="0">
                <a:solidFill>
                  <a:srgbClr val="2C2D8B"/>
                </a:solidFill>
              </a:rPr>
              <a:t>USER MODULE</a:t>
            </a:r>
            <a:endParaRPr lang="en-US" dirty="0">
              <a:solidFill>
                <a:srgbClr val="2C2D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33" y="2936652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rgbClr val="000000"/>
                </a:solidFill>
                <a:ea typeface="+mj-ea"/>
              </a:rPr>
              <a:t>LOGIN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878" y="3293173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+mj-ea"/>
              </a:rPr>
              <a:t>REGISTER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302" y="3673302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+mj-ea"/>
              </a:rPr>
              <a:t>FLIGHT SEARCH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302" y="4048599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+mj-ea"/>
              </a:rPr>
              <a:t>FLIGHT SELECT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69878" y="2971436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69878" y="3348253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269878" y="3698838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269878" y="4078544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9878" y="4453841"/>
            <a:ext cx="208424" cy="189914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78" y="4443515"/>
            <a:ext cx="1554480" cy="2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+mj-ea"/>
              </a:rPr>
              <a:t>PAYMENT</a:t>
            </a:r>
            <a:endParaRPr lang="en-US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46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Flight</a:t>
            </a:r>
          </a:p>
          <a:p>
            <a:r>
              <a:rPr lang="en-US" dirty="0" smtClean="0"/>
              <a:t>Forgot Password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Soon….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Source- dev.azure.com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>
          <a:xfrm>
            <a:off x="457200" y="925386"/>
            <a:ext cx="8131126" cy="3740278"/>
          </a:xfrm>
        </p:spPr>
      </p:pic>
    </p:spTree>
    <p:extLst>
      <p:ext uri="{BB962C8B-B14F-4D97-AF65-F5344CB8AC3E}">
        <p14:creationId xmlns:p14="http://schemas.microsoft.com/office/powerpoint/2010/main" val="638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10980" r="18676" b="18527"/>
          <a:stretch/>
        </p:blipFill>
        <p:spPr>
          <a:xfrm>
            <a:off x="269878" y="681005"/>
            <a:ext cx="8251551" cy="39882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004" y="2220313"/>
            <a:ext cx="5561624" cy="430887"/>
          </a:xfrm>
        </p:spPr>
        <p:txBody>
          <a:bodyPr/>
          <a:lstStyle/>
          <a:p>
            <a:r>
              <a:rPr lang="en-US" dirty="0" smtClean="0"/>
              <a:t>Screenshots of All the Modules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15329" y="2215662"/>
            <a:ext cx="5549705" cy="43609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108" y="2215662"/>
            <a:ext cx="524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solidFill>
                  <a:srgbClr val="002060"/>
                </a:solidFill>
                <a:ea typeface="+mj-ea"/>
              </a:rPr>
              <a:t>Screenshots of All the Modules</a:t>
            </a:r>
            <a:endParaRPr lang="en-US" sz="2000" baseline="0" dirty="0">
              <a:solidFill>
                <a:srgbClr val="00206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75138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dcmitype/"/>
    <ds:schemaRef ds:uri="http://schemas.openxmlformats.org/package/2006/metadata/core-properties"/>
    <ds:schemaRef ds:uri="71bf3f0a-df54-467d-89c2-87f8d534ba77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23973</TotalTime>
  <Words>242</Words>
  <Application>Microsoft Office PowerPoint</Application>
  <PresentationFormat>On-screen Show (16:9)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 Light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        Way To Fly: Airline Reservation System</vt:lpstr>
      <vt:lpstr>Abstract</vt:lpstr>
      <vt:lpstr>Technologies Used</vt:lpstr>
      <vt:lpstr>Required Modules</vt:lpstr>
      <vt:lpstr>Implemented Modules</vt:lpstr>
      <vt:lpstr>Coming Soon….</vt:lpstr>
      <vt:lpstr>SCRUM BOARD</vt:lpstr>
      <vt:lpstr>Database Design</vt:lpstr>
      <vt:lpstr>Screenshots of All the Modules</vt:lpstr>
      <vt:lpstr>User-Login</vt:lpstr>
      <vt:lpstr>User-Registration</vt:lpstr>
      <vt:lpstr>Flight-Search</vt:lpstr>
      <vt:lpstr>Flight-Select </vt:lpstr>
      <vt:lpstr>Flight-Booking</vt:lpstr>
      <vt:lpstr>Payment</vt:lpstr>
      <vt:lpstr>Admin Login</vt:lpstr>
      <vt:lpstr>View Flight</vt:lpstr>
      <vt:lpstr>Add Flight</vt:lpstr>
      <vt:lpstr>Delete Flight</vt:lpstr>
      <vt:lpstr>PowerPoint Presentation</vt:lpstr>
    </vt:vector>
  </TitlesOfParts>
  <Company>Citi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HP</cp:lastModifiedBy>
  <cp:revision>1893</cp:revision>
  <cp:lastPrinted>2015-11-28T12:28:20Z</cp:lastPrinted>
  <dcterms:created xsi:type="dcterms:W3CDTF">2007-05-25T22:38:05Z</dcterms:created>
  <dcterms:modified xsi:type="dcterms:W3CDTF">2020-12-01T02:01:38Z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