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F5A0-A24F-4EA0-9FBF-319BF7367A6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397A-C4F0-4C07-992B-D8FAACD3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D0EF-2D40-34A1-5673-1BD495FDE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A14A-780D-751D-117D-B1E37391F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7A465-3491-B985-3FF9-9E3F7563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16" y="4213624"/>
            <a:ext cx="8893277" cy="34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3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4CE435-9E3B-A4E6-748D-2A18553D7FA4}"/>
              </a:ext>
            </a:extLst>
          </p:cNvPr>
          <p:cNvSpPr/>
          <p:nvPr/>
        </p:nvSpPr>
        <p:spPr>
          <a:xfrm>
            <a:off x="7783288" y="3256383"/>
            <a:ext cx="139959" cy="45066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34C5A-D03B-A483-E62D-D42E8DDCE4FF}"/>
              </a:ext>
            </a:extLst>
          </p:cNvPr>
          <p:cNvSpPr/>
          <p:nvPr/>
        </p:nvSpPr>
        <p:spPr>
          <a:xfrm>
            <a:off x="15101599" y="3256383"/>
            <a:ext cx="139959" cy="45066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BCD41-2586-6920-3EF1-B66FFF732667}"/>
              </a:ext>
            </a:extLst>
          </p:cNvPr>
          <p:cNvSpPr/>
          <p:nvPr/>
        </p:nvSpPr>
        <p:spPr>
          <a:xfrm>
            <a:off x="7550020" y="3741575"/>
            <a:ext cx="1427584" cy="485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FD005-4C90-B7BC-DCA6-898FE3931982}"/>
              </a:ext>
            </a:extLst>
          </p:cNvPr>
          <p:cNvSpPr/>
          <p:nvPr/>
        </p:nvSpPr>
        <p:spPr>
          <a:xfrm>
            <a:off x="14103220" y="3741575"/>
            <a:ext cx="1427584" cy="485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8630D11A-71B0-4605-C074-15DEA9523639}"/>
              </a:ext>
            </a:extLst>
          </p:cNvPr>
          <p:cNvSpPr/>
          <p:nvPr/>
        </p:nvSpPr>
        <p:spPr>
          <a:xfrm rot="5400000">
            <a:off x="7967343" y="4101108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DA67B-B8EE-2E39-F416-9C435F2E6E72}"/>
              </a:ext>
            </a:extLst>
          </p:cNvPr>
          <p:cNvSpPr/>
          <p:nvPr/>
        </p:nvSpPr>
        <p:spPr>
          <a:xfrm>
            <a:off x="7550022" y="3804714"/>
            <a:ext cx="1123717" cy="1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DA8EA0-8382-AF73-6A58-6E65FE52085C}"/>
              </a:ext>
            </a:extLst>
          </p:cNvPr>
          <p:cNvSpPr/>
          <p:nvPr/>
        </p:nvSpPr>
        <p:spPr>
          <a:xfrm rot="5400000">
            <a:off x="8406182" y="3957762"/>
            <a:ext cx="419515" cy="1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3C910-3EED-A47B-8A38-E6321B1DD411}"/>
              </a:ext>
            </a:extLst>
          </p:cNvPr>
          <p:cNvSpPr/>
          <p:nvPr/>
        </p:nvSpPr>
        <p:spPr>
          <a:xfrm>
            <a:off x="8660206" y="4168206"/>
            <a:ext cx="317398" cy="58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43673E-5203-494B-9B52-9214A206E10C}"/>
              </a:ext>
            </a:extLst>
          </p:cNvPr>
          <p:cNvSpPr/>
          <p:nvPr/>
        </p:nvSpPr>
        <p:spPr>
          <a:xfrm>
            <a:off x="14103219" y="4168160"/>
            <a:ext cx="317398" cy="58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D17944-8192-A58D-4CBA-C1F02CE065B1}"/>
              </a:ext>
            </a:extLst>
          </p:cNvPr>
          <p:cNvSpPr/>
          <p:nvPr/>
        </p:nvSpPr>
        <p:spPr>
          <a:xfrm>
            <a:off x="8686437" y="4175565"/>
            <a:ext cx="5713378" cy="457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70F73-5671-2951-3555-C8C1DFA40116}"/>
              </a:ext>
            </a:extLst>
          </p:cNvPr>
          <p:cNvSpPr/>
          <p:nvPr/>
        </p:nvSpPr>
        <p:spPr>
          <a:xfrm>
            <a:off x="8706759" y="3678097"/>
            <a:ext cx="5577839" cy="6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ord 24">
            <a:extLst>
              <a:ext uri="{FF2B5EF4-FFF2-40B4-BE49-F238E27FC236}">
                <a16:creationId xmlns:a16="http://schemas.microsoft.com/office/drawing/2014/main" id="{625B77F7-010D-DBB1-88C1-FDC64F6C4251}"/>
              </a:ext>
            </a:extLst>
          </p:cNvPr>
          <p:cNvSpPr/>
          <p:nvPr/>
        </p:nvSpPr>
        <p:spPr>
          <a:xfrm rot="5400000">
            <a:off x="14676081" y="4098921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0DD1B7-5A85-50F2-6769-16F6B16A41F1}"/>
              </a:ext>
            </a:extLst>
          </p:cNvPr>
          <p:cNvSpPr/>
          <p:nvPr/>
        </p:nvSpPr>
        <p:spPr>
          <a:xfrm>
            <a:off x="7550022" y="4852855"/>
            <a:ext cx="1420897" cy="9677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C9FBE-D4C7-99AD-6989-FCB450FCD803}"/>
              </a:ext>
            </a:extLst>
          </p:cNvPr>
          <p:cNvSpPr/>
          <p:nvPr/>
        </p:nvSpPr>
        <p:spPr>
          <a:xfrm>
            <a:off x="14106877" y="4852855"/>
            <a:ext cx="1420897" cy="9677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ACB2F-8EFF-B6DD-0764-C6A31E37F138}"/>
              </a:ext>
            </a:extLst>
          </p:cNvPr>
          <p:cNvSpPr/>
          <p:nvPr/>
        </p:nvSpPr>
        <p:spPr>
          <a:xfrm>
            <a:off x="7550020" y="7534509"/>
            <a:ext cx="7977752" cy="589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6EE1A40C-952B-0CF7-4CE2-94F81ED6B6B2}"/>
              </a:ext>
            </a:extLst>
          </p:cNvPr>
          <p:cNvSpPr/>
          <p:nvPr/>
        </p:nvSpPr>
        <p:spPr>
          <a:xfrm rot="16200000">
            <a:off x="8001592" y="7392739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BBECD052-0B3D-734B-B1C2-0C5EE385B8C9}"/>
              </a:ext>
            </a:extLst>
          </p:cNvPr>
          <p:cNvSpPr/>
          <p:nvPr/>
        </p:nvSpPr>
        <p:spPr>
          <a:xfrm rot="16200000">
            <a:off x="14729593" y="7392740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968D2-ED90-AF14-C07B-78ECF04FEE3D}"/>
              </a:ext>
            </a:extLst>
          </p:cNvPr>
          <p:cNvSpPr/>
          <p:nvPr/>
        </p:nvSpPr>
        <p:spPr>
          <a:xfrm>
            <a:off x="8706756" y="7536597"/>
            <a:ext cx="5713378" cy="22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3C5D92-25B0-AB2C-7AFE-BBD6FE6FDECE}"/>
              </a:ext>
            </a:extLst>
          </p:cNvPr>
          <p:cNvSpPr/>
          <p:nvPr/>
        </p:nvSpPr>
        <p:spPr>
          <a:xfrm>
            <a:off x="8977604" y="7688467"/>
            <a:ext cx="5125616" cy="226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78139C-6CA7-2BF1-7B05-9C2A609CF2FF}"/>
              </a:ext>
            </a:extLst>
          </p:cNvPr>
          <p:cNvSpPr/>
          <p:nvPr/>
        </p:nvSpPr>
        <p:spPr>
          <a:xfrm>
            <a:off x="8970917" y="7766681"/>
            <a:ext cx="5147310" cy="157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A9FF2C-085C-7E54-68CA-E53FEE15A536}"/>
              </a:ext>
            </a:extLst>
          </p:cNvPr>
          <p:cNvSpPr/>
          <p:nvPr/>
        </p:nvSpPr>
        <p:spPr>
          <a:xfrm>
            <a:off x="8706756" y="7598229"/>
            <a:ext cx="5713378" cy="1608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CB7633-75DD-2772-6022-744EA1B516BC}"/>
              </a:ext>
            </a:extLst>
          </p:cNvPr>
          <p:cNvSpPr/>
          <p:nvPr/>
        </p:nvSpPr>
        <p:spPr>
          <a:xfrm rot="5400000">
            <a:off x="14359503" y="7686288"/>
            <a:ext cx="419515" cy="1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E853D4-1C4F-8B68-7865-85A28808DA5F}"/>
              </a:ext>
            </a:extLst>
          </p:cNvPr>
          <p:cNvSpPr/>
          <p:nvPr/>
        </p:nvSpPr>
        <p:spPr>
          <a:xfrm>
            <a:off x="14530191" y="7832592"/>
            <a:ext cx="997583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867ED-6395-D45D-F004-39DA636F6F74}"/>
              </a:ext>
            </a:extLst>
          </p:cNvPr>
          <p:cNvSpPr/>
          <p:nvPr/>
        </p:nvSpPr>
        <p:spPr>
          <a:xfrm>
            <a:off x="11121459" y="7923734"/>
            <a:ext cx="563232" cy="200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FF7B85-D102-AB21-D0E2-B2D890827695}"/>
              </a:ext>
            </a:extLst>
          </p:cNvPr>
          <p:cNvSpPr/>
          <p:nvPr/>
        </p:nvSpPr>
        <p:spPr>
          <a:xfrm>
            <a:off x="11364273" y="7916114"/>
            <a:ext cx="52664" cy="5333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E8800383-E2E0-8A35-67E2-41CB5B20B62D}"/>
              </a:ext>
            </a:extLst>
          </p:cNvPr>
          <p:cNvSpPr/>
          <p:nvPr/>
        </p:nvSpPr>
        <p:spPr>
          <a:xfrm rot="16200000">
            <a:off x="11324612" y="8379520"/>
            <a:ext cx="131986" cy="139942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81461D-CA82-112D-C30E-FC87EAF632FD}"/>
              </a:ext>
            </a:extLst>
          </p:cNvPr>
          <p:cNvSpPr/>
          <p:nvPr/>
        </p:nvSpPr>
        <p:spPr>
          <a:xfrm>
            <a:off x="9375868" y="4548634"/>
            <a:ext cx="4332150" cy="248332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Packing Chamber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B60963-2B1B-F7E8-6588-93A87922311F}"/>
              </a:ext>
            </a:extLst>
          </p:cNvPr>
          <p:cNvCxnSpPr>
            <a:cxnSpLocks/>
          </p:cNvCxnSpPr>
          <p:nvPr/>
        </p:nvCxnSpPr>
        <p:spPr>
          <a:xfrm>
            <a:off x="15760337" y="5820591"/>
            <a:ext cx="0" cy="479166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E5EB74-84B7-34B3-8E77-3D99A2970EA3}"/>
              </a:ext>
            </a:extLst>
          </p:cNvPr>
          <p:cNvCxnSpPr>
            <a:cxnSpLocks/>
          </p:cNvCxnSpPr>
          <p:nvPr/>
        </p:nvCxnSpPr>
        <p:spPr>
          <a:xfrm>
            <a:off x="15745097" y="4226721"/>
            <a:ext cx="0" cy="479166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41392F-4229-7359-F8B3-EA2BF248EDB9}"/>
              </a:ext>
            </a:extLst>
          </p:cNvPr>
          <p:cNvSpPr txBox="1"/>
          <p:nvPr/>
        </p:nvSpPr>
        <p:spPr>
          <a:xfrm>
            <a:off x="5013338" y="3411562"/>
            <a:ext cx="154432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Pylon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FB17-F3A0-5956-ED64-A9D3F8A0AB78}"/>
              </a:ext>
            </a:extLst>
          </p:cNvPr>
          <p:cNvSpPr txBox="1"/>
          <p:nvPr/>
        </p:nvSpPr>
        <p:spPr>
          <a:xfrm>
            <a:off x="5014091" y="3760884"/>
            <a:ext cx="1544320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Sight Glass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01A00-CBDB-C03E-1D86-EB1329CC1DD0}"/>
              </a:ext>
            </a:extLst>
          </p:cNvPr>
          <p:cNvSpPr txBox="1"/>
          <p:nvPr/>
        </p:nvSpPr>
        <p:spPr>
          <a:xfrm>
            <a:off x="4998254" y="4124673"/>
            <a:ext cx="2450973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Gas/Electrode Outlet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F78A62-9D48-2C21-42D6-D3C28471988A}"/>
              </a:ext>
            </a:extLst>
          </p:cNvPr>
          <p:cNvSpPr txBox="1"/>
          <p:nvPr/>
        </p:nvSpPr>
        <p:spPr>
          <a:xfrm>
            <a:off x="5010825" y="4473754"/>
            <a:ext cx="154432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Reactor Cap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203C34-F130-3504-221E-0028B155DA68}"/>
              </a:ext>
            </a:extLst>
          </p:cNvPr>
          <p:cNvSpPr txBox="1"/>
          <p:nvPr/>
        </p:nvSpPr>
        <p:spPr>
          <a:xfrm>
            <a:off x="5007211" y="4818388"/>
            <a:ext cx="154432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O-ring Groove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C3B34D-0B6A-F9C9-A14D-D08E7BF57D54}"/>
              </a:ext>
            </a:extLst>
          </p:cNvPr>
          <p:cNvSpPr txBox="1"/>
          <p:nvPr/>
        </p:nvSpPr>
        <p:spPr>
          <a:xfrm>
            <a:off x="5020236" y="5168101"/>
            <a:ext cx="2569509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Stainless Steel Mesh (Cathode)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97486E-571F-1B26-C387-483936E67F3E}"/>
              </a:ext>
            </a:extLst>
          </p:cNvPr>
          <p:cNvSpPr txBox="1"/>
          <p:nvPr/>
        </p:nvSpPr>
        <p:spPr>
          <a:xfrm>
            <a:off x="5024251" y="5826511"/>
            <a:ext cx="2501612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Reactor Height Extender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E0CDE-9DB1-EAF3-C9B8-889E38D509ED}"/>
              </a:ext>
            </a:extLst>
          </p:cNvPr>
          <p:cNvSpPr txBox="1"/>
          <p:nvPr/>
        </p:nvSpPr>
        <p:spPr>
          <a:xfrm>
            <a:off x="5013084" y="6175820"/>
            <a:ext cx="2501612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Borosilicate Barrier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BDE7A-33D2-5C54-EE91-564E8F183F1F}"/>
              </a:ext>
            </a:extLst>
          </p:cNvPr>
          <p:cNvSpPr txBox="1"/>
          <p:nvPr/>
        </p:nvSpPr>
        <p:spPr>
          <a:xfrm>
            <a:off x="5014432" y="6520638"/>
            <a:ext cx="2501612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Copper Electrode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9388BA-4592-E701-9E43-F100C1FF4FA3}"/>
              </a:ext>
            </a:extLst>
          </p:cNvPr>
          <p:cNvSpPr txBox="1"/>
          <p:nvPr/>
        </p:nvSpPr>
        <p:spPr>
          <a:xfrm>
            <a:off x="5013109" y="7215576"/>
            <a:ext cx="2501612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Steel Screw for High Voltage Connector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E92225-3E28-D274-A4EA-CC78A83B5A59}"/>
              </a:ext>
            </a:extLst>
          </p:cNvPr>
          <p:cNvSpPr txBox="1"/>
          <p:nvPr/>
        </p:nvSpPr>
        <p:spPr>
          <a:xfrm>
            <a:off x="5007007" y="6870757"/>
            <a:ext cx="2501612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Reactor Base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FF9880-3E53-D841-A376-1C6D573E3244}"/>
              </a:ext>
            </a:extLst>
          </p:cNvPr>
          <p:cNvSpPr txBox="1"/>
          <p:nvPr/>
        </p:nvSpPr>
        <p:spPr>
          <a:xfrm>
            <a:off x="5006367" y="3060716"/>
            <a:ext cx="199771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Compression Nut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205EEFC-E563-5483-35D7-120EBE687FD3}"/>
              </a:ext>
            </a:extLst>
          </p:cNvPr>
          <p:cNvSpPr/>
          <p:nvPr/>
        </p:nvSpPr>
        <p:spPr>
          <a:xfrm>
            <a:off x="7586823" y="3060715"/>
            <a:ext cx="551338" cy="386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5A98FE-C21A-6622-0EEA-DDEEFC12B29B}"/>
              </a:ext>
            </a:extLst>
          </p:cNvPr>
          <p:cNvSpPr/>
          <p:nvPr/>
        </p:nvSpPr>
        <p:spPr>
          <a:xfrm>
            <a:off x="14899899" y="3112925"/>
            <a:ext cx="551338" cy="386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A007D6-0966-55A5-0A5C-C24934F49BDB}"/>
              </a:ext>
            </a:extLst>
          </p:cNvPr>
          <p:cNvSpPr txBox="1"/>
          <p:nvPr/>
        </p:nvSpPr>
        <p:spPr>
          <a:xfrm>
            <a:off x="13700036" y="6989244"/>
            <a:ext cx="2501612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Inlet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55897C-2775-AD22-C4A6-0DA3608EAE5F}"/>
              </a:ext>
            </a:extLst>
          </p:cNvPr>
          <p:cNvCxnSpPr>
            <a:cxnSpLocks/>
          </p:cNvCxnSpPr>
          <p:nvPr/>
        </p:nvCxnSpPr>
        <p:spPr>
          <a:xfrm>
            <a:off x="15760337" y="6964970"/>
            <a:ext cx="0" cy="479166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A79373-F93A-A5AA-4CA4-9C49F734FF6D}"/>
              </a:ext>
            </a:extLst>
          </p:cNvPr>
          <p:cNvCxnSpPr>
            <a:cxnSpLocks/>
          </p:cNvCxnSpPr>
          <p:nvPr/>
        </p:nvCxnSpPr>
        <p:spPr>
          <a:xfrm>
            <a:off x="6721424" y="3255541"/>
            <a:ext cx="763349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F8715-3801-5A51-0874-28D0905BB24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6557658" y="3596227"/>
            <a:ext cx="1236438" cy="22711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5DC0C-B6A9-A91F-AA0B-54DF6DD269B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219960" y="3710438"/>
            <a:ext cx="2486799" cy="17477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A9E8EA-CD93-5C51-78E1-5273C69ECCDD}"/>
              </a:ext>
            </a:extLst>
          </p:cNvPr>
          <p:cNvCxnSpPr>
            <a:cxnSpLocks/>
          </p:cNvCxnSpPr>
          <p:nvPr/>
        </p:nvCxnSpPr>
        <p:spPr>
          <a:xfrm flipV="1">
            <a:off x="7259310" y="3897294"/>
            <a:ext cx="488161" cy="34819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1DFF36-B41D-A3E5-F771-3A9E6221020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436483" y="4237481"/>
            <a:ext cx="1689993" cy="774527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0BD886-1CCC-7590-DDA6-518472409D6C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555145" y="4226169"/>
            <a:ext cx="1171544" cy="65936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13141F8-BFF6-C4FB-4803-6CB36017C324}"/>
              </a:ext>
            </a:extLst>
          </p:cNvPr>
          <p:cNvCxnSpPr>
            <a:cxnSpLocks/>
          </p:cNvCxnSpPr>
          <p:nvPr/>
        </p:nvCxnSpPr>
        <p:spPr>
          <a:xfrm flipV="1">
            <a:off x="7336199" y="5832671"/>
            <a:ext cx="320632" cy="14821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F2401B-9CAB-A485-EE47-B7AACA77CA68}"/>
              </a:ext>
            </a:extLst>
          </p:cNvPr>
          <p:cNvCxnSpPr>
            <a:cxnSpLocks/>
          </p:cNvCxnSpPr>
          <p:nvPr/>
        </p:nvCxnSpPr>
        <p:spPr>
          <a:xfrm>
            <a:off x="6877594" y="7603878"/>
            <a:ext cx="4443040" cy="70839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C7210F-EA5B-F938-678D-3EC2AB210A34}"/>
              </a:ext>
            </a:extLst>
          </p:cNvPr>
          <p:cNvCxnSpPr>
            <a:cxnSpLocks/>
          </p:cNvCxnSpPr>
          <p:nvPr/>
        </p:nvCxnSpPr>
        <p:spPr>
          <a:xfrm>
            <a:off x="6954643" y="6385409"/>
            <a:ext cx="2753967" cy="120269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AECDA4-9B74-00B0-D648-C3B15E366010}"/>
              </a:ext>
            </a:extLst>
          </p:cNvPr>
          <p:cNvCxnSpPr>
            <a:cxnSpLocks/>
          </p:cNvCxnSpPr>
          <p:nvPr/>
        </p:nvCxnSpPr>
        <p:spPr>
          <a:xfrm>
            <a:off x="6783742" y="6659213"/>
            <a:ext cx="2753967" cy="120269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BB605C-0F68-0752-6DD8-9CD47D25EA4E}"/>
              </a:ext>
            </a:extLst>
          </p:cNvPr>
          <p:cNvCxnSpPr>
            <a:cxnSpLocks/>
          </p:cNvCxnSpPr>
          <p:nvPr/>
        </p:nvCxnSpPr>
        <p:spPr>
          <a:xfrm>
            <a:off x="6436483" y="7086450"/>
            <a:ext cx="2059297" cy="63688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F5C5B3-CE19-801A-59F9-5B54D9FE17D7}"/>
              </a:ext>
            </a:extLst>
          </p:cNvPr>
          <p:cNvCxnSpPr>
            <a:cxnSpLocks/>
          </p:cNvCxnSpPr>
          <p:nvPr/>
        </p:nvCxnSpPr>
        <p:spPr>
          <a:xfrm flipV="1">
            <a:off x="6986534" y="4236505"/>
            <a:ext cx="1791915" cy="107450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9BA1A0-9A8C-A8D0-78CA-579206824E4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4389075" y="7247105"/>
            <a:ext cx="180184" cy="28867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2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object with wires and wires&#10;&#10;Description automatically generated">
            <a:extLst>
              <a:ext uri="{FF2B5EF4-FFF2-40B4-BE49-F238E27FC236}">
                <a16:creationId xmlns:a16="http://schemas.microsoft.com/office/drawing/2014/main" id="{9D9FC07F-1A32-9A7B-F14A-8AF5C4DAB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85" y="768859"/>
            <a:ext cx="7394696" cy="98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BE0D42A5-AA81-4277-2D61-7B00366AB7BA}"/>
              </a:ext>
            </a:extLst>
          </p:cNvPr>
          <p:cNvSpPr txBox="1"/>
          <p:nvPr/>
        </p:nvSpPr>
        <p:spPr>
          <a:xfrm>
            <a:off x="4706414" y="7400666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Amp Meter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57C1F1-D098-B955-E239-904EF7CC098A}"/>
              </a:ext>
            </a:extLst>
          </p:cNvPr>
          <p:cNvSpPr/>
          <p:nvPr/>
        </p:nvSpPr>
        <p:spPr>
          <a:xfrm rot="21201644">
            <a:off x="6488431" y="7596240"/>
            <a:ext cx="423543" cy="22078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A682BA-8C1E-998B-4CB8-AD707977D012}"/>
              </a:ext>
            </a:extLst>
          </p:cNvPr>
          <p:cNvCxnSpPr>
            <a:cxnSpLocks/>
          </p:cNvCxnSpPr>
          <p:nvPr/>
        </p:nvCxnSpPr>
        <p:spPr>
          <a:xfrm>
            <a:off x="11191557" y="5843187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43AB67-33E7-2174-5DE7-46EE78C5BB14}"/>
              </a:ext>
            </a:extLst>
          </p:cNvPr>
          <p:cNvCxnSpPr>
            <a:cxnSpLocks/>
          </p:cNvCxnSpPr>
          <p:nvPr/>
        </p:nvCxnSpPr>
        <p:spPr>
          <a:xfrm>
            <a:off x="8885237" y="5801360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299E3E-2E73-BAC5-3FD3-5D02E53E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1" y="2026126"/>
            <a:ext cx="3545840" cy="38556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C28FA0-E990-46B5-8706-90ADEFC70D8E}"/>
              </a:ext>
            </a:extLst>
          </p:cNvPr>
          <p:cNvSpPr/>
          <p:nvPr/>
        </p:nvSpPr>
        <p:spPr>
          <a:xfrm>
            <a:off x="6238240" y="4538954"/>
            <a:ext cx="853440" cy="10185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44FB5-1C72-2AFE-FAC5-86BE1EB89F30}"/>
              </a:ext>
            </a:extLst>
          </p:cNvPr>
          <p:cNvCxnSpPr>
            <a:cxnSpLocks/>
          </p:cNvCxnSpPr>
          <p:nvPr/>
        </p:nvCxnSpPr>
        <p:spPr>
          <a:xfrm>
            <a:off x="6314440" y="520192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B6297-ABC0-66F0-1F06-B9F1D749AC06}"/>
              </a:ext>
            </a:extLst>
          </p:cNvPr>
          <p:cNvCxnSpPr>
            <a:cxnSpLocks/>
          </p:cNvCxnSpPr>
          <p:nvPr/>
        </p:nvCxnSpPr>
        <p:spPr>
          <a:xfrm>
            <a:off x="6499860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76AED-56D1-D904-F6FF-7B7B17F45B24}"/>
              </a:ext>
            </a:extLst>
          </p:cNvPr>
          <p:cNvCxnSpPr>
            <a:cxnSpLocks/>
          </p:cNvCxnSpPr>
          <p:nvPr/>
        </p:nvCxnSpPr>
        <p:spPr>
          <a:xfrm>
            <a:off x="6813550" y="520319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283BF6-0F33-7BAE-CD11-E01A4499776F}"/>
              </a:ext>
            </a:extLst>
          </p:cNvPr>
          <p:cNvCxnSpPr>
            <a:cxnSpLocks/>
          </p:cNvCxnSpPr>
          <p:nvPr/>
        </p:nvCxnSpPr>
        <p:spPr>
          <a:xfrm>
            <a:off x="6825615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EB5A0B-7265-BAB6-68F0-6BDED883DFEC}"/>
              </a:ext>
            </a:extLst>
          </p:cNvPr>
          <p:cNvCxnSpPr>
            <a:cxnSpLocks/>
          </p:cNvCxnSpPr>
          <p:nvPr/>
        </p:nvCxnSpPr>
        <p:spPr>
          <a:xfrm flipH="1">
            <a:off x="6488431" y="4823460"/>
            <a:ext cx="3486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F310F1-73FA-1B15-94E5-E5E8C4EEB1D3}"/>
              </a:ext>
            </a:extLst>
          </p:cNvPr>
          <p:cNvCxnSpPr>
            <a:cxnSpLocks/>
          </p:cNvCxnSpPr>
          <p:nvPr/>
        </p:nvCxnSpPr>
        <p:spPr>
          <a:xfrm flipH="1">
            <a:off x="7091680" y="5040617"/>
            <a:ext cx="1099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77FA40-AA25-5E74-155E-C87780915A26}"/>
              </a:ext>
            </a:extLst>
          </p:cNvPr>
          <p:cNvCxnSpPr>
            <a:cxnSpLocks/>
          </p:cNvCxnSpPr>
          <p:nvPr/>
        </p:nvCxnSpPr>
        <p:spPr>
          <a:xfrm>
            <a:off x="6683057" y="5546166"/>
            <a:ext cx="0" cy="2671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3E0675-D818-0EEE-4D8A-B866B4B1556B}"/>
              </a:ext>
            </a:extLst>
          </p:cNvPr>
          <p:cNvSpPr txBox="1"/>
          <p:nvPr/>
        </p:nvSpPr>
        <p:spPr>
          <a:xfrm>
            <a:off x="7117346" y="4401907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AB4E0-997A-8802-916C-79EBBB68CF20}"/>
              </a:ext>
            </a:extLst>
          </p:cNvPr>
          <p:cNvSpPr txBox="1"/>
          <p:nvPr/>
        </p:nvSpPr>
        <p:spPr>
          <a:xfrm>
            <a:off x="6171195" y="5450659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4491D-24A1-FEA1-2F35-16F8ADF42E41}"/>
              </a:ext>
            </a:extLst>
          </p:cNvPr>
          <p:cNvSpPr/>
          <p:nvPr/>
        </p:nvSpPr>
        <p:spPr>
          <a:xfrm>
            <a:off x="7733433" y="4112292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9E39410-B548-2950-7E89-A6C8DBA22964}"/>
              </a:ext>
            </a:extLst>
          </p:cNvPr>
          <p:cNvSpPr/>
          <p:nvPr/>
        </p:nvSpPr>
        <p:spPr>
          <a:xfrm rot="10800000">
            <a:off x="7734318" y="4608567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B5F7F-34E6-F25A-8322-38D39CBA3C33}"/>
              </a:ext>
            </a:extLst>
          </p:cNvPr>
          <p:cNvSpPr/>
          <p:nvPr/>
        </p:nvSpPr>
        <p:spPr>
          <a:xfrm>
            <a:off x="8761437" y="6096989"/>
            <a:ext cx="2551575" cy="16144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8D07BC-173E-78BD-C620-D01752740794}"/>
              </a:ext>
            </a:extLst>
          </p:cNvPr>
          <p:cNvSpPr/>
          <p:nvPr/>
        </p:nvSpPr>
        <p:spPr>
          <a:xfrm>
            <a:off x="9077591" y="7507056"/>
            <a:ext cx="1954824" cy="1320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ADFE87-07B8-EA22-A5F5-5BB7B29ED69D}"/>
              </a:ext>
            </a:extLst>
          </p:cNvPr>
          <p:cNvSpPr/>
          <p:nvPr/>
        </p:nvSpPr>
        <p:spPr>
          <a:xfrm>
            <a:off x="9077591" y="7398688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EE59A-80FB-ACDB-9980-F4B921E03530}"/>
              </a:ext>
            </a:extLst>
          </p:cNvPr>
          <p:cNvSpPr/>
          <p:nvPr/>
        </p:nvSpPr>
        <p:spPr>
          <a:xfrm>
            <a:off x="9059811" y="5965060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942AE5-E68F-2305-1684-D934D494C97F}"/>
              </a:ext>
            </a:extLst>
          </p:cNvPr>
          <p:cNvSpPr/>
          <p:nvPr/>
        </p:nvSpPr>
        <p:spPr>
          <a:xfrm flipV="1">
            <a:off x="8987204" y="6191746"/>
            <a:ext cx="210003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6999AB-C9DE-23F4-4572-B43648EF55EC}"/>
              </a:ext>
            </a:extLst>
          </p:cNvPr>
          <p:cNvCxnSpPr>
            <a:cxnSpLocks/>
          </p:cNvCxnSpPr>
          <p:nvPr/>
        </p:nvCxnSpPr>
        <p:spPr>
          <a:xfrm>
            <a:off x="8189740" y="5019914"/>
            <a:ext cx="0" cy="1209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FB16C7-8068-85DA-514E-3773B4CEC907}"/>
              </a:ext>
            </a:extLst>
          </p:cNvPr>
          <p:cNvSpPr/>
          <p:nvPr/>
        </p:nvSpPr>
        <p:spPr>
          <a:xfrm>
            <a:off x="9076575" y="6237362"/>
            <a:ext cx="1954824" cy="1169279"/>
          </a:xfrm>
          <a:prstGeom prst="rect">
            <a:avLst/>
          </a:prstGeom>
          <a:solidFill>
            <a:srgbClr val="EA4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2D0E0-CDA9-132F-2BF7-E45210595D9D}"/>
              </a:ext>
            </a:extLst>
          </p:cNvPr>
          <p:cNvSpPr/>
          <p:nvPr/>
        </p:nvSpPr>
        <p:spPr>
          <a:xfrm rot="16200000">
            <a:off x="5802766" y="6266213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D316202-C032-987E-EAD6-1775FFF16DA2}"/>
              </a:ext>
            </a:extLst>
          </p:cNvPr>
          <p:cNvSpPr/>
          <p:nvPr/>
        </p:nvSpPr>
        <p:spPr>
          <a:xfrm rot="5400000">
            <a:off x="6258838" y="6307552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364878-1B4F-4F0A-8A88-43024A0A0244}"/>
              </a:ext>
            </a:extLst>
          </p:cNvPr>
          <p:cNvSpPr txBox="1"/>
          <p:nvPr/>
        </p:nvSpPr>
        <p:spPr>
          <a:xfrm>
            <a:off x="5586264" y="4086242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NS Pulser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3A56DC-2030-9F22-6293-6DAA5A2C7BC0}"/>
              </a:ext>
            </a:extLst>
          </p:cNvPr>
          <p:cNvCxnSpPr>
            <a:cxnSpLocks/>
          </p:cNvCxnSpPr>
          <p:nvPr/>
        </p:nvCxnSpPr>
        <p:spPr>
          <a:xfrm flipH="1">
            <a:off x="8174355" y="6210794"/>
            <a:ext cx="8109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ABE0B9-8B78-2C18-03FA-B97FC11BBF2E}"/>
              </a:ext>
            </a:extLst>
          </p:cNvPr>
          <p:cNvCxnSpPr>
            <a:cxnSpLocks/>
          </p:cNvCxnSpPr>
          <p:nvPr/>
        </p:nvCxnSpPr>
        <p:spPr>
          <a:xfrm>
            <a:off x="10093420" y="7639127"/>
            <a:ext cx="0" cy="6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481F62-3216-D3C1-BD38-7FE911D03D0F}"/>
              </a:ext>
            </a:extLst>
          </p:cNvPr>
          <p:cNvCxnSpPr>
            <a:cxnSpLocks/>
          </p:cNvCxnSpPr>
          <p:nvPr/>
        </p:nvCxnSpPr>
        <p:spPr>
          <a:xfrm flipH="1">
            <a:off x="6662738" y="8225028"/>
            <a:ext cx="3430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E21B77B-B119-371B-616E-593C5DB8D8C8}"/>
              </a:ext>
            </a:extLst>
          </p:cNvPr>
          <p:cNvSpPr/>
          <p:nvPr/>
        </p:nvSpPr>
        <p:spPr>
          <a:xfrm>
            <a:off x="8821556" y="5974921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DFBD99-680B-6CCA-879D-55DE652FF893}"/>
              </a:ext>
            </a:extLst>
          </p:cNvPr>
          <p:cNvSpPr/>
          <p:nvPr/>
        </p:nvSpPr>
        <p:spPr>
          <a:xfrm>
            <a:off x="11127163" y="5975355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618EAD-9765-98E8-C316-1959D7507FAF}"/>
              </a:ext>
            </a:extLst>
          </p:cNvPr>
          <p:cNvSpPr/>
          <p:nvPr/>
        </p:nvSpPr>
        <p:spPr>
          <a:xfrm>
            <a:off x="10647045" y="5598972"/>
            <a:ext cx="44142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7C85D-54B1-55ED-FA81-E115A71EFB6D}"/>
              </a:ext>
            </a:extLst>
          </p:cNvPr>
          <p:cNvSpPr/>
          <p:nvPr/>
        </p:nvSpPr>
        <p:spPr>
          <a:xfrm>
            <a:off x="8993956" y="5598867"/>
            <a:ext cx="409941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DDA6EF-B1AC-E2BF-D28C-103D934CADC3}"/>
              </a:ext>
            </a:extLst>
          </p:cNvPr>
          <p:cNvSpPr/>
          <p:nvPr/>
        </p:nvSpPr>
        <p:spPr>
          <a:xfrm>
            <a:off x="8994824" y="5962827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30425F-AF8A-696B-676B-0744F1C95FF0}"/>
              </a:ext>
            </a:extLst>
          </p:cNvPr>
          <p:cNvSpPr/>
          <p:nvPr/>
        </p:nvSpPr>
        <p:spPr>
          <a:xfrm>
            <a:off x="11012144" y="5962722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81FB70-3920-5387-90AA-91258DC4DEB0}"/>
              </a:ext>
            </a:extLst>
          </p:cNvPr>
          <p:cNvSpPr/>
          <p:nvPr/>
        </p:nvSpPr>
        <p:spPr>
          <a:xfrm>
            <a:off x="9068955" y="5470175"/>
            <a:ext cx="1954824" cy="1320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0A1A11-2243-42CC-F5CB-B3B719FB536E}"/>
              </a:ext>
            </a:extLst>
          </p:cNvPr>
          <p:cNvSpPr txBox="1"/>
          <p:nvPr/>
        </p:nvSpPr>
        <p:spPr>
          <a:xfrm>
            <a:off x="11081443" y="4947656"/>
            <a:ext cx="244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Light Shield (Cork, Foam)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8B147B-7D25-E145-D38A-48369FA9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44" y="1535766"/>
            <a:ext cx="1896275" cy="12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8F6171B-6C97-6892-AD1F-A091225B356D}"/>
              </a:ext>
            </a:extLst>
          </p:cNvPr>
          <p:cNvSpPr txBox="1"/>
          <p:nvPr/>
        </p:nvSpPr>
        <p:spPr>
          <a:xfrm>
            <a:off x="10974437" y="1079174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Raspberry Pi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8EF8B9B-83E4-748C-F8BB-A52ACCAFC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544" y="1381552"/>
            <a:ext cx="2899150" cy="1546693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06C182-C8F2-081C-168F-0E2E7E3B86CA}"/>
              </a:ext>
            </a:extLst>
          </p:cNvPr>
          <p:cNvCxnSpPr>
            <a:cxnSpLocks/>
          </p:cNvCxnSpPr>
          <p:nvPr/>
        </p:nvCxnSpPr>
        <p:spPr>
          <a:xfrm flipV="1">
            <a:off x="7897636" y="2801073"/>
            <a:ext cx="0" cy="1311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8AB5DE9-9F79-D247-807D-DACB917954B9}"/>
              </a:ext>
            </a:extLst>
          </p:cNvPr>
          <p:cNvCxnSpPr>
            <a:cxnSpLocks/>
            <a:stCxn id="45" idx="0"/>
          </p:cNvCxnSpPr>
          <p:nvPr/>
        </p:nvCxnSpPr>
        <p:spPr>
          <a:xfrm flipH="1">
            <a:off x="5204364" y="6515069"/>
            <a:ext cx="52193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DF95E6-E7EE-B69E-D454-9EEC54D65ECB}"/>
              </a:ext>
            </a:extLst>
          </p:cNvPr>
          <p:cNvCxnSpPr>
            <a:cxnSpLocks/>
          </p:cNvCxnSpPr>
          <p:nvPr/>
        </p:nvCxnSpPr>
        <p:spPr>
          <a:xfrm flipV="1">
            <a:off x="5204364" y="3398520"/>
            <a:ext cx="38196" cy="311654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EF3C9D-28FA-8C7F-BD38-4088D322AC51}"/>
              </a:ext>
            </a:extLst>
          </p:cNvPr>
          <p:cNvCxnSpPr>
            <a:cxnSpLocks/>
          </p:cNvCxnSpPr>
          <p:nvPr/>
        </p:nvCxnSpPr>
        <p:spPr>
          <a:xfrm flipH="1" flipV="1">
            <a:off x="5219604" y="3390688"/>
            <a:ext cx="2361998" cy="1414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9E1881-92B1-1B31-5443-951BA48807DF}"/>
              </a:ext>
            </a:extLst>
          </p:cNvPr>
          <p:cNvCxnSpPr>
            <a:cxnSpLocks/>
          </p:cNvCxnSpPr>
          <p:nvPr/>
        </p:nvCxnSpPr>
        <p:spPr>
          <a:xfrm flipV="1">
            <a:off x="7581602" y="2826192"/>
            <a:ext cx="0" cy="5856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DA4C7B5-7FD7-16DA-D048-6087B05944F2}"/>
              </a:ext>
            </a:extLst>
          </p:cNvPr>
          <p:cNvCxnSpPr>
            <a:cxnSpLocks/>
          </p:cNvCxnSpPr>
          <p:nvPr/>
        </p:nvCxnSpPr>
        <p:spPr>
          <a:xfrm flipH="1">
            <a:off x="6934868" y="7700277"/>
            <a:ext cx="159644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935885-6BAD-E4AE-C981-E600A9DCF9F0}"/>
              </a:ext>
            </a:extLst>
          </p:cNvPr>
          <p:cNvCxnSpPr>
            <a:cxnSpLocks/>
          </p:cNvCxnSpPr>
          <p:nvPr/>
        </p:nvCxnSpPr>
        <p:spPr>
          <a:xfrm flipV="1">
            <a:off x="8524836" y="2846070"/>
            <a:ext cx="0" cy="8789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AD7969-30D1-D6CB-39BB-E0523F8B352B}"/>
              </a:ext>
            </a:extLst>
          </p:cNvPr>
          <p:cNvSpPr txBox="1"/>
          <p:nvPr/>
        </p:nvSpPr>
        <p:spPr>
          <a:xfrm>
            <a:off x="7350093" y="3635105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HV Probe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8F20A42-8673-F8F7-7DFE-AC95E90F3A23}"/>
              </a:ext>
            </a:extLst>
          </p:cNvPr>
          <p:cNvCxnSpPr>
            <a:cxnSpLocks/>
          </p:cNvCxnSpPr>
          <p:nvPr/>
        </p:nvCxnSpPr>
        <p:spPr>
          <a:xfrm flipV="1">
            <a:off x="8524836" y="4041485"/>
            <a:ext cx="8724" cy="21031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EA7BAF-E4E0-DE57-2152-DAD25CD5DD83}"/>
              </a:ext>
            </a:extLst>
          </p:cNvPr>
          <p:cNvCxnSpPr>
            <a:cxnSpLocks/>
            <a:stCxn id="82" idx="3"/>
            <a:endCxn id="1026" idx="1"/>
          </p:cNvCxnSpPr>
          <p:nvPr/>
        </p:nvCxnSpPr>
        <p:spPr>
          <a:xfrm>
            <a:off x="8822694" y="2154899"/>
            <a:ext cx="2189450" cy="1427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94D17B9-DDC7-9C52-5779-3D70574063C8}"/>
              </a:ext>
            </a:extLst>
          </p:cNvPr>
          <p:cNvCxnSpPr>
            <a:cxnSpLocks/>
          </p:cNvCxnSpPr>
          <p:nvPr/>
        </p:nvCxnSpPr>
        <p:spPr>
          <a:xfrm flipH="1">
            <a:off x="10030460" y="3991415"/>
            <a:ext cx="15406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355C113-35C9-EDE7-641A-B0B8B83D1DA4}"/>
              </a:ext>
            </a:extLst>
          </p:cNvPr>
          <p:cNvCxnSpPr>
            <a:cxnSpLocks/>
          </p:cNvCxnSpPr>
          <p:nvPr/>
        </p:nvCxnSpPr>
        <p:spPr>
          <a:xfrm>
            <a:off x="10047700" y="3993639"/>
            <a:ext cx="0" cy="1716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rapezoid 1028">
            <a:extLst>
              <a:ext uri="{FF2B5EF4-FFF2-40B4-BE49-F238E27FC236}">
                <a16:creationId xmlns:a16="http://schemas.microsoft.com/office/drawing/2014/main" id="{383315E1-5EED-535E-A9C3-FCB35D840E3C}"/>
              </a:ext>
            </a:extLst>
          </p:cNvPr>
          <p:cNvSpPr/>
          <p:nvPr/>
        </p:nvSpPr>
        <p:spPr>
          <a:xfrm rot="10800000">
            <a:off x="9911801" y="5638781"/>
            <a:ext cx="270909" cy="185934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3572A681-7A83-D5D5-9B46-5E94C2F4FF1D}"/>
              </a:ext>
            </a:extLst>
          </p:cNvPr>
          <p:cNvCxnSpPr>
            <a:cxnSpLocks/>
          </p:cNvCxnSpPr>
          <p:nvPr/>
        </p:nvCxnSpPr>
        <p:spPr>
          <a:xfrm>
            <a:off x="12163223" y="2790014"/>
            <a:ext cx="0" cy="6148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8DBDAFE3-AF58-AB09-6E33-F49828B4E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559696" y="4427885"/>
            <a:ext cx="1065960" cy="3949560"/>
          </a:xfrm>
          <a:prstGeom prst="rect">
            <a:avLst/>
          </a:prstGeom>
        </p:spPr>
      </p:pic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D6F3A5E-1D6C-CD35-B0B7-3FDF28529EB3}"/>
              </a:ext>
            </a:extLst>
          </p:cNvPr>
          <p:cNvCxnSpPr>
            <a:cxnSpLocks/>
          </p:cNvCxnSpPr>
          <p:nvPr/>
        </p:nvCxnSpPr>
        <p:spPr>
          <a:xfrm flipV="1">
            <a:off x="8516816" y="6274703"/>
            <a:ext cx="8724" cy="14173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70C372-325F-AA38-72DC-AD548149894A}"/>
              </a:ext>
            </a:extLst>
          </p:cNvPr>
          <p:cNvSpPr/>
          <p:nvPr/>
        </p:nvSpPr>
        <p:spPr>
          <a:xfrm>
            <a:off x="11031398" y="7244450"/>
            <a:ext cx="191335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F2CBBB-892A-5DC0-9162-05F10DBC15A2}"/>
              </a:ext>
            </a:extLst>
          </p:cNvPr>
          <p:cNvSpPr/>
          <p:nvPr/>
        </p:nvSpPr>
        <p:spPr>
          <a:xfrm rot="5400000">
            <a:off x="11001811" y="7400891"/>
            <a:ext cx="319143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362BE36-6603-21B4-22A4-3B32AA84167B}"/>
              </a:ext>
            </a:extLst>
          </p:cNvPr>
          <p:cNvSpPr/>
          <p:nvPr/>
        </p:nvSpPr>
        <p:spPr>
          <a:xfrm>
            <a:off x="11105763" y="7498706"/>
            <a:ext cx="207250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B27183D-3A93-2843-2475-41B51CDF8479}"/>
              </a:ext>
            </a:extLst>
          </p:cNvPr>
          <p:cNvSpPr/>
          <p:nvPr/>
        </p:nvSpPr>
        <p:spPr>
          <a:xfrm>
            <a:off x="11031398" y="6271327"/>
            <a:ext cx="281613" cy="7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569E9C4-6204-B053-5385-F0D5FDDCE1DC}"/>
              </a:ext>
            </a:extLst>
          </p:cNvPr>
          <p:cNvSpPr txBox="1"/>
          <p:nvPr/>
        </p:nvSpPr>
        <p:spPr>
          <a:xfrm>
            <a:off x="15385409" y="3968549"/>
            <a:ext cx="141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 Tank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3931CAB-722D-0FF0-58C3-3A5CF2E8D4D2}"/>
              </a:ext>
            </a:extLst>
          </p:cNvPr>
          <p:cNvSpPr/>
          <p:nvPr/>
        </p:nvSpPr>
        <p:spPr>
          <a:xfrm>
            <a:off x="11560945" y="3411855"/>
            <a:ext cx="1414535" cy="1169279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OES</a:t>
            </a:r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AD7A141-D792-87AB-1316-04D92109C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5" y="5943593"/>
            <a:ext cx="10" cy="13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78AB1DC-9047-669B-CE21-6295946D6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2758936" y="6333562"/>
            <a:ext cx="1325047" cy="1498479"/>
          </a:xfrm>
          <a:prstGeom prst="rect">
            <a:avLst/>
          </a:prstGeom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DC190F1-CE3B-B088-35FD-AFF88FD6BE55}"/>
              </a:ext>
            </a:extLst>
          </p:cNvPr>
          <p:cNvCxnSpPr>
            <a:cxnSpLocks/>
          </p:cNvCxnSpPr>
          <p:nvPr/>
        </p:nvCxnSpPr>
        <p:spPr>
          <a:xfrm flipH="1">
            <a:off x="15370944" y="4666362"/>
            <a:ext cx="55275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151E696B-22A7-5E16-F2C6-DF954EC3A225}"/>
              </a:ext>
            </a:extLst>
          </p:cNvPr>
          <p:cNvCxnSpPr>
            <a:cxnSpLocks/>
          </p:cNvCxnSpPr>
          <p:nvPr/>
        </p:nvCxnSpPr>
        <p:spPr>
          <a:xfrm flipV="1">
            <a:off x="15370944" y="4666362"/>
            <a:ext cx="0" cy="29486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D386596-62D8-9543-3DDF-F5230CCB9976}"/>
              </a:ext>
            </a:extLst>
          </p:cNvPr>
          <p:cNvCxnSpPr>
            <a:cxnSpLocks/>
          </p:cNvCxnSpPr>
          <p:nvPr/>
        </p:nvCxnSpPr>
        <p:spPr>
          <a:xfrm>
            <a:off x="14083983" y="7615032"/>
            <a:ext cx="1286961" cy="637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2ABB07AD-79E0-CBF8-A51F-1E323093320F}"/>
              </a:ext>
            </a:extLst>
          </p:cNvPr>
          <p:cNvCxnSpPr>
            <a:cxnSpLocks/>
          </p:cNvCxnSpPr>
          <p:nvPr/>
        </p:nvCxnSpPr>
        <p:spPr>
          <a:xfrm flipV="1">
            <a:off x="11339648" y="7560057"/>
            <a:ext cx="1419288" cy="1243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BA4988F5-F3FF-D7E4-6D2F-150D20504AE4}"/>
              </a:ext>
            </a:extLst>
          </p:cNvPr>
          <p:cNvCxnSpPr>
            <a:cxnSpLocks/>
          </p:cNvCxnSpPr>
          <p:nvPr/>
        </p:nvCxnSpPr>
        <p:spPr>
          <a:xfrm>
            <a:off x="11339648" y="6271327"/>
            <a:ext cx="70964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76828C78-BAD9-207B-7EEC-EABF9861B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0674" y="8616110"/>
            <a:ext cx="2398852" cy="1125641"/>
          </a:xfrm>
          <a:prstGeom prst="rect">
            <a:avLst/>
          </a:prstGeom>
        </p:spPr>
      </p:pic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EF038780-9FE2-15B8-400E-5B134965C09E}"/>
              </a:ext>
            </a:extLst>
          </p:cNvPr>
          <p:cNvCxnSpPr>
            <a:cxnSpLocks/>
            <a:stCxn id="1075" idx="0"/>
          </p:cNvCxnSpPr>
          <p:nvPr/>
        </p:nvCxnSpPr>
        <p:spPr>
          <a:xfrm flipV="1">
            <a:off x="13550100" y="7840767"/>
            <a:ext cx="0" cy="7753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1866A5CA-562E-7CF2-7FA1-433B7813B79A}"/>
              </a:ext>
            </a:extLst>
          </p:cNvPr>
          <p:cNvSpPr txBox="1"/>
          <p:nvPr/>
        </p:nvSpPr>
        <p:spPr>
          <a:xfrm>
            <a:off x="13421459" y="5497867"/>
            <a:ext cx="244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Flow </a:t>
            </a:r>
          </a:p>
          <a:p>
            <a:r>
              <a:rPr lang="en-US" sz="2800" dirty="0"/>
              <a:t>controller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FE7FC4C4-1A18-0560-0D13-46A6753EB25B}"/>
              </a:ext>
            </a:extLst>
          </p:cNvPr>
          <p:cNvSpPr txBox="1"/>
          <p:nvPr/>
        </p:nvSpPr>
        <p:spPr>
          <a:xfrm>
            <a:off x="10528457" y="8563832"/>
            <a:ext cx="244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Flow </a:t>
            </a:r>
          </a:p>
          <a:p>
            <a:r>
              <a:rPr lang="en-US" sz="28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260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BE0D42A5-AA81-4277-2D61-7B00366AB7BA}"/>
              </a:ext>
            </a:extLst>
          </p:cNvPr>
          <p:cNvSpPr txBox="1"/>
          <p:nvPr/>
        </p:nvSpPr>
        <p:spPr>
          <a:xfrm>
            <a:off x="4832964" y="7397361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Ammeter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57C1F1-D098-B955-E239-904EF7CC098A}"/>
              </a:ext>
            </a:extLst>
          </p:cNvPr>
          <p:cNvSpPr/>
          <p:nvPr/>
        </p:nvSpPr>
        <p:spPr>
          <a:xfrm rot="21201644">
            <a:off x="6488431" y="7596240"/>
            <a:ext cx="423543" cy="22078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A682BA-8C1E-998B-4CB8-AD707977D012}"/>
              </a:ext>
            </a:extLst>
          </p:cNvPr>
          <p:cNvCxnSpPr>
            <a:cxnSpLocks/>
          </p:cNvCxnSpPr>
          <p:nvPr/>
        </p:nvCxnSpPr>
        <p:spPr>
          <a:xfrm>
            <a:off x="11191557" y="5843187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43AB67-33E7-2174-5DE7-46EE78C5BB14}"/>
              </a:ext>
            </a:extLst>
          </p:cNvPr>
          <p:cNvCxnSpPr>
            <a:cxnSpLocks/>
          </p:cNvCxnSpPr>
          <p:nvPr/>
        </p:nvCxnSpPr>
        <p:spPr>
          <a:xfrm>
            <a:off x="8885237" y="5801360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299E3E-2E73-BAC5-3FD3-5D02E53E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1" y="2026126"/>
            <a:ext cx="3545840" cy="38556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C28FA0-E990-46B5-8706-90ADEFC70D8E}"/>
              </a:ext>
            </a:extLst>
          </p:cNvPr>
          <p:cNvSpPr/>
          <p:nvPr/>
        </p:nvSpPr>
        <p:spPr>
          <a:xfrm>
            <a:off x="6238240" y="4538954"/>
            <a:ext cx="853440" cy="10185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44FB5-1C72-2AFE-FAC5-86BE1EB89F30}"/>
              </a:ext>
            </a:extLst>
          </p:cNvPr>
          <p:cNvCxnSpPr>
            <a:cxnSpLocks/>
          </p:cNvCxnSpPr>
          <p:nvPr/>
        </p:nvCxnSpPr>
        <p:spPr>
          <a:xfrm>
            <a:off x="6314440" y="520192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B6297-ABC0-66F0-1F06-B9F1D749AC06}"/>
              </a:ext>
            </a:extLst>
          </p:cNvPr>
          <p:cNvCxnSpPr>
            <a:cxnSpLocks/>
          </p:cNvCxnSpPr>
          <p:nvPr/>
        </p:nvCxnSpPr>
        <p:spPr>
          <a:xfrm>
            <a:off x="6499860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76AED-56D1-D904-F6FF-7B7B17F45B24}"/>
              </a:ext>
            </a:extLst>
          </p:cNvPr>
          <p:cNvCxnSpPr>
            <a:cxnSpLocks/>
          </p:cNvCxnSpPr>
          <p:nvPr/>
        </p:nvCxnSpPr>
        <p:spPr>
          <a:xfrm>
            <a:off x="6813550" y="520319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283BF6-0F33-7BAE-CD11-E01A4499776F}"/>
              </a:ext>
            </a:extLst>
          </p:cNvPr>
          <p:cNvCxnSpPr>
            <a:cxnSpLocks/>
          </p:cNvCxnSpPr>
          <p:nvPr/>
        </p:nvCxnSpPr>
        <p:spPr>
          <a:xfrm>
            <a:off x="6825615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EB5A0B-7265-BAB6-68F0-6BDED883DFEC}"/>
              </a:ext>
            </a:extLst>
          </p:cNvPr>
          <p:cNvCxnSpPr>
            <a:cxnSpLocks/>
          </p:cNvCxnSpPr>
          <p:nvPr/>
        </p:nvCxnSpPr>
        <p:spPr>
          <a:xfrm flipH="1">
            <a:off x="6488431" y="4823460"/>
            <a:ext cx="3486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F310F1-73FA-1B15-94E5-E5E8C4EEB1D3}"/>
              </a:ext>
            </a:extLst>
          </p:cNvPr>
          <p:cNvCxnSpPr>
            <a:cxnSpLocks/>
          </p:cNvCxnSpPr>
          <p:nvPr/>
        </p:nvCxnSpPr>
        <p:spPr>
          <a:xfrm flipH="1">
            <a:off x="7091680" y="5040617"/>
            <a:ext cx="1099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77FA40-AA25-5E74-155E-C87780915A26}"/>
              </a:ext>
            </a:extLst>
          </p:cNvPr>
          <p:cNvCxnSpPr>
            <a:cxnSpLocks/>
          </p:cNvCxnSpPr>
          <p:nvPr/>
        </p:nvCxnSpPr>
        <p:spPr>
          <a:xfrm>
            <a:off x="6683057" y="5546166"/>
            <a:ext cx="0" cy="2671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3E0675-D818-0EEE-4D8A-B866B4B1556B}"/>
              </a:ext>
            </a:extLst>
          </p:cNvPr>
          <p:cNvSpPr txBox="1"/>
          <p:nvPr/>
        </p:nvSpPr>
        <p:spPr>
          <a:xfrm>
            <a:off x="7117346" y="4401907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AB4E0-997A-8802-916C-79EBBB68CF20}"/>
              </a:ext>
            </a:extLst>
          </p:cNvPr>
          <p:cNvSpPr txBox="1"/>
          <p:nvPr/>
        </p:nvSpPr>
        <p:spPr>
          <a:xfrm>
            <a:off x="6171195" y="5450659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4491D-24A1-FEA1-2F35-16F8ADF42E41}"/>
              </a:ext>
            </a:extLst>
          </p:cNvPr>
          <p:cNvSpPr/>
          <p:nvPr/>
        </p:nvSpPr>
        <p:spPr>
          <a:xfrm>
            <a:off x="7733433" y="4112292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9E39410-B548-2950-7E89-A6C8DBA22964}"/>
              </a:ext>
            </a:extLst>
          </p:cNvPr>
          <p:cNvSpPr/>
          <p:nvPr/>
        </p:nvSpPr>
        <p:spPr>
          <a:xfrm rot="10800000">
            <a:off x="7734318" y="4608567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B5F7F-34E6-F25A-8322-38D39CBA3C33}"/>
              </a:ext>
            </a:extLst>
          </p:cNvPr>
          <p:cNvSpPr/>
          <p:nvPr/>
        </p:nvSpPr>
        <p:spPr>
          <a:xfrm>
            <a:off x="8761437" y="6096989"/>
            <a:ext cx="2551575" cy="16144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8D07BC-173E-78BD-C620-D01752740794}"/>
              </a:ext>
            </a:extLst>
          </p:cNvPr>
          <p:cNvSpPr/>
          <p:nvPr/>
        </p:nvSpPr>
        <p:spPr>
          <a:xfrm>
            <a:off x="9077591" y="7507056"/>
            <a:ext cx="1954824" cy="1320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ADFE87-07B8-EA22-A5F5-5BB7B29ED69D}"/>
              </a:ext>
            </a:extLst>
          </p:cNvPr>
          <p:cNvSpPr/>
          <p:nvPr/>
        </p:nvSpPr>
        <p:spPr>
          <a:xfrm>
            <a:off x="9077591" y="7398688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EE59A-80FB-ACDB-9980-F4B921E03530}"/>
              </a:ext>
            </a:extLst>
          </p:cNvPr>
          <p:cNvSpPr/>
          <p:nvPr/>
        </p:nvSpPr>
        <p:spPr>
          <a:xfrm>
            <a:off x="9059811" y="5965060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942AE5-E68F-2305-1684-D934D494C97F}"/>
              </a:ext>
            </a:extLst>
          </p:cNvPr>
          <p:cNvSpPr/>
          <p:nvPr/>
        </p:nvSpPr>
        <p:spPr>
          <a:xfrm flipV="1">
            <a:off x="8987204" y="6191746"/>
            <a:ext cx="210003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6999AB-C9DE-23F4-4572-B43648EF55EC}"/>
              </a:ext>
            </a:extLst>
          </p:cNvPr>
          <p:cNvCxnSpPr>
            <a:cxnSpLocks/>
          </p:cNvCxnSpPr>
          <p:nvPr/>
        </p:nvCxnSpPr>
        <p:spPr>
          <a:xfrm>
            <a:off x="8189740" y="5019914"/>
            <a:ext cx="0" cy="1209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FB16C7-8068-85DA-514E-3773B4CEC907}"/>
              </a:ext>
            </a:extLst>
          </p:cNvPr>
          <p:cNvSpPr/>
          <p:nvPr/>
        </p:nvSpPr>
        <p:spPr>
          <a:xfrm>
            <a:off x="9076575" y="6237362"/>
            <a:ext cx="1954824" cy="1169279"/>
          </a:xfrm>
          <a:prstGeom prst="rect">
            <a:avLst/>
          </a:prstGeom>
          <a:solidFill>
            <a:srgbClr val="EA4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2D0E0-CDA9-132F-2BF7-E45210595D9D}"/>
              </a:ext>
            </a:extLst>
          </p:cNvPr>
          <p:cNvSpPr/>
          <p:nvPr/>
        </p:nvSpPr>
        <p:spPr>
          <a:xfrm rot="16200000">
            <a:off x="5802766" y="6266213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D316202-C032-987E-EAD6-1775FFF16DA2}"/>
              </a:ext>
            </a:extLst>
          </p:cNvPr>
          <p:cNvSpPr/>
          <p:nvPr/>
        </p:nvSpPr>
        <p:spPr>
          <a:xfrm rot="5400000">
            <a:off x="6258838" y="6307552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364878-1B4F-4F0A-8A88-43024A0A0244}"/>
              </a:ext>
            </a:extLst>
          </p:cNvPr>
          <p:cNvSpPr txBox="1"/>
          <p:nvPr/>
        </p:nvSpPr>
        <p:spPr>
          <a:xfrm>
            <a:off x="5586264" y="4086242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ns Pulser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3A56DC-2030-9F22-6293-6DAA5A2C7BC0}"/>
              </a:ext>
            </a:extLst>
          </p:cNvPr>
          <p:cNvCxnSpPr>
            <a:cxnSpLocks/>
          </p:cNvCxnSpPr>
          <p:nvPr/>
        </p:nvCxnSpPr>
        <p:spPr>
          <a:xfrm flipH="1">
            <a:off x="8174355" y="6210794"/>
            <a:ext cx="8109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ABE0B9-8B78-2C18-03FA-B97FC11BBF2E}"/>
              </a:ext>
            </a:extLst>
          </p:cNvPr>
          <p:cNvCxnSpPr>
            <a:cxnSpLocks/>
          </p:cNvCxnSpPr>
          <p:nvPr/>
        </p:nvCxnSpPr>
        <p:spPr>
          <a:xfrm>
            <a:off x="10093420" y="7639127"/>
            <a:ext cx="0" cy="6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481F62-3216-D3C1-BD38-7FE911D03D0F}"/>
              </a:ext>
            </a:extLst>
          </p:cNvPr>
          <p:cNvCxnSpPr>
            <a:cxnSpLocks/>
          </p:cNvCxnSpPr>
          <p:nvPr/>
        </p:nvCxnSpPr>
        <p:spPr>
          <a:xfrm flipH="1">
            <a:off x="6662738" y="8225028"/>
            <a:ext cx="3430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E21B77B-B119-371B-616E-593C5DB8D8C8}"/>
              </a:ext>
            </a:extLst>
          </p:cNvPr>
          <p:cNvSpPr/>
          <p:nvPr/>
        </p:nvSpPr>
        <p:spPr>
          <a:xfrm>
            <a:off x="8821556" y="5974921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DFBD99-680B-6CCA-879D-55DE652FF893}"/>
              </a:ext>
            </a:extLst>
          </p:cNvPr>
          <p:cNvSpPr/>
          <p:nvPr/>
        </p:nvSpPr>
        <p:spPr>
          <a:xfrm>
            <a:off x="11127163" y="5975355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618EAD-9765-98E8-C316-1959D7507FAF}"/>
              </a:ext>
            </a:extLst>
          </p:cNvPr>
          <p:cNvSpPr/>
          <p:nvPr/>
        </p:nvSpPr>
        <p:spPr>
          <a:xfrm>
            <a:off x="10647045" y="5598972"/>
            <a:ext cx="44142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7C85D-54B1-55ED-FA81-E115A71EFB6D}"/>
              </a:ext>
            </a:extLst>
          </p:cNvPr>
          <p:cNvSpPr/>
          <p:nvPr/>
        </p:nvSpPr>
        <p:spPr>
          <a:xfrm>
            <a:off x="8993956" y="5598867"/>
            <a:ext cx="409941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DDA6EF-B1AC-E2BF-D28C-103D934CADC3}"/>
              </a:ext>
            </a:extLst>
          </p:cNvPr>
          <p:cNvSpPr/>
          <p:nvPr/>
        </p:nvSpPr>
        <p:spPr>
          <a:xfrm>
            <a:off x="8994824" y="5962827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30425F-AF8A-696B-676B-0744F1C95FF0}"/>
              </a:ext>
            </a:extLst>
          </p:cNvPr>
          <p:cNvSpPr/>
          <p:nvPr/>
        </p:nvSpPr>
        <p:spPr>
          <a:xfrm>
            <a:off x="11012144" y="5962722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81FB70-3920-5387-90AA-91258DC4DEB0}"/>
              </a:ext>
            </a:extLst>
          </p:cNvPr>
          <p:cNvSpPr/>
          <p:nvPr/>
        </p:nvSpPr>
        <p:spPr>
          <a:xfrm>
            <a:off x="9068955" y="5470175"/>
            <a:ext cx="1954824" cy="1320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06C182-C8F2-081C-168F-0E2E7E3B86CA}"/>
              </a:ext>
            </a:extLst>
          </p:cNvPr>
          <p:cNvCxnSpPr>
            <a:cxnSpLocks/>
          </p:cNvCxnSpPr>
          <p:nvPr/>
        </p:nvCxnSpPr>
        <p:spPr>
          <a:xfrm flipV="1">
            <a:off x="7897636" y="2663236"/>
            <a:ext cx="0" cy="144905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8AB5DE9-9F79-D247-807D-DACB917954B9}"/>
              </a:ext>
            </a:extLst>
          </p:cNvPr>
          <p:cNvCxnSpPr>
            <a:cxnSpLocks/>
            <a:stCxn id="45" idx="0"/>
          </p:cNvCxnSpPr>
          <p:nvPr/>
        </p:nvCxnSpPr>
        <p:spPr>
          <a:xfrm flipH="1">
            <a:off x="5204364" y="6515069"/>
            <a:ext cx="52193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DF95E6-E7EE-B69E-D454-9EEC54D65ECB}"/>
              </a:ext>
            </a:extLst>
          </p:cNvPr>
          <p:cNvCxnSpPr>
            <a:cxnSpLocks/>
          </p:cNvCxnSpPr>
          <p:nvPr/>
        </p:nvCxnSpPr>
        <p:spPr>
          <a:xfrm flipV="1">
            <a:off x="5204364" y="3398520"/>
            <a:ext cx="38196" cy="311654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EF3C9D-28FA-8C7F-BD38-4088D322AC51}"/>
              </a:ext>
            </a:extLst>
          </p:cNvPr>
          <p:cNvCxnSpPr>
            <a:cxnSpLocks/>
          </p:cNvCxnSpPr>
          <p:nvPr/>
        </p:nvCxnSpPr>
        <p:spPr>
          <a:xfrm flipH="1" flipV="1">
            <a:off x="5219604" y="3390688"/>
            <a:ext cx="2361998" cy="141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9E1881-92B1-1B31-5443-951BA48807DF}"/>
              </a:ext>
            </a:extLst>
          </p:cNvPr>
          <p:cNvCxnSpPr>
            <a:cxnSpLocks/>
          </p:cNvCxnSpPr>
          <p:nvPr/>
        </p:nvCxnSpPr>
        <p:spPr>
          <a:xfrm flipV="1">
            <a:off x="7581602" y="2663171"/>
            <a:ext cx="0" cy="7486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DA4C7B5-7FD7-16DA-D048-6087B05944F2}"/>
              </a:ext>
            </a:extLst>
          </p:cNvPr>
          <p:cNvCxnSpPr>
            <a:cxnSpLocks/>
          </p:cNvCxnSpPr>
          <p:nvPr/>
        </p:nvCxnSpPr>
        <p:spPr>
          <a:xfrm flipH="1">
            <a:off x="6934868" y="7700277"/>
            <a:ext cx="159644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935885-6BAD-E4AE-C981-E600A9DCF9F0}"/>
              </a:ext>
            </a:extLst>
          </p:cNvPr>
          <p:cNvCxnSpPr>
            <a:cxnSpLocks/>
          </p:cNvCxnSpPr>
          <p:nvPr/>
        </p:nvCxnSpPr>
        <p:spPr>
          <a:xfrm flipV="1">
            <a:off x="8528101" y="2675283"/>
            <a:ext cx="0" cy="108263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8F20A42-8673-F8F7-7DFE-AC95E90F3A23}"/>
              </a:ext>
            </a:extLst>
          </p:cNvPr>
          <p:cNvCxnSpPr>
            <a:cxnSpLocks/>
          </p:cNvCxnSpPr>
          <p:nvPr/>
        </p:nvCxnSpPr>
        <p:spPr>
          <a:xfrm flipV="1">
            <a:off x="8524836" y="4041485"/>
            <a:ext cx="8724" cy="21031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94D17B9-DDC7-9C52-5779-3D70574063C8}"/>
              </a:ext>
            </a:extLst>
          </p:cNvPr>
          <p:cNvCxnSpPr>
            <a:cxnSpLocks/>
          </p:cNvCxnSpPr>
          <p:nvPr/>
        </p:nvCxnSpPr>
        <p:spPr>
          <a:xfrm flipH="1">
            <a:off x="10036282" y="3993639"/>
            <a:ext cx="8009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355C113-35C9-EDE7-641A-B0B8B83D1DA4}"/>
              </a:ext>
            </a:extLst>
          </p:cNvPr>
          <p:cNvCxnSpPr>
            <a:cxnSpLocks/>
          </p:cNvCxnSpPr>
          <p:nvPr/>
        </p:nvCxnSpPr>
        <p:spPr>
          <a:xfrm>
            <a:off x="10047700" y="3993639"/>
            <a:ext cx="0" cy="1716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rapezoid 1028">
            <a:extLst>
              <a:ext uri="{FF2B5EF4-FFF2-40B4-BE49-F238E27FC236}">
                <a16:creationId xmlns:a16="http://schemas.microsoft.com/office/drawing/2014/main" id="{383315E1-5EED-535E-A9C3-FCB35D840E3C}"/>
              </a:ext>
            </a:extLst>
          </p:cNvPr>
          <p:cNvSpPr/>
          <p:nvPr/>
        </p:nvSpPr>
        <p:spPr>
          <a:xfrm rot="10800000">
            <a:off x="9911801" y="5638781"/>
            <a:ext cx="270909" cy="185934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3572A681-7A83-D5D5-9B46-5E94C2F4FF1D}"/>
              </a:ext>
            </a:extLst>
          </p:cNvPr>
          <p:cNvCxnSpPr>
            <a:cxnSpLocks/>
          </p:cNvCxnSpPr>
          <p:nvPr/>
        </p:nvCxnSpPr>
        <p:spPr>
          <a:xfrm>
            <a:off x="12620690" y="2663236"/>
            <a:ext cx="0" cy="8712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D6F3A5E-1D6C-CD35-B0B7-3FDF28529EB3}"/>
              </a:ext>
            </a:extLst>
          </p:cNvPr>
          <p:cNvCxnSpPr>
            <a:cxnSpLocks/>
          </p:cNvCxnSpPr>
          <p:nvPr/>
        </p:nvCxnSpPr>
        <p:spPr>
          <a:xfrm flipV="1">
            <a:off x="8516816" y="6274703"/>
            <a:ext cx="8724" cy="14173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70C372-325F-AA38-72DC-AD548149894A}"/>
              </a:ext>
            </a:extLst>
          </p:cNvPr>
          <p:cNvSpPr/>
          <p:nvPr/>
        </p:nvSpPr>
        <p:spPr>
          <a:xfrm>
            <a:off x="11031398" y="7244450"/>
            <a:ext cx="191335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F2CBBB-892A-5DC0-9162-05F10DBC15A2}"/>
              </a:ext>
            </a:extLst>
          </p:cNvPr>
          <p:cNvSpPr/>
          <p:nvPr/>
        </p:nvSpPr>
        <p:spPr>
          <a:xfrm rot="5400000">
            <a:off x="11001811" y="7400891"/>
            <a:ext cx="319143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362BE36-6603-21B4-22A4-3B32AA84167B}"/>
              </a:ext>
            </a:extLst>
          </p:cNvPr>
          <p:cNvSpPr/>
          <p:nvPr/>
        </p:nvSpPr>
        <p:spPr>
          <a:xfrm>
            <a:off x="11105763" y="7498706"/>
            <a:ext cx="207250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B27183D-3A93-2843-2475-41B51CDF8479}"/>
              </a:ext>
            </a:extLst>
          </p:cNvPr>
          <p:cNvSpPr/>
          <p:nvPr/>
        </p:nvSpPr>
        <p:spPr>
          <a:xfrm>
            <a:off x="11031398" y="6271327"/>
            <a:ext cx="281613" cy="7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AD7A141-D792-87AB-1316-04D92109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5" y="5943593"/>
            <a:ext cx="10" cy="13"/>
          </a:xfrm>
          <a:prstGeom prst="rect">
            <a:avLst/>
          </a:prstGeom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D386596-62D8-9543-3DDF-F5230CCB9976}"/>
              </a:ext>
            </a:extLst>
          </p:cNvPr>
          <p:cNvCxnSpPr>
            <a:cxnSpLocks/>
          </p:cNvCxnSpPr>
          <p:nvPr/>
        </p:nvCxnSpPr>
        <p:spPr>
          <a:xfrm>
            <a:off x="13525080" y="7615032"/>
            <a:ext cx="1286961" cy="637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2ABB07AD-79E0-CBF8-A51F-1E323093320F}"/>
              </a:ext>
            </a:extLst>
          </p:cNvPr>
          <p:cNvCxnSpPr>
            <a:cxnSpLocks/>
          </p:cNvCxnSpPr>
          <p:nvPr/>
        </p:nvCxnSpPr>
        <p:spPr>
          <a:xfrm flipV="1">
            <a:off x="11339648" y="7560057"/>
            <a:ext cx="1419288" cy="1243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BA4988F5-F3FF-D7E4-6D2F-150D20504AE4}"/>
              </a:ext>
            </a:extLst>
          </p:cNvPr>
          <p:cNvCxnSpPr>
            <a:cxnSpLocks/>
          </p:cNvCxnSpPr>
          <p:nvPr/>
        </p:nvCxnSpPr>
        <p:spPr>
          <a:xfrm>
            <a:off x="11339648" y="6271327"/>
            <a:ext cx="70964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1866A5CA-562E-7CF2-7FA1-433B7813B79A}"/>
              </a:ext>
            </a:extLst>
          </p:cNvPr>
          <p:cNvSpPr txBox="1"/>
          <p:nvPr/>
        </p:nvSpPr>
        <p:spPr>
          <a:xfrm>
            <a:off x="13419624" y="6427157"/>
            <a:ext cx="1626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Flow </a:t>
            </a:r>
          </a:p>
          <a:p>
            <a:r>
              <a:rPr lang="en-US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D9743B-0C88-190D-393E-22FB5E3C8B96}"/>
              </a:ext>
            </a:extLst>
          </p:cNvPr>
          <p:cNvSpPr/>
          <p:nvPr/>
        </p:nvSpPr>
        <p:spPr>
          <a:xfrm>
            <a:off x="10799902" y="3547512"/>
            <a:ext cx="2816503" cy="915515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Optical Emission Spectrometer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BAEC31-8AA8-4FD0-65AF-0B3ACB68FE4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1787812" y="2663236"/>
            <a:ext cx="8404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3931CAB-722D-0FF0-58C3-3A5CF2E8D4D2}"/>
              </a:ext>
            </a:extLst>
          </p:cNvPr>
          <p:cNvSpPr/>
          <p:nvPr/>
        </p:nvSpPr>
        <p:spPr>
          <a:xfrm>
            <a:off x="8891718" y="2318702"/>
            <a:ext cx="2896094" cy="689067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Raspberry Pi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B55DF8-9006-90B8-23AE-67BA5AF89709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7524750" y="2663236"/>
            <a:ext cx="1366968" cy="25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78AB1DC-9047-669B-CE21-6295946D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200033" y="6333562"/>
            <a:ext cx="1325047" cy="14984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AAD7969-30D1-D6CB-39BB-E0523F8B352B}"/>
              </a:ext>
            </a:extLst>
          </p:cNvPr>
          <p:cNvSpPr txBox="1"/>
          <p:nvPr/>
        </p:nvSpPr>
        <p:spPr>
          <a:xfrm>
            <a:off x="7350093" y="3635105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HV Probe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8F78A-1D03-C3EB-3451-9A724B32CD01}"/>
              </a:ext>
            </a:extLst>
          </p:cNvPr>
          <p:cNvSpPr txBox="1"/>
          <p:nvPr/>
        </p:nvSpPr>
        <p:spPr>
          <a:xfrm>
            <a:off x="4649017" y="5904548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HV Probe</a:t>
            </a:r>
          </a:p>
        </p:txBody>
      </p:sp>
    </p:spTree>
    <p:extLst>
      <p:ext uri="{BB962C8B-B14F-4D97-AF65-F5344CB8AC3E}">
        <p14:creationId xmlns:p14="http://schemas.microsoft.com/office/powerpoint/2010/main" val="116599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BE0D42A5-AA81-4277-2D61-7B00366AB7BA}"/>
              </a:ext>
            </a:extLst>
          </p:cNvPr>
          <p:cNvSpPr txBox="1"/>
          <p:nvPr/>
        </p:nvSpPr>
        <p:spPr>
          <a:xfrm>
            <a:off x="4832964" y="7397361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Ammeter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57C1F1-D098-B955-E239-904EF7CC098A}"/>
              </a:ext>
            </a:extLst>
          </p:cNvPr>
          <p:cNvSpPr/>
          <p:nvPr/>
        </p:nvSpPr>
        <p:spPr>
          <a:xfrm rot="21201644">
            <a:off x="6488431" y="7596240"/>
            <a:ext cx="423543" cy="22078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A682BA-8C1E-998B-4CB8-AD707977D012}"/>
              </a:ext>
            </a:extLst>
          </p:cNvPr>
          <p:cNvCxnSpPr>
            <a:cxnSpLocks/>
          </p:cNvCxnSpPr>
          <p:nvPr/>
        </p:nvCxnSpPr>
        <p:spPr>
          <a:xfrm>
            <a:off x="11191557" y="5843187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43AB67-33E7-2174-5DE7-46EE78C5BB14}"/>
              </a:ext>
            </a:extLst>
          </p:cNvPr>
          <p:cNvCxnSpPr>
            <a:cxnSpLocks/>
          </p:cNvCxnSpPr>
          <p:nvPr/>
        </p:nvCxnSpPr>
        <p:spPr>
          <a:xfrm>
            <a:off x="8885237" y="5801360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299E3E-2E73-BAC5-3FD3-5D02E53E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1" y="2026126"/>
            <a:ext cx="3545840" cy="38556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C28FA0-E990-46B5-8706-90ADEFC70D8E}"/>
              </a:ext>
            </a:extLst>
          </p:cNvPr>
          <p:cNvSpPr/>
          <p:nvPr/>
        </p:nvSpPr>
        <p:spPr>
          <a:xfrm>
            <a:off x="6238240" y="4538954"/>
            <a:ext cx="853440" cy="10185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44FB5-1C72-2AFE-FAC5-86BE1EB89F30}"/>
              </a:ext>
            </a:extLst>
          </p:cNvPr>
          <p:cNvCxnSpPr>
            <a:cxnSpLocks/>
          </p:cNvCxnSpPr>
          <p:nvPr/>
        </p:nvCxnSpPr>
        <p:spPr>
          <a:xfrm>
            <a:off x="6314440" y="520192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B6297-ABC0-66F0-1F06-B9F1D749AC06}"/>
              </a:ext>
            </a:extLst>
          </p:cNvPr>
          <p:cNvCxnSpPr>
            <a:cxnSpLocks/>
          </p:cNvCxnSpPr>
          <p:nvPr/>
        </p:nvCxnSpPr>
        <p:spPr>
          <a:xfrm>
            <a:off x="6499860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76AED-56D1-D904-F6FF-7B7B17F45B24}"/>
              </a:ext>
            </a:extLst>
          </p:cNvPr>
          <p:cNvCxnSpPr>
            <a:cxnSpLocks/>
          </p:cNvCxnSpPr>
          <p:nvPr/>
        </p:nvCxnSpPr>
        <p:spPr>
          <a:xfrm>
            <a:off x="6813550" y="520319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283BF6-0F33-7BAE-CD11-E01A4499776F}"/>
              </a:ext>
            </a:extLst>
          </p:cNvPr>
          <p:cNvCxnSpPr>
            <a:cxnSpLocks/>
          </p:cNvCxnSpPr>
          <p:nvPr/>
        </p:nvCxnSpPr>
        <p:spPr>
          <a:xfrm>
            <a:off x="6825615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EB5A0B-7265-BAB6-68F0-6BDED883DFEC}"/>
              </a:ext>
            </a:extLst>
          </p:cNvPr>
          <p:cNvCxnSpPr>
            <a:cxnSpLocks/>
          </p:cNvCxnSpPr>
          <p:nvPr/>
        </p:nvCxnSpPr>
        <p:spPr>
          <a:xfrm flipH="1">
            <a:off x="6488431" y="4823460"/>
            <a:ext cx="3486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F310F1-73FA-1B15-94E5-E5E8C4EEB1D3}"/>
              </a:ext>
            </a:extLst>
          </p:cNvPr>
          <p:cNvCxnSpPr>
            <a:cxnSpLocks/>
          </p:cNvCxnSpPr>
          <p:nvPr/>
        </p:nvCxnSpPr>
        <p:spPr>
          <a:xfrm flipH="1">
            <a:off x="7091680" y="5040617"/>
            <a:ext cx="1099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77FA40-AA25-5E74-155E-C87780915A26}"/>
              </a:ext>
            </a:extLst>
          </p:cNvPr>
          <p:cNvCxnSpPr>
            <a:cxnSpLocks/>
          </p:cNvCxnSpPr>
          <p:nvPr/>
        </p:nvCxnSpPr>
        <p:spPr>
          <a:xfrm>
            <a:off x="6683057" y="5546166"/>
            <a:ext cx="0" cy="2671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3E0675-D818-0EEE-4D8A-B866B4B1556B}"/>
              </a:ext>
            </a:extLst>
          </p:cNvPr>
          <p:cNvSpPr txBox="1"/>
          <p:nvPr/>
        </p:nvSpPr>
        <p:spPr>
          <a:xfrm>
            <a:off x="7117346" y="4401907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AB4E0-997A-8802-916C-79EBBB68CF20}"/>
              </a:ext>
            </a:extLst>
          </p:cNvPr>
          <p:cNvSpPr txBox="1"/>
          <p:nvPr/>
        </p:nvSpPr>
        <p:spPr>
          <a:xfrm>
            <a:off x="6171195" y="5450659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4491D-24A1-FEA1-2F35-16F8ADF42E41}"/>
              </a:ext>
            </a:extLst>
          </p:cNvPr>
          <p:cNvSpPr/>
          <p:nvPr/>
        </p:nvSpPr>
        <p:spPr>
          <a:xfrm>
            <a:off x="7733433" y="4112292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9E39410-B548-2950-7E89-A6C8DBA22964}"/>
              </a:ext>
            </a:extLst>
          </p:cNvPr>
          <p:cNvSpPr/>
          <p:nvPr/>
        </p:nvSpPr>
        <p:spPr>
          <a:xfrm rot="10800000">
            <a:off x="7734318" y="4608567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B5F7F-34E6-F25A-8322-38D39CBA3C33}"/>
              </a:ext>
            </a:extLst>
          </p:cNvPr>
          <p:cNvSpPr/>
          <p:nvPr/>
        </p:nvSpPr>
        <p:spPr>
          <a:xfrm>
            <a:off x="8761437" y="6096989"/>
            <a:ext cx="2551575" cy="16144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8D07BC-173E-78BD-C620-D01752740794}"/>
              </a:ext>
            </a:extLst>
          </p:cNvPr>
          <p:cNvSpPr/>
          <p:nvPr/>
        </p:nvSpPr>
        <p:spPr>
          <a:xfrm>
            <a:off x="9077591" y="7507056"/>
            <a:ext cx="1954824" cy="1320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ADFE87-07B8-EA22-A5F5-5BB7B29ED69D}"/>
              </a:ext>
            </a:extLst>
          </p:cNvPr>
          <p:cNvSpPr/>
          <p:nvPr/>
        </p:nvSpPr>
        <p:spPr>
          <a:xfrm>
            <a:off x="9077591" y="7398688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EE59A-80FB-ACDB-9980-F4B921E03530}"/>
              </a:ext>
            </a:extLst>
          </p:cNvPr>
          <p:cNvSpPr/>
          <p:nvPr/>
        </p:nvSpPr>
        <p:spPr>
          <a:xfrm>
            <a:off x="9059811" y="5965060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942AE5-E68F-2305-1684-D934D494C97F}"/>
              </a:ext>
            </a:extLst>
          </p:cNvPr>
          <p:cNvSpPr/>
          <p:nvPr/>
        </p:nvSpPr>
        <p:spPr>
          <a:xfrm flipV="1">
            <a:off x="8987204" y="6191746"/>
            <a:ext cx="210003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6999AB-C9DE-23F4-4572-B43648EF55EC}"/>
              </a:ext>
            </a:extLst>
          </p:cNvPr>
          <p:cNvCxnSpPr>
            <a:cxnSpLocks/>
          </p:cNvCxnSpPr>
          <p:nvPr/>
        </p:nvCxnSpPr>
        <p:spPr>
          <a:xfrm>
            <a:off x="8189740" y="5019914"/>
            <a:ext cx="0" cy="1209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FB16C7-8068-85DA-514E-3773B4CEC907}"/>
              </a:ext>
            </a:extLst>
          </p:cNvPr>
          <p:cNvSpPr/>
          <p:nvPr/>
        </p:nvSpPr>
        <p:spPr>
          <a:xfrm>
            <a:off x="9076575" y="6237362"/>
            <a:ext cx="1954824" cy="1169279"/>
          </a:xfrm>
          <a:prstGeom prst="rect">
            <a:avLst/>
          </a:prstGeom>
          <a:solidFill>
            <a:srgbClr val="EA4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2D0E0-CDA9-132F-2BF7-E45210595D9D}"/>
              </a:ext>
            </a:extLst>
          </p:cNvPr>
          <p:cNvSpPr/>
          <p:nvPr/>
        </p:nvSpPr>
        <p:spPr>
          <a:xfrm rot="16200000">
            <a:off x="5802766" y="6266213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D316202-C032-987E-EAD6-1775FFF16DA2}"/>
              </a:ext>
            </a:extLst>
          </p:cNvPr>
          <p:cNvSpPr/>
          <p:nvPr/>
        </p:nvSpPr>
        <p:spPr>
          <a:xfrm rot="5400000">
            <a:off x="6258838" y="6307552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364878-1B4F-4F0A-8A88-43024A0A0244}"/>
              </a:ext>
            </a:extLst>
          </p:cNvPr>
          <p:cNvSpPr txBox="1"/>
          <p:nvPr/>
        </p:nvSpPr>
        <p:spPr>
          <a:xfrm>
            <a:off x="5586264" y="4086242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ns Pulser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3A56DC-2030-9F22-6293-6DAA5A2C7BC0}"/>
              </a:ext>
            </a:extLst>
          </p:cNvPr>
          <p:cNvCxnSpPr>
            <a:cxnSpLocks/>
          </p:cNvCxnSpPr>
          <p:nvPr/>
        </p:nvCxnSpPr>
        <p:spPr>
          <a:xfrm flipH="1">
            <a:off x="8174355" y="6210794"/>
            <a:ext cx="8109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ABE0B9-8B78-2C18-03FA-B97FC11BBF2E}"/>
              </a:ext>
            </a:extLst>
          </p:cNvPr>
          <p:cNvCxnSpPr>
            <a:cxnSpLocks/>
          </p:cNvCxnSpPr>
          <p:nvPr/>
        </p:nvCxnSpPr>
        <p:spPr>
          <a:xfrm>
            <a:off x="10093420" y="7639127"/>
            <a:ext cx="0" cy="6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481F62-3216-D3C1-BD38-7FE911D03D0F}"/>
              </a:ext>
            </a:extLst>
          </p:cNvPr>
          <p:cNvCxnSpPr>
            <a:cxnSpLocks/>
          </p:cNvCxnSpPr>
          <p:nvPr/>
        </p:nvCxnSpPr>
        <p:spPr>
          <a:xfrm flipH="1">
            <a:off x="6662738" y="8225028"/>
            <a:ext cx="3430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E21B77B-B119-371B-616E-593C5DB8D8C8}"/>
              </a:ext>
            </a:extLst>
          </p:cNvPr>
          <p:cNvSpPr/>
          <p:nvPr/>
        </p:nvSpPr>
        <p:spPr>
          <a:xfrm>
            <a:off x="8821556" y="5974921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DFBD99-680B-6CCA-879D-55DE652FF893}"/>
              </a:ext>
            </a:extLst>
          </p:cNvPr>
          <p:cNvSpPr/>
          <p:nvPr/>
        </p:nvSpPr>
        <p:spPr>
          <a:xfrm>
            <a:off x="11127163" y="5975355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618EAD-9765-98E8-C316-1959D7507FAF}"/>
              </a:ext>
            </a:extLst>
          </p:cNvPr>
          <p:cNvSpPr/>
          <p:nvPr/>
        </p:nvSpPr>
        <p:spPr>
          <a:xfrm>
            <a:off x="10647045" y="5598972"/>
            <a:ext cx="44142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7C85D-54B1-55ED-FA81-E115A71EFB6D}"/>
              </a:ext>
            </a:extLst>
          </p:cNvPr>
          <p:cNvSpPr/>
          <p:nvPr/>
        </p:nvSpPr>
        <p:spPr>
          <a:xfrm>
            <a:off x="8993956" y="5598867"/>
            <a:ext cx="409941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DDA6EF-B1AC-E2BF-D28C-103D934CADC3}"/>
              </a:ext>
            </a:extLst>
          </p:cNvPr>
          <p:cNvSpPr/>
          <p:nvPr/>
        </p:nvSpPr>
        <p:spPr>
          <a:xfrm>
            <a:off x="8994824" y="5962827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30425F-AF8A-696B-676B-0744F1C95FF0}"/>
              </a:ext>
            </a:extLst>
          </p:cNvPr>
          <p:cNvSpPr/>
          <p:nvPr/>
        </p:nvSpPr>
        <p:spPr>
          <a:xfrm>
            <a:off x="11012144" y="5962722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81FB70-3920-5387-90AA-91258DC4DEB0}"/>
              </a:ext>
            </a:extLst>
          </p:cNvPr>
          <p:cNvSpPr/>
          <p:nvPr/>
        </p:nvSpPr>
        <p:spPr>
          <a:xfrm>
            <a:off x="9068955" y="5470175"/>
            <a:ext cx="1954824" cy="1320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06C182-C8F2-081C-168F-0E2E7E3B86CA}"/>
              </a:ext>
            </a:extLst>
          </p:cNvPr>
          <p:cNvCxnSpPr>
            <a:cxnSpLocks/>
          </p:cNvCxnSpPr>
          <p:nvPr/>
        </p:nvCxnSpPr>
        <p:spPr>
          <a:xfrm flipV="1">
            <a:off x="7897636" y="2663236"/>
            <a:ext cx="0" cy="144905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8AB5DE9-9F79-D247-807D-DACB917954B9}"/>
              </a:ext>
            </a:extLst>
          </p:cNvPr>
          <p:cNvCxnSpPr>
            <a:cxnSpLocks/>
            <a:stCxn id="45" idx="0"/>
          </p:cNvCxnSpPr>
          <p:nvPr/>
        </p:nvCxnSpPr>
        <p:spPr>
          <a:xfrm flipH="1">
            <a:off x="5204364" y="6515069"/>
            <a:ext cx="52193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DF95E6-E7EE-B69E-D454-9EEC54D65ECB}"/>
              </a:ext>
            </a:extLst>
          </p:cNvPr>
          <p:cNvCxnSpPr>
            <a:cxnSpLocks/>
          </p:cNvCxnSpPr>
          <p:nvPr/>
        </p:nvCxnSpPr>
        <p:spPr>
          <a:xfrm flipV="1">
            <a:off x="5204364" y="3398520"/>
            <a:ext cx="38196" cy="311654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EF3C9D-28FA-8C7F-BD38-4088D322AC51}"/>
              </a:ext>
            </a:extLst>
          </p:cNvPr>
          <p:cNvCxnSpPr>
            <a:cxnSpLocks/>
          </p:cNvCxnSpPr>
          <p:nvPr/>
        </p:nvCxnSpPr>
        <p:spPr>
          <a:xfrm flipH="1" flipV="1">
            <a:off x="5219604" y="3390688"/>
            <a:ext cx="2361998" cy="141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9E1881-92B1-1B31-5443-951BA48807DF}"/>
              </a:ext>
            </a:extLst>
          </p:cNvPr>
          <p:cNvCxnSpPr>
            <a:cxnSpLocks/>
          </p:cNvCxnSpPr>
          <p:nvPr/>
        </p:nvCxnSpPr>
        <p:spPr>
          <a:xfrm flipV="1">
            <a:off x="7581602" y="2663171"/>
            <a:ext cx="0" cy="7486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DA4C7B5-7FD7-16DA-D048-6087B05944F2}"/>
              </a:ext>
            </a:extLst>
          </p:cNvPr>
          <p:cNvCxnSpPr>
            <a:cxnSpLocks/>
          </p:cNvCxnSpPr>
          <p:nvPr/>
        </p:nvCxnSpPr>
        <p:spPr>
          <a:xfrm flipH="1">
            <a:off x="6934868" y="7700277"/>
            <a:ext cx="159644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935885-6BAD-E4AE-C981-E600A9DCF9F0}"/>
              </a:ext>
            </a:extLst>
          </p:cNvPr>
          <p:cNvCxnSpPr>
            <a:cxnSpLocks/>
          </p:cNvCxnSpPr>
          <p:nvPr/>
        </p:nvCxnSpPr>
        <p:spPr>
          <a:xfrm flipV="1">
            <a:off x="8528101" y="2675283"/>
            <a:ext cx="0" cy="108263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8F20A42-8673-F8F7-7DFE-AC95E90F3A23}"/>
              </a:ext>
            </a:extLst>
          </p:cNvPr>
          <p:cNvCxnSpPr>
            <a:cxnSpLocks/>
          </p:cNvCxnSpPr>
          <p:nvPr/>
        </p:nvCxnSpPr>
        <p:spPr>
          <a:xfrm flipV="1">
            <a:off x="8524836" y="4041485"/>
            <a:ext cx="8724" cy="21031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94D17B9-DDC7-9C52-5779-3D70574063C8}"/>
              </a:ext>
            </a:extLst>
          </p:cNvPr>
          <p:cNvCxnSpPr>
            <a:cxnSpLocks/>
          </p:cNvCxnSpPr>
          <p:nvPr/>
        </p:nvCxnSpPr>
        <p:spPr>
          <a:xfrm flipH="1">
            <a:off x="10036282" y="3993639"/>
            <a:ext cx="8009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355C113-35C9-EDE7-641A-B0B8B83D1DA4}"/>
              </a:ext>
            </a:extLst>
          </p:cNvPr>
          <p:cNvCxnSpPr>
            <a:cxnSpLocks/>
          </p:cNvCxnSpPr>
          <p:nvPr/>
        </p:nvCxnSpPr>
        <p:spPr>
          <a:xfrm>
            <a:off x="10047700" y="3993639"/>
            <a:ext cx="0" cy="1716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rapezoid 1028">
            <a:extLst>
              <a:ext uri="{FF2B5EF4-FFF2-40B4-BE49-F238E27FC236}">
                <a16:creationId xmlns:a16="http://schemas.microsoft.com/office/drawing/2014/main" id="{383315E1-5EED-535E-A9C3-FCB35D840E3C}"/>
              </a:ext>
            </a:extLst>
          </p:cNvPr>
          <p:cNvSpPr/>
          <p:nvPr/>
        </p:nvSpPr>
        <p:spPr>
          <a:xfrm rot="10800000">
            <a:off x="9911801" y="5638781"/>
            <a:ext cx="270909" cy="185934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3572A681-7A83-D5D5-9B46-5E94C2F4FF1D}"/>
              </a:ext>
            </a:extLst>
          </p:cNvPr>
          <p:cNvCxnSpPr>
            <a:cxnSpLocks/>
          </p:cNvCxnSpPr>
          <p:nvPr/>
        </p:nvCxnSpPr>
        <p:spPr>
          <a:xfrm>
            <a:off x="12620690" y="2663236"/>
            <a:ext cx="0" cy="8712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D6F3A5E-1D6C-CD35-B0B7-3FDF28529EB3}"/>
              </a:ext>
            </a:extLst>
          </p:cNvPr>
          <p:cNvCxnSpPr>
            <a:cxnSpLocks/>
          </p:cNvCxnSpPr>
          <p:nvPr/>
        </p:nvCxnSpPr>
        <p:spPr>
          <a:xfrm flipV="1">
            <a:off x="8516816" y="6274703"/>
            <a:ext cx="8724" cy="14173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70C372-325F-AA38-72DC-AD548149894A}"/>
              </a:ext>
            </a:extLst>
          </p:cNvPr>
          <p:cNvSpPr/>
          <p:nvPr/>
        </p:nvSpPr>
        <p:spPr>
          <a:xfrm>
            <a:off x="11031398" y="7244450"/>
            <a:ext cx="191335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F2CBBB-892A-5DC0-9162-05F10DBC15A2}"/>
              </a:ext>
            </a:extLst>
          </p:cNvPr>
          <p:cNvSpPr/>
          <p:nvPr/>
        </p:nvSpPr>
        <p:spPr>
          <a:xfrm rot="5400000">
            <a:off x="11001811" y="7400891"/>
            <a:ext cx="319143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362BE36-6603-21B4-22A4-3B32AA84167B}"/>
              </a:ext>
            </a:extLst>
          </p:cNvPr>
          <p:cNvSpPr/>
          <p:nvPr/>
        </p:nvSpPr>
        <p:spPr>
          <a:xfrm>
            <a:off x="11105763" y="7498706"/>
            <a:ext cx="207250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B27183D-3A93-2843-2475-41B51CDF8479}"/>
              </a:ext>
            </a:extLst>
          </p:cNvPr>
          <p:cNvSpPr/>
          <p:nvPr/>
        </p:nvSpPr>
        <p:spPr>
          <a:xfrm>
            <a:off x="11031398" y="6271327"/>
            <a:ext cx="281613" cy="7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AD7A141-D792-87AB-1316-04D92109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5" y="5943593"/>
            <a:ext cx="10" cy="13"/>
          </a:xfrm>
          <a:prstGeom prst="rect">
            <a:avLst/>
          </a:prstGeom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D386596-62D8-9543-3DDF-F5230CCB9976}"/>
              </a:ext>
            </a:extLst>
          </p:cNvPr>
          <p:cNvCxnSpPr>
            <a:cxnSpLocks/>
          </p:cNvCxnSpPr>
          <p:nvPr/>
        </p:nvCxnSpPr>
        <p:spPr>
          <a:xfrm>
            <a:off x="13525080" y="7615032"/>
            <a:ext cx="1286961" cy="637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2ABB07AD-79E0-CBF8-A51F-1E323093320F}"/>
              </a:ext>
            </a:extLst>
          </p:cNvPr>
          <p:cNvCxnSpPr>
            <a:cxnSpLocks/>
          </p:cNvCxnSpPr>
          <p:nvPr/>
        </p:nvCxnSpPr>
        <p:spPr>
          <a:xfrm flipV="1">
            <a:off x="11339648" y="7560057"/>
            <a:ext cx="1419288" cy="1243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BA4988F5-F3FF-D7E4-6D2F-150D20504AE4}"/>
              </a:ext>
            </a:extLst>
          </p:cNvPr>
          <p:cNvCxnSpPr>
            <a:cxnSpLocks/>
          </p:cNvCxnSpPr>
          <p:nvPr/>
        </p:nvCxnSpPr>
        <p:spPr>
          <a:xfrm>
            <a:off x="11339648" y="6271327"/>
            <a:ext cx="70964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1866A5CA-562E-7CF2-7FA1-433B7813B79A}"/>
              </a:ext>
            </a:extLst>
          </p:cNvPr>
          <p:cNvSpPr txBox="1"/>
          <p:nvPr/>
        </p:nvSpPr>
        <p:spPr>
          <a:xfrm>
            <a:off x="13419624" y="6427157"/>
            <a:ext cx="1962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Mass Flow </a:t>
            </a:r>
          </a:p>
          <a:p>
            <a:r>
              <a:rPr lang="en-US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D9743B-0C88-190D-393E-22FB5E3C8B96}"/>
              </a:ext>
            </a:extLst>
          </p:cNvPr>
          <p:cNvSpPr/>
          <p:nvPr/>
        </p:nvSpPr>
        <p:spPr>
          <a:xfrm>
            <a:off x="10799902" y="3547512"/>
            <a:ext cx="2816503" cy="915515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Optical Emission Spectrometer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BAEC31-8AA8-4FD0-65AF-0B3ACB68FE4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1787812" y="2663236"/>
            <a:ext cx="8404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3931CAB-722D-0FF0-58C3-3A5CF2E8D4D2}"/>
              </a:ext>
            </a:extLst>
          </p:cNvPr>
          <p:cNvSpPr/>
          <p:nvPr/>
        </p:nvSpPr>
        <p:spPr>
          <a:xfrm>
            <a:off x="8891718" y="2318702"/>
            <a:ext cx="2896094" cy="689067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Raspberry Pi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B55DF8-9006-90B8-23AE-67BA5AF89709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7524750" y="2663236"/>
            <a:ext cx="1366968" cy="25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78AB1DC-9047-669B-CE21-6295946D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200033" y="6333562"/>
            <a:ext cx="1325047" cy="14984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AAD7969-30D1-D6CB-39BB-E0523F8B352B}"/>
              </a:ext>
            </a:extLst>
          </p:cNvPr>
          <p:cNvSpPr txBox="1"/>
          <p:nvPr/>
        </p:nvSpPr>
        <p:spPr>
          <a:xfrm>
            <a:off x="7350093" y="3635105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HV Probe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8F78A-1D03-C3EB-3451-9A724B32CD01}"/>
              </a:ext>
            </a:extLst>
          </p:cNvPr>
          <p:cNvSpPr txBox="1"/>
          <p:nvPr/>
        </p:nvSpPr>
        <p:spPr>
          <a:xfrm>
            <a:off x="4649017" y="5904548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HV Probe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3A6AB-37C8-768C-F847-7BB77469D088}"/>
              </a:ext>
            </a:extLst>
          </p:cNvPr>
          <p:cNvSpPr/>
          <p:nvPr/>
        </p:nvSpPr>
        <p:spPr>
          <a:xfrm>
            <a:off x="9391705" y="2493264"/>
            <a:ext cx="1909114" cy="390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3D15C-A22D-DE7E-ED6A-CAF0AD9728F2}"/>
              </a:ext>
            </a:extLst>
          </p:cNvPr>
          <p:cNvSpPr/>
          <p:nvPr/>
        </p:nvSpPr>
        <p:spPr>
          <a:xfrm>
            <a:off x="10989750" y="3623226"/>
            <a:ext cx="2429873" cy="806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06C182-C8F2-081C-168F-0E2E7E3B86CA}"/>
              </a:ext>
            </a:extLst>
          </p:cNvPr>
          <p:cNvCxnSpPr>
            <a:cxnSpLocks/>
          </p:cNvCxnSpPr>
          <p:nvPr/>
        </p:nvCxnSpPr>
        <p:spPr>
          <a:xfrm flipV="1">
            <a:off x="7897636" y="2683666"/>
            <a:ext cx="0" cy="1471486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E0D42A5-AA81-4277-2D61-7B00366AB7BA}"/>
              </a:ext>
            </a:extLst>
          </p:cNvPr>
          <p:cNvSpPr txBox="1"/>
          <p:nvPr/>
        </p:nvSpPr>
        <p:spPr>
          <a:xfrm>
            <a:off x="4832964" y="7378313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Ammeter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57C1F1-D098-B955-E239-904EF7CC098A}"/>
              </a:ext>
            </a:extLst>
          </p:cNvPr>
          <p:cNvSpPr/>
          <p:nvPr/>
        </p:nvSpPr>
        <p:spPr>
          <a:xfrm rot="21201644">
            <a:off x="6488431" y="7577192"/>
            <a:ext cx="423543" cy="22078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A682BA-8C1E-998B-4CB8-AD707977D012}"/>
              </a:ext>
            </a:extLst>
          </p:cNvPr>
          <p:cNvCxnSpPr>
            <a:cxnSpLocks/>
          </p:cNvCxnSpPr>
          <p:nvPr/>
        </p:nvCxnSpPr>
        <p:spPr>
          <a:xfrm>
            <a:off x="11191557" y="5843187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43AB67-33E7-2174-5DE7-46EE78C5BB14}"/>
              </a:ext>
            </a:extLst>
          </p:cNvPr>
          <p:cNvCxnSpPr>
            <a:cxnSpLocks/>
          </p:cNvCxnSpPr>
          <p:nvPr/>
        </p:nvCxnSpPr>
        <p:spPr>
          <a:xfrm>
            <a:off x="8885237" y="5801360"/>
            <a:ext cx="0" cy="1837766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299E3E-2E73-BAC5-3FD3-5D02E53E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1" y="2026126"/>
            <a:ext cx="3545840" cy="38556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C28FA0-E990-46B5-8706-90ADEFC70D8E}"/>
              </a:ext>
            </a:extLst>
          </p:cNvPr>
          <p:cNvSpPr/>
          <p:nvPr/>
        </p:nvSpPr>
        <p:spPr>
          <a:xfrm>
            <a:off x="6238240" y="4538954"/>
            <a:ext cx="853440" cy="10185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44FB5-1C72-2AFE-FAC5-86BE1EB89F30}"/>
              </a:ext>
            </a:extLst>
          </p:cNvPr>
          <p:cNvCxnSpPr>
            <a:cxnSpLocks/>
          </p:cNvCxnSpPr>
          <p:nvPr/>
        </p:nvCxnSpPr>
        <p:spPr>
          <a:xfrm>
            <a:off x="6314440" y="520192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B6297-ABC0-66F0-1F06-B9F1D749AC06}"/>
              </a:ext>
            </a:extLst>
          </p:cNvPr>
          <p:cNvCxnSpPr>
            <a:cxnSpLocks/>
          </p:cNvCxnSpPr>
          <p:nvPr/>
        </p:nvCxnSpPr>
        <p:spPr>
          <a:xfrm>
            <a:off x="6499860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76AED-56D1-D904-F6FF-7B7B17F45B24}"/>
              </a:ext>
            </a:extLst>
          </p:cNvPr>
          <p:cNvCxnSpPr>
            <a:cxnSpLocks/>
          </p:cNvCxnSpPr>
          <p:nvPr/>
        </p:nvCxnSpPr>
        <p:spPr>
          <a:xfrm>
            <a:off x="6813550" y="5203190"/>
            <a:ext cx="196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283BF6-0F33-7BAE-CD11-E01A4499776F}"/>
              </a:ext>
            </a:extLst>
          </p:cNvPr>
          <p:cNvCxnSpPr>
            <a:cxnSpLocks/>
          </p:cNvCxnSpPr>
          <p:nvPr/>
        </p:nvCxnSpPr>
        <p:spPr>
          <a:xfrm>
            <a:off x="6825615" y="4815840"/>
            <a:ext cx="0" cy="39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EB5A0B-7265-BAB6-68F0-6BDED883DFEC}"/>
              </a:ext>
            </a:extLst>
          </p:cNvPr>
          <p:cNvCxnSpPr>
            <a:cxnSpLocks/>
          </p:cNvCxnSpPr>
          <p:nvPr/>
        </p:nvCxnSpPr>
        <p:spPr>
          <a:xfrm flipH="1">
            <a:off x="6488431" y="4823460"/>
            <a:ext cx="3486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F310F1-73FA-1B15-94E5-E5E8C4EEB1D3}"/>
              </a:ext>
            </a:extLst>
          </p:cNvPr>
          <p:cNvCxnSpPr>
            <a:cxnSpLocks/>
          </p:cNvCxnSpPr>
          <p:nvPr/>
        </p:nvCxnSpPr>
        <p:spPr>
          <a:xfrm flipH="1">
            <a:off x="7091680" y="5040617"/>
            <a:ext cx="1099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77FA40-AA25-5E74-155E-C87780915A26}"/>
              </a:ext>
            </a:extLst>
          </p:cNvPr>
          <p:cNvCxnSpPr>
            <a:cxnSpLocks/>
          </p:cNvCxnSpPr>
          <p:nvPr/>
        </p:nvCxnSpPr>
        <p:spPr>
          <a:xfrm>
            <a:off x="6683057" y="5546166"/>
            <a:ext cx="0" cy="2671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3E0675-D818-0EEE-4D8A-B866B4B1556B}"/>
              </a:ext>
            </a:extLst>
          </p:cNvPr>
          <p:cNvSpPr txBox="1"/>
          <p:nvPr/>
        </p:nvSpPr>
        <p:spPr>
          <a:xfrm>
            <a:off x="7117346" y="4401907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AB4E0-997A-8802-916C-79EBBB68CF20}"/>
              </a:ext>
            </a:extLst>
          </p:cNvPr>
          <p:cNvSpPr txBox="1"/>
          <p:nvPr/>
        </p:nvSpPr>
        <p:spPr>
          <a:xfrm>
            <a:off x="6171195" y="5450659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4491D-24A1-FEA1-2F35-16F8ADF42E41}"/>
              </a:ext>
            </a:extLst>
          </p:cNvPr>
          <p:cNvSpPr/>
          <p:nvPr/>
        </p:nvSpPr>
        <p:spPr>
          <a:xfrm>
            <a:off x="7733433" y="4112292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9E39410-B548-2950-7E89-A6C8DBA22964}"/>
              </a:ext>
            </a:extLst>
          </p:cNvPr>
          <p:cNvSpPr/>
          <p:nvPr/>
        </p:nvSpPr>
        <p:spPr>
          <a:xfrm rot="10800000">
            <a:off x="7734318" y="4608567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B5F7F-34E6-F25A-8322-38D39CBA3C33}"/>
              </a:ext>
            </a:extLst>
          </p:cNvPr>
          <p:cNvSpPr/>
          <p:nvPr/>
        </p:nvSpPr>
        <p:spPr>
          <a:xfrm>
            <a:off x="8761437" y="6096989"/>
            <a:ext cx="2551575" cy="16144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8D07BC-173E-78BD-C620-D01752740794}"/>
              </a:ext>
            </a:extLst>
          </p:cNvPr>
          <p:cNvSpPr/>
          <p:nvPr/>
        </p:nvSpPr>
        <p:spPr>
          <a:xfrm>
            <a:off x="9077591" y="7507056"/>
            <a:ext cx="1954824" cy="1320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ADFE87-07B8-EA22-A5F5-5BB7B29ED69D}"/>
              </a:ext>
            </a:extLst>
          </p:cNvPr>
          <p:cNvSpPr/>
          <p:nvPr/>
        </p:nvSpPr>
        <p:spPr>
          <a:xfrm>
            <a:off x="9077591" y="7398688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EE59A-80FB-ACDB-9980-F4B921E03530}"/>
              </a:ext>
            </a:extLst>
          </p:cNvPr>
          <p:cNvSpPr/>
          <p:nvPr/>
        </p:nvSpPr>
        <p:spPr>
          <a:xfrm>
            <a:off x="9059811" y="5965060"/>
            <a:ext cx="1954824" cy="1320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942AE5-E68F-2305-1684-D934D494C97F}"/>
              </a:ext>
            </a:extLst>
          </p:cNvPr>
          <p:cNvSpPr/>
          <p:nvPr/>
        </p:nvSpPr>
        <p:spPr>
          <a:xfrm flipV="1">
            <a:off x="8987204" y="6191746"/>
            <a:ext cx="210003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6999AB-C9DE-23F4-4572-B43648EF55EC}"/>
              </a:ext>
            </a:extLst>
          </p:cNvPr>
          <p:cNvCxnSpPr>
            <a:cxnSpLocks/>
          </p:cNvCxnSpPr>
          <p:nvPr/>
        </p:nvCxnSpPr>
        <p:spPr>
          <a:xfrm>
            <a:off x="8189740" y="5019914"/>
            <a:ext cx="0" cy="1209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FB16C7-8068-85DA-514E-3773B4CEC907}"/>
              </a:ext>
            </a:extLst>
          </p:cNvPr>
          <p:cNvSpPr/>
          <p:nvPr/>
        </p:nvSpPr>
        <p:spPr>
          <a:xfrm>
            <a:off x="9076575" y="6237362"/>
            <a:ext cx="1954824" cy="1169279"/>
          </a:xfrm>
          <a:prstGeom prst="rect">
            <a:avLst/>
          </a:prstGeom>
          <a:solidFill>
            <a:srgbClr val="EA4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2D0E0-CDA9-132F-2BF7-E45210595D9D}"/>
              </a:ext>
            </a:extLst>
          </p:cNvPr>
          <p:cNvSpPr/>
          <p:nvPr/>
        </p:nvSpPr>
        <p:spPr>
          <a:xfrm rot="16200000">
            <a:off x="5802766" y="6266213"/>
            <a:ext cx="344773" cy="49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D316202-C032-987E-EAD6-1775FFF16DA2}"/>
              </a:ext>
            </a:extLst>
          </p:cNvPr>
          <p:cNvSpPr/>
          <p:nvPr/>
        </p:nvSpPr>
        <p:spPr>
          <a:xfrm rot="5400000">
            <a:off x="6258838" y="6307552"/>
            <a:ext cx="344773" cy="41503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364878-1B4F-4F0A-8A88-43024A0A0244}"/>
              </a:ext>
            </a:extLst>
          </p:cNvPr>
          <p:cNvSpPr txBox="1"/>
          <p:nvPr/>
        </p:nvSpPr>
        <p:spPr>
          <a:xfrm>
            <a:off x="5586264" y="4086242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ns Pulser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3A56DC-2030-9F22-6293-6DAA5A2C7BC0}"/>
              </a:ext>
            </a:extLst>
          </p:cNvPr>
          <p:cNvCxnSpPr>
            <a:cxnSpLocks/>
          </p:cNvCxnSpPr>
          <p:nvPr/>
        </p:nvCxnSpPr>
        <p:spPr>
          <a:xfrm flipH="1">
            <a:off x="8174355" y="6210794"/>
            <a:ext cx="8109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ABE0B9-8B78-2C18-03FA-B97FC11BBF2E}"/>
              </a:ext>
            </a:extLst>
          </p:cNvPr>
          <p:cNvCxnSpPr>
            <a:cxnSpLocks/>
          </p:cNvCxnSpPr>
          <p:nvPr/>
        </p:nvCxnSpPr>
        <p:spPr>
          <a:xfrm>
            <a:off x="10093420" y="7639127"/>
            <a:ext cx="0" cy="585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481F62-3216-D3C1-BD38-7FE911D03D0F}"/>
              </a:ext>
            </a:extLst>
          </p:cNvPr>
          <p:cNvCxnSpPr>
            <a:cxnSpLocks/>
          </p:cNvCxnSpPr>
          <p:nvPr/>
        </p:nvCxnSpPr>
        <p:spPr>
          <a:xfrm flipH="1">
            <a:off x="6662738" y="8225028"/>
            <a:ext cx="3430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E21B77B-B119-371B-616E-593C5DB8D8C8}"/>
              </a:ext>
            </a:extLst>
          </p:cNvPr>
          <p:cNvSpPr/>
          <p:nvPr/>
        </p:nvSpPr>
        <p:spPr>
          <a:xfrm>
            <a:off x="8821556" y="5974921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DFBD99-680B-6CCA-879D-55DE652FF893}"/>
              </a:ext>
            </a:extLst>
          </p:cNvPr>
          <p:cNvSpPr/>
          <p:nvPr/>
        </p:nvSpPr>
        <p:spPr>
          <a:xfrm>
            <a:off x="11127163" y="5975355"/>
            <a:ext cx="129539" cy="122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618EAD-9765-98E8-C316-1959D7507FAF}"/>
              </a:ext>
            </a:extLst>
          </p:cNvPr>
          <p:cNvSpPr/>
          <p:nvPr/>
        </p:nvSpPr>
        <p:spPr>
          <a:xfrm>
            <a:off x="10647045" y="5598972"/>
            <a:ext cx="44142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7C85D-54B1-55ED-FA81-E115A71EFB6D}"/>
              </a:ext>
            </a:extLst>
          </p:cNvPr>
          <p:cNvSpPr/>
          <p:nvPr/>
        </p:nvSpPr>
        <p:spPr>
          <a:xfrm>
            <a:off x="8993956" y="5598867"/>
            <a:ext cx="409941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DDA6EF-B1AC-E2BF-D28C-103D934CADC3}"/>
              </a:ext>
            </a:extLst>
          </p:cNvPr>
          <p:cNvSpPr/>
          <p:nvPr/>
        </p:nvSpPr>
        <p:spPr>
          <a:xfrm>
            <a:off x="8994824" y="5962827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30425F-AF8A-696B-676B-0744F1C95FF0}"/>
              </a:ext>
            </a:extLst>
          </p:cNvPr>
          <p:cNvSpPr/>
          <p:nvPr/>
        </p:nvSpPr>
        <p:spPr>
          <a:xfrm>
            <a:off x="11012144" y="5962722"/>
            <a:ext cx="72605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81FB70-3920-5387-90AA-91258DC4DEB0}"/>
              </a:ext>
            </a:extLst>
          </p:cNvPr>
          <p:cNvSpPr/>
          <p:nvPr/>
        </p:nvSpPr>
        <p:spPr>
          <a:xfrm>
            <a:off x="9068955" y="5482875"/>
            <a:ext cx="1954824" cy="1320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8AB5DE9-9F79-D247-807D-DACB917954B9}"/>
              </a:ext>
            </a:extLst>
          </p:cNvPr>
          <p:cNvCxnSpPr>
            <a:cxnSpLocks/>
            <a:stCxn id="45" idx="0"/>
          </p:cNvCxnSpPr>
          <p:nvPr/>
        </p:nvCxnSpPr>
        <p:spPr>
          <a:xfrm flipH="1">
            <a:off x="5204364" y="6515069"/>
            <a:ext cx="52193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DF95E6-E7EE-B69E-D454-9EEC54D65ECB}"/>
              </a:ext>
            </a:extLst>
          </p:cNvPr>
          <p:cNvCxnSpPr>
            <a:cxnSpLocks/>
          </p:cNvCxnSpPr>
          <p:nvPr/>
        </p:nvCxnSpPr>
        <p:spPr>
          <a:xfrm flipV="1">
            <a:off x="5204364" y="3357563"/>
            <a:ext cx="20099" cy="3178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EF3C9D-28FA-8C7F-BD38-4088D322AC51}"/>
              </a:ext>
            </a:extLst>
          </p:cNvPr>
          <p:cNvCxnSpPr>
            <a:cxnSpLocks/>
          </p:cNvCxnSpPr>
          <p:nvPr/>
        </p:nvCxnSpPr>
        <p:spPr>
          <a:xfrm flipH="1">
            <a:off x="5204364" y="3392928"/>
            <a:ext cx="236563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9E1881-92B1-1B31-5443-951BA48807DF}"/>
              </a:ext>
            </a:extLst>
          </p:cNvPr>
          <p:cNvCxnSpPr>
            <a:cxnSpLocks/>
          </p:cNvCxnSpPr>
          <p:nvPr/>
        </p:nvCxnSpPr>
        <p:spPr>
          <a:xfrm flipV="1">
            <a:off x="7553027" y="2681288"/>
            <a:ext cx="0" cy="728186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DA4C7B5-7FD7-16DA-D048-6087B05944F2}"/>
              </a:ext>
            </a:extLst>
          </p:cNvPr>
          <p:cNvCxnSpPr>
            <a:cxnSpLocks/>
          </p:cNvCxnSpPr>
          <p:nvPr/>
        </p:nvCxnSpPr>
        <p:spPr>
          <a:xfrm flipH="1">
            <a:off x="6939631" y="7672975"/>
            <a:ext cx="1598692" cy="82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935885-6BAD-E4AE-C981-E600A9DCF9F0}"/>
              </a:ext>
            </a:extLst>
          </p:cNvPr>
          <p:cNvCxnSpPr>
            <a:cxnSpLocks/>
          </p:cNvCxnSpPr>
          <p:nvPr/>
        </p:nvCxnSpPr>
        <p:spPr>
          <a:xfrm flipH="1" flipV="1">
            <a:off x="8516816" y="2676521"/>
            <a:ext cx="8020" cy="107156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8F20A42-8673-F8F7-7DFE-AC95E90F3A23}"/>
              </a:ext>
            </a:extLst>
          </p:cNvPr>
          <p:cNvCxnSpPr>
            <a:cxnSpLocks/>
          </p:cNvCxnSpPr>
          <p:nvPr/>
        </p:nvCxnSpPr>
        <p:spPr>
          <a:xfrm flipV="1">
            <a:off x="8524836" y="4041485"/>
            <a:ext cx="8724" cy="21031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94D17B9-DDC7-9C52-5779-3D70574063C8}"/>
              </a:ext>
            </a:extLst>
          </p:cNvPr>
          <p:cNvCxnSpPr>
            <a:cxnSpLocks/>
          </p:cNvCxnSpPr>
          <p:nvPr/>
        </p:nvCxnSpPr>
        <p:spPr>
          <a:xfrm flipH="1">
            <a:off x="10029825" y="3993639"/>
            <a:ext cx="774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355C113-35C9-EDE7-641A-B0B8B83D1DA4}"/>
              </a:ext>
            </a:extLst>
          </p:cNvPr>
          <p:cNvCxnSpPr>
            <a:cxnSpLocks/>
          </p:cNvCxnSpPr>
          <p:nvPr/>
        </p:nvCxnSpPr>
        <p:spPr>
          <a:xfrm>
            <a:off x="10047700" y="3993639"/>
            <a:ext cx="0" cy="1716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rapezoid 1028">
            <a:extLst>
              <a:ext uri="{FF2B5EF4-FFF2-40B4-BE49-F238E27FC236}">
                <a16:creationId xmlns:a16="http://schemas.microsoft.com/office/drawing/2014/main" id="{383315E1-5EED-535E-A9C3-FCB35D840E3C}"/>
              </a:ext>
            </a:extLst>
          </p:cNvPr>
          <p:cNvSpPr/>
          <p:nvPr/>
        </p:nvSpPr>
        <p:spPr>
          <a:xfrm rot="10800000">
            <a:off x="9911801" y="5638781"/>
            <a:ext cx="270909" cy="185934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3572A681-7A83-D5D5-9B46-5E94C2F4FF1D}"/>
              </a:ext>
            </a:extLst>
          </p:cNvPr>
          <p:cNvCxnSpPr>
            <a:cxnSpLocks/>
          </p:cNvCxnSpPr>
          <p:nvPr/>
        </p:nvCxnSpPr>
        <p:spPr>
          <a:xfrm>
            <a:off x="12608785" y="2640806"/>
            <a:ext cx="0" cy="893656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D6F3A5E-1D6C-CD35-B0B7-3FDF28529EB3}"/>
              </a:ext>
            </a:extLst>
          </p:cNvPr>
          <p:cNvCxnSpPr>
            <a:cxnSpLocks/>
          </p:cNvCxnSpPr>
          <p:nvPr/>
        </p:nvCxnSpPr>
        <p:spPr>
          <a:xfrm flipV="1">
            <a:off x="8516816" y="6274703"/>
            <a:ext cx="8724" cy="14173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70C372-325F-AA38-72DC-AD548149894A}"/>
              </a:ext>
            </a:extLst>
          </p:cNvPr>
          <p:cNvSpPr/>
          <p:nvPr/>
        </p:nvSpPr>
        <p:spPr>
          <a:xfrm>
            <a:off x="11031398" y="7244450"/>
            <a:ext cx="191335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F2CBBB-892A-5DC0-9162-05F10DBC15A2}"/>
              </a:ext>
            </a:extLst>
          </p:cNvPr>
          <p:cNvSpPr/>
          <p:nvPr/>
        </p:nvSpPr>
        <p:spPr>
          <a:xfrm rot="5400000">
            <a:off x="11001811" y="7400891"/>
            <a:ext cx="319143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362BE36-6603-21B4-22A4-3B32AA84167B}"/>
              </a:ext>
            </a:extLst>
          </p:cNvPr>
          <p:cNvSpPr/>
          <p:nvPr/>
        </p:nvSpPr>
        <p:spPr>
          <a:xfrm>
            <a:off x="11105763" y="7498706"/>
            <a:ext cx="207250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B27183D-3A93-2843-2475-41B51CDF8479}"/>
              </a:ext>
            </a:extLst>
          </p:cNvPr>
          <p:cNvSpPr/>
          <p:nvPr/>
        </p:nvSpPr>
        <p:spPr>
          <a:xfrm>
            <a:off x="11031398" y="6271327"/>
            <a:ext cx="281613" cy="7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AD7A141-D792-87AB-1316-04D92109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5" y="5943593"/>
            <a:ext cx="10" cy="13"/>
          </a:xfrm>
          <a:prstGeom prst="rect">
            <a:avLst/>
          </a:prstGeom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D386596-62D8-9543-3DDF-F5230CCB9976}"/>
              </a:ext>
            </a:extLst>
          </p:cNvPr>
          <p:cNvCxnSpPr>
            <a:cxnSpLocks/>
          </p:cNvCxnSpPr>
          <p:nvPr/>
        </p:nvCxnSpPr>
        <p:spPr>
          <a:xfrm>
            <a:off x="13525080" y="7615032"/>
            <a:ext cx="1286961" cy="637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2ABB07AD-79E0-CBF8-A51F-1E323093320F}"/>
              </a:ext>
            </a:extLst>
          </p:cNvPr>
          <p:cNvCxnSpPr>
            <a:cxnSpLocks/>
          </p:cNvCxnSpPr>
          <p:nvPr/>
        </p:nvCxnSpPr>
        <p:spPr>
          <a:xfrm flipV="1">
            <a:off x="11339648" y="7560057"/>
            <a:ext cx="1419288" cy="1243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BA4988F5-F3FF-D7E4-6D2F-150D20504AE4}"/>
              </a:ext>
            </a:extLst>
          </p:cNvPr>
          <p:cNvCxnSpPr>
            <a:cxnSpLocks/>
          </p:cNvCxnSpPr>
          <p:nvPr/>
        </p:nvCxnSpPr>
        <p:spPr>
          <a:xfrm>
            <a:off x="11339648" y="6271327"/>
            <a:ext cx="70964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1866A5CA-562E-7CF2-7FA1-433B7813B79A}"/>
              </a:ext>
            </a:extLst>
          </p:cNvPr>
          <p:cNvSpPr txBox="1"/>
          <p:nvPr/>
        </p:nvSpPr>
        <p:spPr>
          <a:xfrm>
            <a:off x="13419624" y="6427157"/>
            <a:ext cx="2302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Mass Flow </a:t>
            </a:r>
          </a:p>
          <a:p>
            <a:r>
              <a:rPr lang="en-US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D9743B-0C88-190D-393E-22FB5E3C8B96}"/>
              </a:ext>
            </a:extLst>
          </p:cNvPr>
          <p:cNvSpPr/>
          <p:nvPr/>
        </p:nvSpPr>
        <p:spPr>
          <a:xfrm>
            <a:off x="10799902" y="3547512"/>
            <a:ext cx="2816503" cy="915515"/>
          </a:xfrm>
          <a:prstGeom prst="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Optical Emission Spectrometer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BAEC31-8AA8-4FD0-65AF-0B3ACB68FE4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1787812" y="2663236"/>
            <a:ext cx="8404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3931CAB-722D-0FF0-58C3-3A5CF2E8D4D2}"/>
              </a:ext>
            </a:extLst>
          </p:cNvPr>
          <p:cNvSpPr/>
          <p:nvPr/>
        </p:nvSpPr>
        <p:spPr>
          <a:xfrm>
            <a:off x="8891718" y="2318702"/>
            <a:ext cx="2896094" cy="689067"/>
          </a:xfrm>
          <a:prstGeom prst="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Raspberry Pi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B55DF8-9006-90B8-23AE-67BA5AF89709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7512050" y="2663236"/>
            <a:ext cx="13796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78AB1DC-9047-669B-CE21-6295946D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200033" y="6333562"/>
            <a:ext cx="1325047" cy="14984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AAD7969-30D1-D6CB-39BB-E0523F8B352B}"/>
              </a:ext>
            </a:extLst>
          </p:cNvPr>
          <p:cNvSpPr txBox="1"/>
          <p:nvPr/>
        </p:nvSpPr>
        <p:spPr>
          <a:xfrm>
            <a:off x="7350093" y="3635105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HV Probe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8F78A-1D03-C3EB-3451-9A724B32CD01}"/>
              </a:ext>
            </a:extLst>
          </p:cNvPr>
          <p:cNvSpPr txBox="1"/>
          <p:nvPr/>
        </p:nvSpPr>
        <p:spPr>
          <a:xfrm>
            <a:off x="4649017" y="5904548"/>
            <a:ext cx="24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HV Probe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1153A4-9CA0-5BC3-F374-696E2B624F02}"/>
              </a:ext>
            </a:extLst>
          </p:cNvPr>
          <p:cNvSpPr txBox="1"/>
          <p:nvPr/>
        </p:nvSpPr>
        <p:spPr>
          <a:xfrm>
            <a:off x="9108352" y="6326742"/>
            <a:ext cx="186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Packed Bed DBD</a:t>
            </a:r>
          </a:p>
        </p:txBody>
      </p:sp>
    </p:spTree>
    <p:extLst>
      <p:ext uri="{BB962C8B-B14F-4D97-AF65-F5344CB8AC3E}">
        <p14:creationId xmlns:p14="http://schemas.microsoft.com/office/powerpoint/2010/main" val="387740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F14F3AF-C3B6-98A4-51D4-870DD73912B2}"/>
              </a:ext>
            </a:extLst>
          </p:cNvPr>
          <p:cNvSpPr txBox="1"/>
          <p:nvPr/>
        </p:nvSpPr>
        <p:spPr>
          <a:xfrm>
            <a:off x="1458513" y="3830611"/>
            <a:ext cx="4745736" cy="250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C3A99-DF3E-1313-D5B1-7CB7B84A0367}"/>
              </a:ext>
            </a:extLst>
          </p:cNvPr>
          <p:cNvCxnSpPr>
            <a:cxnSpLocks/>
          </p:cNvCxnSpPr>
          <p:nvPr/>
        </p:nvCxnSpPr>
        <p:spPr>
          <a:xfrm>
            <a:off x="3475596" y="3992880"/>
            <a:ext cx="0" cy="663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930B9-0D1A-FCA1-B4DB-30E8B9B6A3DA}"/>
              </a:ext>
            </a:extLst>
          </p:cNvPr>
          <p:cNvCxnSpPr>
            <a:cxnSpLocks/>
          </p:cNvCxnSpPr>
          <p:nvPr/>
        </p:nvCxnSpPr>
        <p:spPr>
          <a:xfrm>
            <a:off x="3476472" y="55372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CC0DCB-1C38-40EB-D92B-02134961207F}"/>
              </a:ext>
            </a:extLst>
          </p:cNvPr>
          <p:cNvCxnSpPr>
            <a:cxnSpLocks/>
          </p:cNvCxnSpPr>
          <p:nvPr/>
        </p:nvCxnSpPr>
        <p:spPr>
          <a:xfrm flipH="1">
            <a:off x="2488184" y="4650137"/>
            <a:ext cx="1926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FEA1C-8A31-EDA1-6DEB-EE18A8507062}"/>
              </a:ext>
            </a:extLst>
          </p:cNvPr>
          <p:cNvCxnSpPr>
            <a:cxnSpLocks/>
          </p:cNvCxnSpPr>
          <p:nvPr/>
        </p:nvCxnSpPr>
        <p:spPr>
          <a:xfrm flipH="1">
            <a:off x="2488184" y="5524828"/>
            <a:ext cx="1926336" cy="6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FFC3BD-66A9-D41D-78FB-49C83A9D9A76}"/>
                  </a:ext>
                </a:extLst>
              </p:cNvPr>
              <p:cNvSpPr txBox="1"/>
              <p:nvPr/>
            </p:nvSpPr>
            <p:spPr>
              <a:xfrm>
                <a:off x="1647826" y="4889118"/>
                <a:ext cx="26924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FFC3BD-66A9-D41D-78FB-49C83A9D9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6" y="4889118"/>
                <a:ext cx="269240" cy="390748"/>
              </a:xfrm>
              <a:prstGeom prst="rect">
                <a:avLst/>
              </a:prstGeom>
              <a:blipFill>
                <a:blip r:embed="rId2"/>
                <a:stretch>
                  <a:fillRect r="-15909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16DF36-DA56-5EE6-0502-AC514355D1F5}"/>
                  </a:ext>
                </a:extLst>
              </p:cNvPr>
              <p:cNvSpPr txBox="1"/>
              <p:nvPr/>
            </p:nvSpPr>
            <p:spPr>
              <a:xfrm>
                <a:off x="2218944" y="425190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16DF36-DA56-5EE6-0502-AC51435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944" y="4251901"/>
                <a:ext cx="269240" cy="369332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B488D-0C70-7867-E1CB-9FB9560B74AF}"/>
                  </a:ext>
                </a:extLst>
              </p:cNvPr>
              <p:cNvSpPr txBox="1"/>
              <p:nvPr/>
            </p:nvSpPr>
            <p:spPr>
              <a:xfrm>
                <a:off x="4497209" y="446547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B488D-0C70-7867-E1CB-9FB9560B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09" y="4465471"/>
                <a:ext cx="269240" cy="369332"/>
              </a:xfrm>
              <a:prstGeom prst="rect">
                <a:avLst/>
              </a:prstGeom>
              <a:blipFill>
                <a:blip r:embed="rId4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983B26D-0BEE-84F1-3057-941170B9967E}"/>
              </a:ext>
            </a:extLst>
          </p:cNvPr>
          <p:cNvSpPr txBox="1"/>
          <p:nvPr/>
        </p:nvSpPr>
        <p:spPr>
          <a:xfrm>
            <a:off x="3931920" y="4120676"/>
            <a:ext cx="160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Electrode “a”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1BC9E-C69E-7E30-59C5-B1F3817F5368}"/>
              </a:ext>
            </a:extLst>
          </p:cNvPr>
          <p:cNvSpPr txBox="1"/>
          <p:nvPr/>
        </p:nvSpPr>
        <p:spPr>
          <a:xfrm>
            <a:off x="3931920" y="5711691"/>
            <a:ext cx="159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Electrode “b”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42D16C-09FF-11E4-07DB-467BA16B55F3}"/>
                  </a:ext>
                </a:extLst>
              </p:cNvPr>
              <p:cNvSpPr txBox="1"/>
              <p:nvPr/>
            </p:nvSpPr>
            <p:spPr>
              <a:xfrm>
                <a:off x="2218944" y="5603607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42D16C-09FF-11E4-07DB-467BA16B5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944" y="5603607"/>
                <a:ext cx="269240" cy="369332"/>
              </a:xfrm>
              <a:prstGeom prst="rect">
                <a:avLst/>
              </a:prstGeom>
              <a:blipFill>
                <a:blip r:embed="rId5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E0BC39-1CAB-0DCD-6F7E-55840B7FB718}"/>
                  </a:ext>
                </a:extLst>
              </p:cNvPr>
              <p:cNvSpPr txBox="1"/>
              <p:nvPr/>
            </p:nvSpPr>
            <p:spPr>
              <a:xfrm>
                <a:off x="4497209" y="5360599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E0BC39-1CAB-0DCD-6F7E-55840B7FB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09" y="5360599"/>
                <a:ext cx="269240" cy="369332"/>
              </a:xfrm>
              <a:prstGeom prst="rect">
                <a:avLst/>
              </a:prstGeom>
              <a:blipFill>
                <a:blip r:embed="rId6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383C56-FCF2-334D-0CC3-ED4FC94FD8DC}"/>
                  </a:ext>
                </a:extLst>
              </p:cNvPr>
              <p:cNvSpPr txBox="1"/>
              <p:nvPr/>
            </p:nvSpPr>
            <p:spPr>
              <a:xfrm>
                <a:off x="4497209" y="4660098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383C56-FCF2-334D-0CC3-ED4FC94FD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09" y="4660098"/>
                <a:ext cx="269240" cy="369332"/>
              </a:xfrm>
              <a:prstGeom prst="rect">
                <a:avLst/>
              </a:prstGeom>
              <a:blipFill>
                <a:blip r:embed="rId7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825ABE-774D-408F-D31A-CC4B7854FC05}"/>
                  </a:ext>
                </a:extLst>
              </p:cNvPr>
              <p:cNvSpPr txBox="1"/>
              <p:nvPr/>
            </p:nvSpPr>
            <p:spPr>
              <a:xfrm>
                <a:off x="4497209" y="516429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825ABE-774D-408F-D31A-CC4B7854F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09" y="5164291"/>
                <a:ext cx="269240" cy="369332"/>
              </a:xfrm>
              <a:prstGeom prst="rect">
                <a:avLst/>
              </a:prstGeom>
              <a:blipFill>
                <a:blip r:embed="rId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50E26A-4B25-1E30-0323-656B91780257}"/>
                  </a:ext>
                </a:extLst>
              </p:cNvPr>
              <p:cNvSpPr txBox="1"/>
              <p:nvPr/>
            </p:nvSpPr>
            <p:spPr>
              <a:xfrm>
                <a:off x="4814570" y="4521510"/>
                <a:ext cx="109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50E26A-4B25-1E30-0323-656B9178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70" y="4521510"/>
                <a:ext cx="10934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9C9799-5D0E-3917-578C-6600FB31BDA4}"/>
                  </a:ext>
                </a:extLst>
              </p:cNvPr>
              <p:cNvSpPr txBox="1"/>
              <p:nvPr/>
            </p:nvSpPr>
            <p:spPr>
              <a:xfrm>
                <a:off x="4933384" y="5234275"/>
                <a:ext cx="895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9C9799-5D0E-3917-578C-6600FB31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384" y="5234275"/>
                <a:ext cx="8959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2BDEC857-5242-1631-F6AE-C83CC39ACD30}"/>
              </a:ext>
            </a:extLst>
          </p:cNvPr>
          <p:cNvSpPr/>
          <p:nvPr/>
        </p:nvSpPr>
        <p:spPr>
          <a:xfrm>
            <a:off x="2488183" y="4831374"/>
            <a:ext cx="1919003" cy="527712"/>
          </a:xfrm>
          <a:prstGeom prst="rect">
            <a:avLst/>
          </a:prstGeom>
          <a:solidFill>
            <a:srgbClr val="EA4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F9ABB63-E7D2-9CE1-BA34-0C02FCA5F1C2}"/>
              </a:ext>
            </a:extLst>
          </p:cNvPr>
          <p:cNvSpPr txBox="1"/>
          <p:nvPr/>
        </p:nvSpPr>
        <p:spPr>
          <a:xfrm>
            <a:off x="6209448" y="3830611"/>
            <a:ext cx="4746498" cy="250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2A34DFD-B7DE-BFBB-9F11-08D018CB4904}"/>
              </a:ext>
            </a:extLst>
          </p:cNvPr>
          <p:cNvCxnSpPr>
            <a:cxnSpLocks/>
          </p:cNvCxnSpPr>
          <p:nvPr/>
        </p:nvCxnSpPr>
        <p:spPr>
          <a:xfrm>
            <a:off x="8226531" y="3992880"/>
            <a:ext cx="0" cy="663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CBF38FC-19B9-23BF-7A02-26D95AB4A35E}"/>
              </a:ext>
            </a:extLst>
          </p:cNvPr>
          <p:cNvCxnSpPr>
            <a:cxnSpLocks/>
          </p:cNvCxnSpPr>
          <p:nvPr/>
        </p:nvCxnSpPr>
        <p:spPr>
          <a:xfrm>
            <a:off x="8227407" y="55372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D24AC24-2F29-1EA3-F288-5F14E6C7AB03}"/>
              </a:ext>
            </a:extLst>
          </p:cNvPr>
          <p:cNvCxnSpPr>
            <a:cxnSpLocks/>
          </p:cNvCxnSpPr>
          <p:nvPr/>
        </p:nvCxnSpPr>
        <p:spPr>
          <a:xfrm flipH="1">
            <a:off x="7239119" y="4650137"/>
            <a:ext cx="1926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FD1B750-FC8F-4DDF-27D8-7713EE90B722}"/>
              </a:ext>
            </a:extLst>
          </p:cNvPr>
          <p:cNvCxnSpPr>
            <a:cxnSpLocks/>
          </p:cNvCxnSpPr>
          <p:nvPr/>
        </p:nvCxnSpPr>
        <p:spPr>
          <a:xfrm flipH="1">
            <a:off x="7239119" y="5524828"/>
            <a:ext cx="1926336" cy="6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863E27B-9A82-6752-C66C-561143690FBC}"/>
                  </a:ext>
                </a:extLst>
              </p:cNvPr>
              <p:cNvSpPr txBox="1"/>
              <p:nvPr/>
            </p:nvSpPr>
            <p:spPr>
              <a:xfrm>
                <a:off x="6134600" y="4889118"/>
                <a:ext cx="1161273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863E27B-9A82-6752-C66C-561143690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600" y="4889118"/>
                <a:ext cx="1161273" cy="394532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6BCB32-CEA1-BBF7-F7D1-F922F656361E}"/>
                  </a:ext>
                </a:extLst>
              </p:cNvPr>
              <p:cNvSpPr txBox="1"/>
              <p:nvPr/>
            </p:nvSpPr>
            <p:spPr>
              <a:xfrm>
                <a:off x="6969879" y="425190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6BCB32-CEA1-BBF7-F7D1-F922F656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79" y="4251901"/>
                <a:ext cx="269240" cy="369332"/>
              </a:xfrm>
              <a:prstGeom prst="rect">
                <a:avLst/>
              </a:prstGeom>
              <a:blipFill>
                <a:blip r:embed="rId12"/>
                <a:stretch>
                  <a:fillRect r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1036273-6972-A75E-0136-2E496CE7CD75}"/>
                  </a:ext>
                </a:extLst>
              </p:cNvPr>
              <p:cNvSpPr txBox="1"/>
              <p:nvPr/>
            </p:nvSpPr>
            <p:spPr>
              <a:xfrm>
                <a:off x="9248144" y="446547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1036273-6972-A75E-0136-2E496CE7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144" y="4465471"/>
                <a:ext cx="269240" cy="369332"/>
              </a:xfrm>
              <a:prstGeom prst="rect">
                <a:avLst/>
              </a:prstGeom>
              <a:blipFill>
                <a:blip r:embed="rId13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56E5FD-C965-92EA-3804-5BB306AF13FD}"/>
                  </a:ext>
                </a:extLst>
              </p:cNvPr>
              <p:cNvSpPr txBox="1"/>
              <p:nvPr/>
            </p:nvSpPr>
            <p:spPr>
              <a:xfrm>
                <a:off x="6969879" y="5603607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56E5FD-C965-92EA-3804-5BB306AF1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79" y="5603607"/>
                <a:ext cx="269240" cy="369332"/>
              </a:xfrm>
              <a:prstGeom prst="rect">
                <a:avLst/>
              </a:prstGeom>
              <a:blipFill>
                <a:blip r:embed="rId1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F3A48DF-2F7D-88B9-36FE-AA95A0F4E6E0}"/>
                  </a:ext>
                </a:extLst>
              </p:cNvPr>
              <p:cNvSpPr txBox="1"/>
              <p:nvPr/>
            </p:nvSpPr>
            <p:spPr>
              <a:xfrm>
                <a:off x="9248144" y="5360599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F3A48DF-2F7D-88B9-36FE-AA95A0F4E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144" y="5360599"/>
                <a:ext cx="269240" cy="369332"/>
              </a:xfrm>
              <a:prstGeom prst="rect">
                <a:avLst/>
              </a:prstGeom>
              <a:blipFill>
                <a:blip r:embed="rId15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0D8C900-3C1B-0EC9-B7A8-C4C6FCA287EF}"/>
                  </a:ext>
                </a:extLst>
              </p:cNvPr>
              <p:cNvSpPr txBox="1"/>
              <p:nvPr/>
            </p:nvSpPr>
            <p:spPr>
              <a:xfrm>
                <a:off x="9248144" y="4660098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0D8C900-3C1B-0EC9-B7A8-C4C6FCA2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144" y="4660098"/>
                <a:ext cx="269240" cy="369332"/>
              </a:xfrm>
              <a:prstGeom prst="rect">
                <a:avLst/>
              </a:prstGeom>
              <a:blipFill>
                <a:blip r:embed="rId16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06DF57C-095C-4CA1-AD4E-BCB1AD0E92EC}"/>
                  </a:ext>
                </a:extLst>
              </p:cNvPr>
              <p:cNvSpPr txBox="1"/>
              <p:nvPr/>
            </p:nvSpPr>
            <p:spPr>
              <a:xfrm>
                <a:off x="9248144" y="516429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06DF57C-095C-4CA1-AD4E-BCB1AD0E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144" y="5164291"/>
                <a:ext cx="269240" cy="369332"/>
              </a:xfrm>
              <a:prstGeom prst="rect">
                <a:avLst/>
              </a:prstGeom>
              <a:blipFill>
                <a:blip r:embed="rId17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ACD1F5B-B319-EE1F-2FDE-E9D670DA7E6E}"/>
                  </a:ext>
                </a:extLst>
              </p:cNvPr>
              <p:cNvSpPr txBox="1"/>
              <p:nvPr/>
            </p:nvSpPr>
            <p:spPr>
              <a:xfrm>
                <a:off x="9565505" y="4521510"/>
                <a:ext cx="109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ACD1F5B-B319-EE1F-2FDE-E9D670D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505" y="4521510"/>
                <a:ext cx="1093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94DD0F-EE2B-63B1-FA7D-59BCB0934F6F}"/>
                  </a:ext>
                </a:extLst>
              </p:cNvPr>
              <p:cNvSpPr txBox="1"/>
              <p:nvPr/>
            </p:nvSpPr>
            <p:spPr>
              <a:xfrm>
                <a:off x="9640821" y="5268511"/>
                <a:ext cx="1271627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94DD0F-EE2B-63B1-FA7D-59BCB0934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21" y="5268511"/>
                <a:ext cx="1271627" cy="394532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C70991E3-0349-3F29-8BB0-97FC626A6B11}"/>
              </a:ext>
            </a:extLst>
          </p:cNvPr>
          <p:cNvSpPr/>
          <p:nvPr/>
        </p:nvSpPr>
        <p:spPr>
          <a:xfrm>
            <a:off x="7239118" y="4831374"/>
            <a:ext cx="1919003" cy="527712"/>
          </a:xfrm>
          <a:prstGeom prst="rect">
            <a:avLst/>
          </a:prstGeom>
          <a:solidFill>
            <a:srgbClr val="EA4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C30B8B-F6EA-B0E4-B2EB-872ACA461715}"/>
              </a:ext>
            </a:extLst>
          </p:cNvPr>
          <p:cNvSpPr txBox="1"/>
          <p:nvPr/>
        </p:nvSpPr>
        <p:spPr>
          <a:xfrm>
            <a:off x="10964328" y="3830611"/>
            <a:ext cx="4746498" cy="250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31192A8-3B06-E5AE-BD90-C9D7FDCC4AB7}"/>
              </a:ext>
            </a:extLst>
          </p:cNvPr>
          <p:cNvCxnSpPr>
            <a:cxnSpLocks/>
          </p:cNvCxnSpPr>
          <p:nvPr/>
        </p:nvCxnSpPr>
        <p:spPr>
          <a:xfrm>
            <a:off x="12981411" y="3992880"/>
            <a:ext cx="0" cy="663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0005332-2AF7-6A89-1D4C-4C625E17007B}"/>
              </a:ext>
            </a:extLst>
          </p:cNvPr>
          <p:cNvCxnSpPr>
            <a:cxnSpLocks/>
          </p:cNvCxnSpPr>
          <p:nvPr/>
        </p:nvCxnSpPr>
        <p:spPr>
          <a:xfrm>
            <a:off x="12982287" y="55372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E8FFE3E-8277-9FB6-5ACF-44CB2CF56CEC}"/>
              </a:ext>
            </a:extLst>
          </p:cNvPr>
          <p:cNvCxnSpPr>
            <a:cxnSpLocks/>
          </p:cNvCxnSpPr>
          <p:nvPr/>
        </p:nvCxnSpPr>
        <p:spPr>
          <a:xfrm flipH="1">
            <a:off x="11993999" y="4650137"/>
            <a:ext cx="1926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1763272-ACF0-40B2-958E-A1EC78D6D3C8}"/>
              </a:ext>
            </a:extLst>
          </p:cNvPr>
          <p:cNvCxnSpPr>
            <a:cxnSpLocks/>
          </p:cNvCxnSpPr>
          <p:nvPr/>
        </p:nvCxnSpPr>
        <p:spPr>
          <a:xfrm flipH="1">
            <a:off x="11993999" y="5524828"/>
            <a:ext cx="1926336" cy="6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CF06BA5-F3AC-1B45-45A3-99C0B90004E4}"/>
                  </a:ext>
                </a:extLst>
              </p:cNvPr>
              <p:cNvSpPr txBox="1"/>
              <p:nvPr/>
            </p:nvSpPr>
            <p:spPr>
              <a:xfrm>
                <a:off x="10889480" y="4889118"/>
                <a:ext cx="116127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CF06BA5-F3AC-1B45-45A3-99C0B9000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480" y="4889118"/>
                <a:ext cx="1161273" cy="404213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CEA80F-0112-E330-EFB0-4DA9B388D329}"/>
                  </a:ext>
                </a:extLst>
              </p:cNvPr>
              <p:cNvSpPr txBox="1"/>
              <p:nvPr/>
            </p:nvSpPr>
            <p:spPr>
              <a:xfrm>
                <a:off x="11724759" y="425190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CEA80F-0112-E330-EFB0-4DA9B388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759" y="4251901"/>
                <a:ext cx="269240" cy="369332"/>
              </a:xfrm>
              <a:prstGeom prst="rect">
                <a:avLst/>
              </a:prstGeom>
              <a:blipFill>
                <a:blip r:embed="rId12"/>
                <a:stretch>
                  <a:fillRect r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ED8420A-1892-4D58-429F-BAD76A8B085F}"/>
                  </a:ext>
                </a:extLst>
              </p:cNvPr>
              <p:cNvSpPr txBox="1"/>
              <p:nvPr/>
            </p:nvSpPr>
            <p:spPr>
              <a:xfrm>
                <a:off x="14003024" y="446547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ED8420A-1892-4D58-429F-BAD76A8B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3024" y="4465471"/>
                <a:ext cx="269240" cy="369332"/>
              </a:xfrm>
              <a:prstGeom prst="rect">
                <a:avLst/>
              </a:prstGeom>
              <a:blipFill>
                <a:blip r:embed="rId13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1CE0FB2-57F8-4D4D-AF71-D8869C19F146}"/>
                  </a:ext>
                </a:extLst>
              </p:cNvPr>
              <p:cNvSpPr txBox="1"/>
              <p:nvPr/>
            </p:nvSpPr>
            <p:spPr>
              <a:xfrm>
                <a:off x="11724759" y="5603607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1CE0FB2-57F8-4D4D-AF71-D8869C19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759" y="5603607"/>
                <a:ext cx="269240" cy="369332"/>
              </a:xfrm>
              <a:prstGeom prst="rect">
                <a:avLst/>
              </a:prstGeom>
              <a:blipFill>
                <a:blip r:embed="rId1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19F9A84-E6CD-1443-2AA2-0502AA3926F9}"/>
                  </a:ext>
                </a:extLst>
              </p:cNvPr>
              <p:cNvSpPr txBox="1"/>
              <p:nvPr/>
            </p:nvSpPr>
            <p:spPr>
              <a:xfrm>
                <a:off x="14003024" y="5360599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19F9A84-E6CD-1443-2AA2-0502AA39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3024" y="5360599"/>
                <a:ext cx="269240" cy="369332"/>
              </a:xfrm>
              <a:prstGeom prst="rect">
                <a:avLst/>
              </a:prstGeom>
              <a:blipFill>
                <a:blip r:embed="rId15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79842C4-78A3-337C-0F11-E4F1EF0B551B}"/>
                  </a:ext>
                </a:extLst>
              </p:cNvPr>
              <p:cNvSpPr txBox="1"/>
              <p:nvPr/>
            </p:nvSpPr>
            <p:spPr>
              <a:xfrm>
                <a:off x="14003024" y="4660098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79842C4-78A3-337C-0F11-E4F1EF0B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3024" y="4660098"/>
                <a:ext cx="269240" cy="369332"/>
              </a:xfrm>
              <a:prstGeom prst="rect">
                <a:avLst/>
              </a:prstGeom>
              <a:blipFill>
                <a:blip r:embed="rId16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0A9582F-1226-559B-23E8-BC12238F54F8}"/>
                  </a:ext>
                </a:extLst>
              </p:cNvPr>
              <p:cNvSpPr txBox="1"/>
              <p:nvPr/>
            </p:nvSpPr>
            <p:spPr>
              <a:xfrm>
                <a:off x="14003024" y="5164291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0A9582F-1226-559B-23E8-BC12238F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3024" y="5164291"/>
                <a:ext cx="269240" cy="369332"/>
              </a:xfrm>
              <a:prstGeom prst="rect">
                <a:avLst/>
              </a:prstGeom>
              <a:blipFill>
                <a:blip r:embed="rId17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9231DC9-24C5-EB77-977E-66BCE69C7833}"/>
                  </a:ext>
                </a:extLst>
              </p:cNvPr>
              <p:cNvSpPr txBox="1"/>
              <p:nvPr/>
            </p:nvSpPr>
            <p:spPr>
              <a:xfrm>
                <a:off x="14368810" y="4521510"/>
                <a:ext cx="1342015" cy="3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9231DC9-24C5-EB77-977E-66BCE69C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810" y="4521510"/>
                <a:ext cx="1342015" cy="395429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0DBFFF9-31A2-AE78-3D98-21901694F409}"/>
                  </a:ext>
                </a:extLst>
              </p:cNvPr>
              <p:cNvSpPr txBox="1"/>
              <p:nvPr/>
            </p:nvSpPr>
            <p:spPr>
              <a:xfrm>
                <a:off x="14176100" y="5252366"/>
                <a:ext cx="1271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0DBFFF9-31A2-AE78-3D98-21901694F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100" y="5252366"/>
                <a:ext cx="1271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>
            <a:extLst>
              <a:ext uri="{FF2B5EF4-FFF2-40B4-BE49-F238E27FC236}">
                <a16:creationId xmlns:a16="http://schemas.microsoft.com/office/drawing/2014/main" id="{73485292-EF86-1A55-A72E-DF5830C5400E}"/>
              </a:ext>
            </a:extLst>
          </p:cNvPr>
          <p:cNvSpPr/>
          <p:nvPr/>
        </p:nvSpPr>
        <p:spPr>
          <a:xfrm>
            <a:off x="11993998" y="4831374"/>
            <a:ext cx="1919003" cy="527712"/>
          </a:xfrm>
          <a:prstGeom prst="rect">
            <a:avLst/>
          </a:prstGeom>
          <a:solidFill>
            <a:srgbClr val="EA4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06C7-B6D8-BF6A-3DAE-6FFD7512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7415-2685-2ECE-3C8B-AC4C1674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0C6E7-3BBA-81E1-EC2D-7D3D08AF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72" y="4128957"/>
            <a:ext cx="8782664" cy="36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5C82-F331-A274-E5C3-2B94B7F6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8AF9-3195-D330-755D-63A991EE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B4557-9BA4-900E-B46E-43F82AE3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32" y="3770056"/>
            <a:ext cx="8185197" cy="39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4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216B-35AB-AE11-A1A5-123741CB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A1DE-65D6-D71B-8F94-4ED24208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96BDB-0367-E425-7C5C-B7EDEA16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37" y="5297688"/>
            <a:ext cx="8593931" cy="21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A778-69A1-8E2B-8C10-769F8765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3AA4-AA23-1136-75CC-3BA930DA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5CB85-7420-508B-B2EE-52390E5A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78" y="3796903"/>
            <a:ext cx="5836444" cy="42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EA7-E992-9C9C-F2CC-C9AC3D8B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D86E-7345-BBA1-7355-3D237422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FFA11-5CEC-4C29-E4AA-5E97A49D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16" y="3539728"/>
            <a:ext cx="7036594" cy="4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0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E001-4E21-052E-DF5E-2894EBBE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83DA-DC27-F514-0DA1-E954FF6F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4BD24-4DCE-C25B-4803-7C9E9549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78" y="3403997"/>
            <a:ext cx="8122444" cy="5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ABDB-2C1E-3D71-ED2F-28EDAC3E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F4C3-18BE-E75E-DCA1-15F1548F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53B34-FC06-6155-7399-0F9A7F3E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53" y="3432572"/>
            <a:ext cx="6922294" cy="5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4CE435-9E3B-A4E6-748D-2A18553D7FA4}"/>
              </a:ext>
            </a:extLst>
          </p:cNvPr>
          <p:cNvSpPr/>
          <p:nvPr/>
        </p:nvSpPr>
        <p:spPr>
          <a:xfrm>
            <a:off x="7783288" y="3256383"/>
            <a:ext cx="139959" cy="45066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34C5A-D03B-A483-E62D-D42E8DDCE4FF}"/>
              </a:ext>
            </a:extLst>
          </p:cNvPr>
          <p:cNvSpPr/>
          <p:nvPr/>
        </p:nvSpPr>
        <p:spPr>
          <a:xfrm>
            <a:off x="15101599" y="3256383"/>
            <a:ext cx="139959" cy="45066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BCD41-2586-6920-3EF1-B66FFF732667}"/>
              </a:ext>
            </a:extLst>
          </p:cNvPr>
          <p:cNvSpPr/>
          <p:nvPr/>
        </p:nvSpPr>
        <p:spPr>
          <a:xfrm>
            <a:off x="7550020" y="3741575"/>
            <a:ext cx="1427584" cy="485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FD005-4C90-B7BC-DCA6-898FE3931982}"/>
              </a:ext>
            </a:extLst>
          </p:cNvPr>
          <p:cNvSpPr/>
          <p:nvPr/>
        </p:nvSpPr>
        <p:spPr>
          <a:xfrm>
            <a:off x="14103220" y="3741575"/>
            <a:ext cx="1427584" cy="485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8630D11A-71B0-4605-C074-15DEA9523639}"/>
              </a:ext>
            </a:extLst>
          </p:cNvPr>
          <p:cNvSpPr/>
          <p:nvPr/>
        </p:nvSpPr>
        <p:spPr>
          <a:xfrm rot="5400000">
            <a:off x="7967343" y="4101108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DA67B-B8EE-2E39-F416-9C435F2E6E72}"/>
              </a:ext>
            </a:extLst>
          </p:cNvPr>
          <p:cNvSpPr/>
          <p:nvPr/>
        </p:nvSpPr>
        <p:spPr>
          <a:xfrm>
            <a:off x="7550022" y="3825034"/>
            <a:ext cx="1123717" cy="1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DA8EA0-8382-AF73-6A58-6E65FE52085C}"/>
              </a:ext>
            </a:extLst>
          </p:cNvPr>
          <p:cNvSpPr/>
          <p:nvPr/>
        </p:nvSpPr>
        <p:spPr>
          <a:xfrm rot="5400000">
            <a:off x="8414528" y="3970582"/>
            <a:ext cx="403428" cy="10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3C910-3EED-A47B-8A38-E6321B1DD411}"/>
              </a:ext>
            </a:extLst>
          </p:cNvPr>
          <p:cNvSpPr/>
          <p:nvPr/>
        </p:nvSpPr>
        <p:spPr>
          <a:xfrm>
            <a:off x="8660206" y="4168206"/>
            <a:ext cx="317398" cy="58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43673E-5203-494B-9B52-9214A206E10C}"/>
              </a:ext>
            </a:extLst>
          </p:cNvPr>
          <p:cNvSpPr/>
          <p:nvPr/>
        </p:nvSpPr>
        <p:spPr>
          <a:xfrm>
            <a:off x="14103219" y="4168160"/>
            <a:ext cx="317398" cy="58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D17944-8192-A58D-4CBA-C1F02CE065B1}"/>
              </a:ext>
            </a:extLst>
          </p:cNvPr>
          <p:cNvSpPr/>
          <p:nvPr/>
        </p:nvSpPr>
        <p:spPr>
          <a:xfrm>
            <a:off x="8686437" y="4175565"/>
            <a:ext cx="5713378" cy="457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70F73-5671-2951-3555-C8C1DFA40116}"/>
              </a:ext>
            </a:extLst>
          </p:cNvPr>
          <p:cNvSpPr/>
          <p:nvPr/>
        </p:nvSpPr>
        <p:spPr>
          <a:xfrm>
            <a:off x="8706759" y="3678097"/>
            <a:ext cx="5577839" cy="6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ord 24">
            <a:extLst>
              <a:ext uri="{FF2B5EF4-FFF2-40B4-BE49-F238E27FC236}">
                <a16:creationId xmlns:a16="http://schemas.microsoft.com/office/drawing/2014/main" id="{625B77F7-010D-DBB1-88C1-FDC64F6C4251}"/>
              </a:ext>
            </a:extLst>
          </p:cNvPr>
          <p:cNvSpPr/>
          <p:nvPr/>
        </p:nvSpPr>
        <p:spPr>
          <a:xfrm rot="5400000">
            <a:off x="14676081" y="4098921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0DD1B7-5A85-50F2-6769-16F6B16A41F1}"/>
              </a:ext>
            </a:extLst>
          </p:cNvPr>
          <p:cNvSpPr/>
          <p:nvPr/>
        </p:nvSpPr>
        <p:spPr>
          <a:xfrm>
            <a:off x="7550022" y="4852855"/>
            <a:ext cx="1420897" cy="9677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C9FBE-D4C7-99AD-6989-FCB450FCD803}"/>
              </a:ext>
            </a:extLst>
          </p:cNvPr>
          <p:cNvSpPr/>
          <p:nvPr/>
        </p:nvSpPr>
        <p:spPr>
          <a:xfrm>
            <a:off x="14106877" y="4852855"/>
            <a:ext cx="1420897" cy="9677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ACB2F-8EFF-B6DD-0764-C6A31E37F138}"/>
              </a:ext>
            </a:extLst>
          </p:cNvPr>
          <p:cNvSpPr/>
          <p:nvPr/>
        </p:nvSpPr>
        <p:spPr>
          <a:xfrm>
            <a:off x="7550020" y="7534509"/>
            <a:ext cx="7977752" cy="589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6EE1A40C-952B-0CF7-4CE2-94F81ED6B6B2}"/>
              </a:ext>
            </a:extLst>
          </p:cNvPr>
          <p:cNvSpPr/>
          <p:nvPr/>
        </p:nvSpPr>
        <p:spPr>
          <a:xfrm rot="16200000">
            <a:off x="8001592" y="7392739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BBECD052-0B3D-734B-B1C2-0C5EE385B8C9}"/>
              </a:ext>
            </a:extLst>
          </p:cNvPr>
          <p:cNvSpPr/>
          <p:nvPr/>
        </p:nvSpPr>
        <p:spPr>
          <a:xfrm rot="16200000">
            <a:off x="14729593" y="7392740"/>
            <a:ext cx="318254" cy="270843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968D2-ED90-AF14-C07B-78ECF04FEE3D}"/>
              </a:ext>
            </a:extLst>
          </p:cNvPr>
          <p:cNvSpPr/>
          <p:nvPr/>
        </p:nvSpPr>
        <p:spPr>
          <a:xfrm>
            <a:off x="8706756" y="7536597"/>
            <a:ext cx="5713378" cy="22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3C5D92-25B0-AB2C-7AFE-BBD6FE6FDECE}"/>
              </a:ext>
            </a:extLst>
          </p:cNvPr>
          <p:cNvSpPr/>
          <p:nvPr/>
        </p:nvSpPr>
        <p:spPr>
          <a:xfrm>
            <a:off x="8977604" y="7688467"/>
            <a:ext cx="5125616" cy="226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78139C-6CA7-2BF1-7B05-9C2A609CF2FF}"/>
              </a:ext>
            </a:extLst>
          </p:cNvPr>
          <p:cNvSpPr/>
          <p:nvPr/>
        </p:nvSpPr>
        <p:spPr>
          <a:xfrm>
            <a:off x="8970917" y="7766681"/>
            <a:ext cx="5147310" cy="157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A9FF2C-085C-7E54-68CA-E53FEE15A536}"/>
              </a:ext>
            </a:extLst>
          </p:cNvPr>
          <p:cNvSpPr/>
          <p:nvPr/>
        </p:nvSpPr>
        <p:spPr>
          <a:xfrm>
            <a:off x="8706756" y="7598229"/>
            <a:ext cx="5713378" cy="1608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CB7633-75DD-2772-6022-744EA1B516BC}"/>
              </a:ext>
            </a:extLst>
          </p:cNvPr>
          <p:cNvSpPr/>
          <p:nvPr/>
        </p:nvSpPr>
        <p:spPr>
          <a:xfrm rot="5400000">
            <a:off x="14359503" y="7686288"/>
            <a:ext cx="419515" cy="1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E853D4-1C4F-8B68-7865-85A28808DA5F}"/>
              </a:ext>
            </a:extLst>
          </p:cNvPr>
          <p:cNvSpPr/>
          <p:nvPr/>
        </p:nvSpPr>
        <p:spPr>
          <a:xfrm>
            <a:off x="14530191" y="7832592"/>
            <a:ext cx="997583" cy="1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867ED-6395-D45D-F004-39DA636F6F74}"/>
              </a:ext>
            </a:extLst>
          </p:cNvPr>
          <p:cNvSpPr/>
          <p:nvPr/>
        </p:nvSpPr>
        <p:spPr>
          <a:xfrm>
            <a:off x="11121459" y="7923734"/>
            <a:ext cx="563232" cy="200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FF7B85-D102-AB21-D0E2-B2D890827695}"/>
              </a:ext>
            </a:extLst>
          </p:cNvPr>
          <p:cNvSpPr/>
          <p:nvPr/>
        </p:nvSpPr>
        <p:spPr>
          <a:xfrm>
            <a:off x="11364273" y="7916114"/>
            <a:ext cx="52664" cy="5333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E8800383-E2E0-8A35-67E2-41CB5B20B62D}"/>
              </a:ext>
            </a:extLst>
          </p:cNvPr>
          <p:cNvSpPr/>
          <p:nvPr/>
        </p:nvSpPr>
        <p:spPr>
          <a:xfrm rot="16200000">
            <a:off x="11324612" y="8379520"/>
            <a:ext cx="131986" cy="139942"/>
          </a:xfrm>
          <a:prstGeom prst="chord">
            <a:avLst>
              <a:gd name="adj1" fmla="val 5351738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81461D-CA82-112D-C30E-FC87EAF632FD}"/>
              </a:ext>
            </a:extLst>
          </p:cNvPr>
          <p:cNvSpPr/>
          <p:nvPr/>
        </p:nvSpPr>
        <p:spPr>
          <a:xfrm>
            <a:off x="9375868" y="4548634"/>
            <a:ext cx="4332150" cy="248332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Packing Chamber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B60963-2B1B-F7E8-6588-93A87922311F}"/>
              </a:ext>
            </a:extLst>
          </p:cNvPr>
          <p:cNvCxnSpPr>
            <a:cxnSpLocks/>
          </p:cNvCxnSpPr>
          <p:nvPr/>
        </p:nvCxnSpPr>
        <p:spPr>
          <a:xfrm>
            <a:off x="15760337" y="5820591"/>
            <a:ext cx="0" cy="479166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E5EB74-84B7-34B3-8E77-3D99A2970EA3}"/>
              </a:ext>
            </a:extLst>
          </p:cNvPr>
          <p:cNvCxnSpPr>
            <a:cxnSpLocks/>
          </p:cNvCxnSpPr>
          <p:nvPr/>
        </p:nvCxnSpPr>
        <p:spPr>
          <a:xfrm>
            <a:off x="15745097" y="4226721"/>
            <a:ext cx="0" cy="479166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41392F-4229-7359-F8B3-EA2BF248EDB9}"/>
              </a:ext>
            </a:extLst>
          </p:cNvPr>
          <p:cNvSpPr txBox="1"/>
          <p:nvPr/>
        </p:nvSpPr>
        <p:spPr>
          <a:xfrm>
            <a:off x="5013338" y="3411562"/>
            <a:ext cx="154432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Pylon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FB17-F3A0-5956-ED64-A9D3F8A0AB78}"/>
              </a:ext>
            </a:extLst>
          </p:cNvPr>
          <p:cNvSpPr txBox="1"/>
          <p:nvPr/>
        </p:nvSpPr>
        <p:spPr>
          <a:xfrm>
            <a:off x="5014091" y="3760884"/>
            <a:ext cx="1544320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Sight Glass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01A00-CBDB-C03E-1D86-EB1329CC1DD0}"/>
              </a:ext>
            </a:extLst>
          </p:cNvPr>
          <p:cNvSpPr txBox="1"/>
          <p:nvPr/>
        </p:nvSpPr>
        <p:spPr>
          <a:xfrm>
            <a:off x="4998254" y="4124673"/>
            <a:ext cx="2450973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Gas/Electrode Outlet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F78A62-9D48-2C21-42D6-D3C28471988A}"/>
              </a:ext>
            </a:extLst>
          </p:cNvPr>
          <p:cNvSpPr txBox="1"/>
          <p:nvPr/>
        </p:nvSpPr>
        <p:spPr>
          <a:xfrm>
            <a:off x="5010825" y="4473754"/>
            <a:ext cx="154432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Reactor Cap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203C34-F130-3504-221E-0028B155DA68}"/>
              </a:ext>
            </a:extLst>
          </p:cNvPr>
          <p:cNvSpPr txBox="1"/>
          <p:nvPr/>
        </p:nvSpPr>
        <p:spPr>
          <a:xfrm>
            <a:off x="5007211" y="4818388"/>
            <a:ext cx="154432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O-ring Groove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C3B34D-0B6A-F9C9-A14D-D08E7BF57D54}"/>
              </a:ext>
            </a:extLst>
          </p:cNvPr>
          <p:cNvSpPr txBox="1"/>
          <p:nvPr/>
        </p:nvSpPr>
        <p:spPr>
          <a:xfrm>
            <a:off x="5020236" y="5168101"/>
            <a:ext cx="2569509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Stainless Steel Mesh (Cathode)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97486E-571F-1B26-C387-483936E67F3E}"/>
              </a:ext>
            </a:extLst>
          </p:cNvPr>
          <p:cNvSpPr txBox="1"/>
          <p:nvPr/>
        </p:nvSpPr>
        <p:spPr>
          <a:xfrm>
            <a:off x="5024251" y="5826511"/>
            <a:ext cx="2501612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Reactor Height Extender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E0CDE-9DB1-EAF3-C9B8-889E38D509ED}"/>
              </a:ext>
            </a:extLst>
          </p:cNvPr>
          <p:cNvSpPr txBox="1"/>
          <p:nvPr/>
        </p:nvSpPr>
        <p:spPr>
          <a:xfrm>
            <a:off x="5013084" y="6175820"/>
            <a:ext cx="2501612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Borosilicate Barrier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BDE7A-33D2-5C54-EE91-564E8F183F1F}"/>
              </a:ext>
            </a:extLst>
          </p:cNvPr>
          <p:cNvSpPr txBox="1"/>
          <p:nvPr/>
        </p:nvSpPr>
        <p:spPr>
          <a:xfrm>
            <a:off x="5014432" y="6520638"/>
            <a:ext cx="2501612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Copper Electrode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9388BA-4592-E701-9E43-F100C1FF4FA3}"/>
              </a:ext>
            </a:extLst>
          </p:cNvPr>
          <p:cNvSpPr txBox="1"/>
          <p:nvPr/>
        </p:nvSpPr>
        <p:spPr>
          <a:xfrm>
            <a:off x="5013109" y="7215576"/>
            <a:ext cx="2501612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Steel Screw for High Voltage Connector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E92225-3E28-D274-A4EA-CC78A83B5A59}"/>
              </a:ext>
            </a:extLst>
          </p:cNvPr>
          <p:cNvSpPr txBox="1"/>
          <p:nvPr/>
        </p:nvSpPr>
        <p:spPr>
          <a:xfrm>
            <a:off x="5007007" y="6870757"/>
            <a:ext cx="2501612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Reactor Base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FF9880-3E53-D841-A376-1C6D573E3244}"/>
              </a:ext>
            </a:extLst>
          </p:cNvPr>
          <p:cNvSpPr txBox="1"/>
          <p:nvPr/>
        </p:nvSpPr>
        <p:spPr>
          <a:xfrm>
            <a:off x="5006367" y="3060716"/>
            <a:ext cx="1997710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Compression Nut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205EEFC-E563-5483-35D7-120EBE687FD3}"/>
              </a:ext>
            </a:extLst>
          </p:cNvPr>
          <p:cNvSpPr/>
          <p:nvPr/>
        </p:nvSpPr>
        <p:spPr>
          <a:xfrm>
            <a:off x="7586823" y="3060715"/>
            <a:ext cx="551338" cy="386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5A98FE-C21A-6622-0EEA-DDEEFC12B29B}"/>
              </a:ext>
            </a:extLst>
          </p:cNvPr>
          <p:cNvSpPr/>
          <p:nvPr/>
        </p:nvSpPr>
        <p:spPr>
          <a:xfrm>
            <a:off x="14899899" y="3112925"/>
            <a:ext cx="551338" cy="386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A007D6-0966-55A5-0A5C-C24934F49BDB}"/>
              </a:ext>
            </a:extLst>
          </p:cNvPr>
          <p:cNvSpPr txBox="1"/>
          <p:nvPr/>
        </p:nvSpPr>
        <p:spPr>
          <a:xfrm>
            <a:off x="13700036" y="6989244"/>
            <a:ext cx="2501612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Inlet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55897C-2775-AD22-C4A6-0DA3608EAE5F}"/>
              </a:ext>
            </a:extLst>
          </p:cNvPr>
          <p:cNvCxnSpPr>
            <a:cxnSpLocks/>
          </p:cNvCxnSpPr>
          <p:nvPr/>
        </p:nvCxnSpPr>
        <p:spPr>
          <a:xfrm>
            <a:off x="15760337" y="6964970"/>
            <a:ext cx="0" cy="479166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A79373-F93A-A5AA-4CA4-9C49F734FF6D}"/>
              </a:ext>
            </a:extLst>
          </p:cNvPr>
          <p:cNvCxnSpPr>
            <a:cxnSpLocks/>
          </p:cNvCxnSpPr>
          <p:nvPr/>
        </p:nvCxnSpPr>
        <p:spPr>
          <a:xfrm>
            <a:off x="6721424" y="3255541"/>
            <a:ext cx="763349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F8715-3801-5A51-0874-28D0905BB24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6557658" y="3596227"/>
            <a:ext cx="1236438" cy="22711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5DC0C-B6A9-A91F-AA0B-54DF6DD269B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219960" y="3710438"/>
            <a:ext cx="2486799" cy="17477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A9E8EA-CD93-5C51-78E1-5273C69ECCDD}"/>
              </a:ext>
            </a:extLst>
          </p:cNvPr>
          <p:cNvCxnSpPr>
            <a:cxnSpLocks/>
          </p:cNvCxnSpPr>
          <p:nvPr/>
        </p:nvCxnSpPr>
        <p:spPr>
          <a:xfrm flipV="1">
            <a:off x="7259310" y="3897294"/>
            <a:ext cx="488161" cy="34819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1DFF36-B41D-A3E5-F771-3A9E6221020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436483" y="4237481"/>
            <a:ext cx="1689993" cy="774527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0BD886-1CCC-7590-DDA6-518472409D6C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555145" y="4226169"/>
            <a:ext cx="1171544" cy="65936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13141F8-BFF6-C4FB-4803-6CB36017C324}"/>
              </a:ext>
            </a:extLst>
          </p:cNvPr>
          <p:cNvCxnSpPr>
            <a:cxnSpLocks/>
          </p:cNvCxnSpPr>
          <p:nvPr/>
        </p:nvCxnSpPr>
        <p:spPr>
          <a:xfrm flipV="1">
            <a:off x="7336199" y="5832671"/>
            <a:ext cx="320632" cy="14821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3A1EF56-C889-8FD1-D37F-C57484E2C465}"/>
              </a:ext>
            </a:extLst>
          </p:cNvPr>
          <p:cNvSpPr/>
          <p:nvPr/>
        </p:nvSpPr>
        <p:spPr>
          <a:xfrm>
            <a:off x="5111145" y="3325849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8BBD2F-12EB-24B5-3167-E968A4D0C956}"/>
              </a:ext>
            </a:extLst>
          </p:cNvPr>
          <p:cNvSpPr/>
          <p:nvPr/>
        </p:nvSpPr>
        <p:spPr>
          <a:xfrm>
            <a:off x="5111145" y="3678023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A0BC3-723A-AE58-92A1-C2D889DFC289}"/>
              </a:ext>
            </a:extLst>
          </p:cNvPr>
          <p:cNvSpPr/>
          <p:nvPr/>
        </p:nvSpPr>
        <p:spPr>
          <a:xfrm>
            <a:off x="5111145" y="4039973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EA69925-B516-9C4A-D877-829362FA22B7}"/>
              </a:ext>
            </a:extLst>
          </p:cNvPr>
          <p:cNvSpPr/>
          <p:nvPr/>
        </p:nvSpPr>
        <p:spPr>
          <a:xfrm>
            <a:off x="5107335" y="4390493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E674A20-2D47-D60F-F519-3FB36687956C}"/>
              </a:ext>
            </a:extLst>
          </p:cNvPr>
          <p:cNvSpPr/>
          <p:nvPr/>
        </p:nvSpPr>
        <p:spPr>
          <a:xfrm>
            <a:off x="5111145" y="4737203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79B9DD-8C19-6291-DDA4-F735782CBABB}"/>
              </a:ext>
            </a:extLst>
          </p:cNvPr>
          <p:cNvSpPr/>
          <p:nvPr/>
        </p:nvSpPr>
        <p:spPr>
          <a:xfrm>
            <a:off x="5111145" y="5086050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5EEAF8-4B84-20BF-350A-5B459A5BD5A6}"/>
              </a:ext>
            </a:extLst>
          </p:cNvPr>
          <p:cNvSpPr/>
          <p:nvPr/>
        </p:nvSpPr>
        <p:spPr>
          <a:xfrm>
            <a:off x="5112674" y="5739193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2864740-9E42-2635-7462-621560D698F6}"/>
              </a:ext>
            </a:extLst>
          </p:cNvPr>
          <p:cNvSpPr/>
          <p:nvPr/>
        </p:nvSpPr>
        <p:spPr>
          <a:xfrm>
            <a:off x="5112674" y="6095809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4EA800-6404-5E07-DDC5-478F843F2F35}"/>
              </a:ext>
            </a:extLst>
          </p:cNvPr>
          <p:cNvSpPr/>
          <p:nvPr/>
        </p:nvSpPr>
        <p:spPr>
          <a:xfrm>
            <a:off x="5113726" y="6438709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78A24F4-9021-D80A-858D-3FB6D328F5BA}"/>
              </a:ext>
            </a:extLst>
          </p:cNvPr>
          <p:cNvSpPr/>
          <p:nvPr/>
        </p:nvSpPr>
        <p:spPr>
          <a:xfrm>
            <a:off x="5113726" y="6794482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961384-4132-4D79-D42C-E39EC8A27EA7}"/>
              </a:ext>
            </a:extLst>
          </p:cNvPr>
          <p:cNvSpPr/>
          <p:nvPr/>
        </p:nvSpPr>
        <p:spPr>
          <a:xfrm>
            <a:off x="5107334" y="7131435"/>
            <a:ext cx="139959" cy="182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F2401B-9CAB-A485-EE47-B7AACA77CA68}"/>
              </a:ext>
            </a:extLst>
          </p:cNvPr>
          <p:cNvCxnSpPr>
            <a:cxnSpLocks/>
          </p:cNvCxnSpPr>
          <p:nvPr/>
        </p:nvCxnSpPr>
        <p:spPr>
          <a:xfrm>
            <a:off x="6877594" y="7603878"/>
            <a:ext cx="4443040" cy="70839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C7210F-EA5B-F938-678D-3EC2AB210A34}"/>
              </a:ext>
            </a:extLst>
          </p:cNvPr>
          <p:cNvCxnSpPr>
            <a:cxnSpLocks/>
          </p:cNvCxnSpPr>
          <p:nvPr/>
        </p:nvCxnSpPr>
        <p:spPr>
          <a:xfrm>
            <a:off x="6954643" y="6385409"/>
            <a:ext cx="2753967" cy="120269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AECDA4-9B74-00B0-D648-C3B15E366010}"/>
              </a:ext>
            </a:extLst>
          </p:cNvPr>
          <p:cNvCxnSpPr>
            <a:cxnSpLocks/>
          </p:cNvCxnSpPr>
          <p:nvPr/>
        </p:nvCxnSpPr>
        <p:spPr>
          <a:xfrm>
            <a:off x="6783742" y="6659213"/>
            <a:ext cx="2753967" cy="120269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BB605C-0F68-0752-6DD8-9CD47D25EA4E}"/>
              </a:ext>
            </a:extLst>
          </p:cNvPr>
          <p:cNvCxnSpPr>
            <a:cxnSpLocks/>
          </p:cNvCxnSpPr>
          <p:nvPr/>
        </p:nvCxnSpPr>
        <p:spPr>
          <a:xfrm>
            <a:off x="6436483" y="7086450"/>
            <a:ext cx="2059297" cy="63688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F5C5B3-CE19-801A-59F9-5B54D9FE17D7}"/>
              </a:ext>
            </a:extLst>
          </p:cNvPr>
          <p:cNvCxnSpPr>
            <a:cxnSpLocks/>
          </p:cNvCxnSpPr>
          <p:nvPr/>
        </p:nvCxnSpPr>
        <p:spPr>
          <a:xfrm flipV="1">
            <a:off x="6986534" y="4236505"/>
            <a:ext cx="1791915" cy="107450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9BA1A0-9A8C-A8D0-78CA-579206824E4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4389075" y="7247105"/>
            <a:ext cx="180184" cy="28867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8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7101</TotalTime>
  <Words>209</Words>
  <Application>Microsoft Office PowerPoint</Application>
  <PresentationFormat>Custom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Miller</dc:creator>
  <cp:lastModifiedBy>Victor Miller</cp:lastModifiedBy>
  <cp:revision>22</cp:revision>
  <dcterms:created xsi:type="dcterms:W3CDTF">2023-03-29T18:38:01Z</dcterms:created>
  <dcterms:modified xsi:type="dcterms:W3CDTF">2024-11-17T20:48:25Z</dcterms:modified>
</cp:coreProperties>
</file>