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embeddedFontLst>
    <p:embeddedFont>
      <p:font typeface="Oswald SemiBold" panose="000007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1F09-CF21-48EF-8CED-0D0672FF1F2E}" v="2" dt="2022-05-23T14:42:25.691"/>
    <p1510:client id="{00B73304-D33A-450E-A3E8-F6AC22C8635C}" v="1" dt="2022-06-08T13:13:03.345"/>
    <p1510:client id="{03EC90DD-9F86-448E-A403-C0718BAC005D}" v="1" dt="2022-04-14T14:50:49.407"/>
    <p1510:client id="{05BA8951-4CD0-4EFB-BEDB-D4BC64DEC713}" v="2" dt="2022-05-05T15:00:27.681"/>
    <p1510:client id="{08A39E90-EAC6-49B0-AD96-04D2EAFD3682}" v="1" dt="2022-07-02T14:08:17.863"/>
    <p1510:client id="{0D1CBD34-57A1-4797-9C22-CDA39C965A26}" v="2" dt="2022-05-01T15:55:55.506"/>
    <p1510:client id="{0DDAF868-5118-4012-8514-263BBF70EF21}" v="1" dt="2022-05-07T14:43:12.448"/>
    <p1510:client id="{13F4B4D9-D413-4199-A1E1-405555261FE7}" v="3" dt="2022-05-28T12:14:39.867"/>
    <p1510:client id="{16B31711-5A93-47BE-B36A-4A68A40E3F00}" v="2" dt="2022-05-28T06:54:28.732"/>
    <p1510:client id="{190665CA-84CC-4919-88CD-640F7A974F1E}" v="2" dt="2022-05-06T09:07:11.462"/>
    <p1510:client id="{1E86BB40-F353-490E-AA00-D9EFF28552CB}" v="4" dt="2022-04-25T03:04:10.442"/>
    <p1510:client id="{22CB41C0-C6BB-484B-95DD-95C38358EEC6}" v="2" dt="2022-07-15T15:13:04.865"/>
    <p1510:client id="{26D2A94C-DEC3-4934-9946-C98E8407F165}" v="1" dt="2022-07-06T16:16:15.448"/>
    <p1510:client id="{2EAF9A93-0262-4F20-848B-F1DD5D8E2DB6}" v="1" dt="2022-05-06T02:04:44.430"/>
    <p1510:client id="{34E1E879-4FCF-45B7-9AAE-F98B98CB405C}" v="2" dt="2022-05-17T10:29:37.574"/>
    <p1510:client id="{3DFBA1F2-5A60-4BE8-808B-F4BB4058C812}" v="4" dt="2022-07-15T15:08:06.967"/>
    <p1510:client id="{3E06A95E-5749-06AD-F0A6-F83D1F957B22}" v="1" dt="2022-07-10T10:32:25.152"/>
    <p1510:client id="{46D804A7-7538-43AB-B1DC-ADB33EC9A20F}" v="2" dt="2022-07-15T14:31:08.954"/>
    <p1510:client id="{5F891F70-F934-4248-B249-8E7D4CFCC861}" v="3" dt="2022-05-21T15:26:27.757"/>
    <p1510:client id="{5F99BB28-2DD7-4425-BB36-1CFEBBDA5A93}" v="2" dt="2022-05-06T10:26:52.980"/>
    <p1510:client id="{6462F0C8-BF3E-42E8-834A-5CA3F6B43986}" v="2" dt="2022-05-28T09:09:47.964"/>
    <p1510:client id="{6A3A61EE-0BEA-4608-B0C7-09866A946FA6}" v="1" dt="2022-05-27T17:08:00.509"/>
    <p1510:client id="{6EE458AD-C118-47D2-B935-96F214B8ECD5}" v="1" dt="2022-05-07T08:20:07.444"/>
    <p1510:client id="{788BA1AB-FAE4-49CD-9817-E768A7356332}" v="6" dt="2022-05-07T08:54:58.856"/>
    <p1510:client id="{7D83A02D-FBC8-DDCF-D0E4-5FB42A0F519A}" v="2" dt="2022-07-02T15:51:22.506"/>
    <p1510:client id="{7F7B8CF6-44EE-41B7-A2B9-D29996EE64D1}" v="1" dt="2022-07-15T11:38:21.369"/>
    <p1510:client id="{83EA4A03-7190-4A04-B631-81FA82CEED4D}" v="1" dt="2022-05-28T06:52:50.877"/>
    <p1510:client id="{842E539C-CE53-6790-D814-BE894C59019E}" v="8" dt="2022-05-21T07:05:12.893"/>
    <p1510:client id="{8896BEFA-D802-4F37-B00C-F1ECDD60D522}" v="1" dt="2022-05-17T04:56:53.823"/>
    <p1510:client id="{8CF848B3-8A10-6BDB-6F43-710DB8BB2560}" v="1" dt="2022-05-27T12:52:30.954"/>
    <p1510:client id="{915D033D-9BAA-4C3E-98CA-30AB3F69DC93}" v="223" dt="2022-05-07T12:55:45.843"/>
    <p1510:client id="{9B197FA1-75A5-4E8D-866A-D626B677CE8F}" v="1" dt="2022-05-05T10:31:34.394"/>
    <p1510:client id="{A6D43016-DC8B-4A7C-B73F-B93231E83326}" v="1" dt="2022-07-15T15:40:57.560"/>
    <p1510:client id="{A9EC1E18-7F48-49EE-93AB-AF750BB9C0E6}" v="23" dt="2022-05-28T03:44:36.110"/>
    <p1510:client id="{AD4C7E4B-5D07-485D-9C51-623C99A655B3}" v="1" dt="2022-07-13T06:12:39.247"/>
    <p1510:client id="{ADEAF1E8-A458-4AE7-98A1-FD48EDD8EDCB}" v="2" dt="2022-04-12T14:47:07.650"/>
    <p1510:client id="{B0B61D3E-71DB-4450-BB08-1854FE4EF38A}" v="4" dt="2022-05-07T12:08:38.854"/>
    <p1510:client id="{B56AD59E-A107-4CBB-B1AD-EBAB9EF7C7D9}" v="1" dt="2022-05-06T17:14:23.958"/>
    <p1510:client id="{B67F449C-FBC1-4D41-BB20-3A5BE46A9DB5}" v="2" dt="2022-05-04T23:27:11"/>
    <p1510:client id="{B9FDCBF8-B1FC-440F-8F83-21D5AE0C7F51}" v="1" dt="2022-05-05T03:49:47.494"/>
    <p1510:client id="{BCA1B122-9280-40D2-A064-7310A2751D73}" v="1" dt="2022-05-27T18:04:37.628"/>
    <p1510:client id="{BE91E97B-2439-709A-7906-33112F3498C1}" v="4" dt="2022-07-17T16:59:33.131"/>
    <p1510:client id="{BFB7B7DD-10FB-4BC9-8594-D2A37F5AC73D}" v="1" dt="2022-05-23T17:57:16.514"/>
    <p1510:client id="{C3F1D01B-2BC9-45BE-A389-AEC72B953815}" v="2" dt="2022-05-22T15:06:39.663"/>
    <p1510:client id="{CB1D374D-CD86-474C-8E5E-36F21738911C}" v="1" dt="2022-05-14T16:37:55.384"/>
    <p1510:client id="{CD2503C9-05F3-4CEA-BD48-9824512A6549}" v="13" dt="2022-05-05T17:36:15.264"/>
    <p1510:client id="{D0B06E6B-31C8-063B-7433-8C12AD3BF815}" v="1" dt="2022-07-04T14:49:01.672"/>
    <p1510:client id="{DC07F832-A9FA-46D0-B1E5-E133BE0FF732}" v="1" dt="2022-07-15T14:10:21.824"/>
    <p1510:client id="{E421C592-BEB6-FDBD-2124-B8D9C1AF6ED7}" v="16" dt="2022-05-21T14:07:32.323"/>
    <p1510:client id="{E7DF0CA0-15E6-4123-ABCB-7D136CFE21C3}" v="1" dt="2022-05-28T14:59:32.795"/>
    <p1510:client id="{E8F18316-FAED-3FB3-8452-7409FF6345DD}" v="1" dt="2022-07-15T17:23:27.179"/>
    <p1510:client id="{E94AC6B4-6E7E-40A5-A197-ED167393B22E}" v="1" dt="2022-05-04T11:54:34.786"/>
    <p1510:client id="{ED6CD89D-1161-4960-BF8D-AB3A3E7F1C0B}" v="1" dt="2022-05-04T01:35:31.962"/>
    <p1510:client id="{EF348821-8781-47ED-B5B2-34E59EDE36EF}" v="2" dt="2022-05-06T00:32:51.892"/>
    <p1510:client id="{EFEA8786-9B39-416A-8242-7EF96E55975D}" v="1" dt="2022-05-02T09:14:52.794"/>
    <p1510:client id="{F95730C9-59B8-438F-B567-BF36D9FAE771}" v="3" dt="2022-05-07T08:02:4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Thi Thuong 20206309" userId="S::thuong.vt206309@sis.hust.edu.vn::df6c99d5-1a25-43f5-b978-a22d698bc6bb" providerId="AD" clId="Web-{7F7B8CF6-44EE-41B7-A2B9-D29996EE64D1}"/>
    <pc:docChg chg="modSld">
      <pc:chgData name="Vu Thi Thuong 20206309" userId="S::thuong.vt206309@sis.hust.edu.vn::df6c99d5-1a25-43f5-b978-a22d698bc6bb" providerId="AD" clId="Web-{7F7B8CF6-44EE-41B7-A2B9-D29996EE64D1}" dt="2022-07-15T11:38:21.369" v="0" actId="1076"/>
      <pc:docMkLst>
        <pc:docMk/>
      </pc:docMkLst>
      <pc:sldChg chg="modSp">
        <pc:chgData name="Vu Thi Thuong 20206309" userId="S::thuong.vt206309@sis.hust.edu.vn::df6c99d5-1a25-43f5-b978-a22d698bc6bb" providerId="AD" clId="Web-{7F7B8CF6-44EE-41B7-A2B9-D29996EE64D1}" dt="2022-07-15T11:38:21.369" v="0" actId="1076"/>
        <pc:sldMkLst>
          <pc:docMk/>
          <pc:sldMk cId="0" sldId="262"/>
        </pc:sldMkLst>
        <pc:spChg chg="mod">
          <ac:chgData name="Vu Thi Thuong 20206309" userId="S::thuong.vt206309@sis.hust.edu.vn::df6c99d5-1a25-43f5-b978-a22d698bc6bb" providerId="AD" clId="Web-{7F7B8CF6-44EE-41B7-A2B9-D29996EE64D1}" dt="2022-07-15T11:38:21.369" v="0" actId="1076"/>
          <ac:spMkLst>
            <pc:docMk/>
            <pc:sldMk cId="0" sldId="262"/>
            <ac:spMk id="105" creationId="{00000000-0000-0000-0000-000000000000}"/>
          </ac:spMkLst>
        </pc:spChg>
      </pc:sldChg>
    </pc:docChg>
  </pc:docChgLst>
  <pc:docChgLst>
    <pc:chgData name="Dam Cong Danh 20206192" userId="S::danh.dc206192@sis.hust.edu.vn::8e4e83d8-faac-40c4-a0fc-127e822d2426" providerId="AD" clId="Web-{1E86BB40-F353-490E-AA00-D9EFF28552CB}"/>
    <pc:docChg chg="modSld">
      <pc:chgData name="Dam Cong Danh 20206192" userId="S::danh.dc206192@sis.hust.edu.vn::8e4e83d8-faac-40c4-a0fc-127e822d2426" providerId="AD" clId="Web-{1E86BB40-F353-490E-AA00-D9EFF28552CB}" dt="2022-04-25T03:04:10.442" v="1" actId="20577"/>
      <pc:docMkLst>
        <pc:docMk/>
      </pc:docMkLst>
      <pc:sldChg chg="modSp">
        <pc:chgData name="Dam Cong Danh 20206192" userId="S::danh.dc206192@sis.hust.edu.vn::8e4e83d8-faac-40c4-a0fc-127e822d2426" providerId="AD" clId="Web-{1E86BB40-F353-490E-AA00-D9EFF28552CB}" dt="2022-04-25T03:04:10.442" v="1" actId="20577"/>
        <pc:sldMkLst>
          <pc:docMk/>
          <pc:sldMk cId="0" sldId="260"/>
        </pc:sldMkLst>
        <pc:spChg chg="mod">
          <ac:chgData name="Dam Cong Danh 20206192" userId="S::danh.dc206192@sis.hust.edu.vn::8e4e83d8-faac-40c4-a0fc-127e822d2426" providerId="AD" clId="Web-{1E86BB40-F353-490E-AA00-D9EFF28552CB}" dt="2022-04-25T03:04:10.442" v="1" actId="20577"/>
          <ac:spMkLst>
            <pc:docMk/>
            <pc:sldMk cId="0" sldId="260"/>
            <ac:spMk id="89" creationId="{00000000-0000-0000-0000-000000000000}"/>
          </ac:spMkLst>
        </pc:spChg>
      </pc:sldChg>
    </pc:docChg>
  </pc:docChgLst>
  <pc:docChgLst>
    <pc:chgData name="Trinh Trung Hieu 20206238" userId="S::hieu.tt206238@sis.hust.edu.vn::de6744c6-6a7a-4cf9-80f9-f9547dad9faf" providerId="AD" clId="Web-{CB1D374D-CD86-474C-8E5E-36F21738911C}"/>
    <pc:docChg chg="sldOrd">
      <pc:chgData name="Trinh Trung Hieu 20206238" userId="S::hieu.tt206238@sis.hust.edu.vn::de6744c6-6a7a-4cf9-80f9-f9547dad9faf" providerId="AD" clId="Web-{CB1D374D-CD86-474C-8E5E-36F21738911C}" dt="2022-05-14T16:37:55.384" v="0"/>
      <pc:docMkLst>
        <pc:docMk/>
      </pc:docMkLst>
      <pc:sldChg chg="ord">
        <pc:chgData name="Trinh Trung Hieu 20206238" userId="S::hieu.tt206238@sis.hust.edu.vn::de6744c6-6a7a-4cf9-80f9-f9547dad9faf" providerId="AD" clId="Web-{CB1D374D-CD86-474C-8E5E-36F21738911C}" dt="2022-05-14T16:37:55.384" v="0"/>
        <pc:sldMkLst>
          <pc:docMk/>
          <pc:sldMk cId="0" sldId="266"/>
        </pc:sldMkLst>
      </pc:sldChg>
    </pc:docChg>
  </pc:docChgLst>
  <pc:docChgLst>
    <pc:chgData name="Nguyen Duc Anh 20206112" userId="S::anh.nd206112@sis.hust.edu.vn::53def7ea-00d4-4285-86f4-0d6f26340888" providerId="AD" clId="Web-{83EA4A03-7190-4A04-B631-81FA82CEED4D}"/>
    <pc:docChg chg="addSld">
      <pc:chgData name="Nguyen Duc Anh 20206112" userId="S::anh.nd206112@sis.hust.edu.vn::53def7ea-00d4-4285-86f4-0d6f26340888" providerId="AD" clId="Web-{83EA4A03-7190-4A04-B631-81FA82CEED4D}" dt="2022-05-28T06:52:50.877" v="0"/>
      <pc:docMkLst>
        <pc:docMk/>
      </pc:docMkLst>
      <pc:sldChg chg="new">
        <pc:chgData name="Nguyen Duc Anh 20206112" userId="S::anh.nd206112@sis.hust.edu.vn::53def7ea-00d4-4285-86f4-0d6f26340888" providerId="AD" clId="Web-{83EA4A03-7190-4A04-B631-81FA82CEED4D}" dt="2022-05-28T06:52:50.877" v="0"/>
        <pc:sldMkLst>
          <pc:docMk/>
          <pc:sldMk cId="2226676074" sldId="267"/>
        </pc:sldMkLst>
      </pc:sldChg>
    </pc:docChg>
  </pc:docChgLst>
  <pc:docChgLst>
    <pc:chgData name="Vuong Thi Phuong Anh 20206227" userId="S::anh.vtp206227@sis.hust.edu.vn::77d8e3d9-1bd0-47af-828f-2a63a8ea1070" providerId="AD" clId="Web-{C3F1D01B-2BC9-45BE-A389-AEC72B953815}"/>
    <pc:docChg chg="modSld">
      <pc:chgData name="Vuong Thi Phuong Anh 20206227" userId="S::anh.vtp206227@sis.hust.edu.vn::77d8e3d9-1bd0-47af-828f-2a63a8ea1070" providerId="AD" clId="Web-{C3F1D01B-2BC9-45BE-A389-AEC72B953815}" dt="2022-05-22T15:06:39.663" v="1" actId="1076"/>
      <pc:docMkLst>
        <pc:docMk/>
      </pc:docMkLst>
      <pc:sldChg chg="modSp">
        <pc:chgData name="Vuong Thi Phuong Anh 20206227" userId="S::anh.vtp206227@sis.hust.edu.vn::77d8e3d9-1bd0-47af-828f-2a63a8ea1070" providerId="AD" clId="Web-{C3F1D01B-2BC9-45BE-A389-AEC72B953815}" dt="2022-05-22T15:06:39.663" v="1" actId="1076"/>
        <pc:sldMkLst>
          <pc:docMk/>
          <pc:sldMk cId="0" sldId="258"/>
        </pc:sldMkLst>
        <pc:picChg chg="mod">
          <ac:chgData name="Vuong Thi Phuong Anh 20206227" userId="S::anh.vtp206227@sis.hust.edu.vn::77d8e3d9-1bd0-47af-828f-2a63a8ea1070" providerId="AD" clId="Web-{C3F1D01B-2BC9-45BE-A389-AEC72B953815}" dt="2022-05-22T15:06:39.663" v="1" actId="1076"/>
          <ac:picMkLst>
            <pc:docMk/>
            <pc:sldMk cId="0" sldId="258"/>
            <ac:picMk id="70" creationId="{00000000-0000-0000-0000-000000000000}"/>
          </ac:picMkLst>
        </pc:picChg>
      </pc:sldChg>
    </pc:docChg>
  </pc:docChgLst>
  <pc:docChgLst>
    <pc:chgData name="NGUYEN VAN VU 20195942" userId="S::vu.nv195942@sis.hust.edu.vn::77ef4cbe-f778-4836-968c-d01a83e6be2e" providerId="AD" clId="Web-{03EC90DD-9F86-448E-A403-C0718BAC005D}"/>
    <pc:docChg chg="modSld">
      <pc:chgData name="NGUYEN VAN VU 20195942" userId="S::vu.nv195942@sis.hust.edu.vn::77ef4cbe-f778-4836-968c-d01a83e6be2e" providerId="AD" clId="Web-{03EC90DD-9F86-448E-A403-C0718BAC005D}" dt="2022-04-14T14:50:49.407" v="0" actId="1076"/>
      <pc:docMkLst>
        <pc:docMk/>
      </pc:docMkLst>
      <pc:sldChg chg="modSp">
        <pc:chgData name="NGUYEN VAN VU 20195942" userId="S::vu.nv195942@sis.hust.edu.vn::77ef4cbe-f778-4836-968c-d01a83e6be2e" providerId="AD" clId="Web-{03EC90DD-9F86-448E-A403-C0718BAC005D}" dt="2022-04-14T14:50:49.407" v="0" actId="1076"/>
        <pc:sldMkLst>
          <pc:docMk/>
          <pc:sldMk cId="0" sldId="256"/>
        </pc:sldMkLst>
        <pc:picChg chg="mod">
          <ac:chgData name="NGUYEN VAN VU 20195942" userId="S::vu.nv195942@sis.hust.edu.vn::77ef4cbe-f778-4836-968c-d01a83e6be2e" providerId="AD" clId="Web-{03EC90DD-9F86-448E-A403-C0718BAC005D}" dt="2022-04-14T14:50:49.407" v="0" actId="1076"/>
          <ac:picMkLst>
            <pc:docMk/>
            <pc:sldMk cId="0" sldId="256"/>
            <ac:picMk id="54" creationId="{00000000-0000-0000-0000-000000000000}"/>
          </ac:picMkLst>
        </pc:picChg>
      </pc:sldChg>
    </pc:docChg>
  </pc:docChgLst>
  <pc:docChgLst>
    <pc:chgData name="Do Khanh Huyen 20206148" userId="S::huyen.dk206148@sis.hust.edu.vn::a4849d89-b113-436a-8d78-9574cf0ee301" providerId="AD" clId="Web-{A6D43016-DC8B-4A7C-B73F-B93231E83326}"/>
    <pc:docChg chg="modSld">
      <pc:chgData name="Do Khanh Huyen 20206148" userId="S::huyen.dk206148@sis.hust.edu.vn::a4849d89-b113-436a-8d78-9574cf0ee301" providerId="AD" clId="Web-{A6D43016-DC8B-4A7C-B73F-B93231E83326}" dt="2022-07-15T15:40:57.560" v="0" actId="1076"/>
      <pc:docMkLst>
        <pc:docMk/>
      </pc:docMkLst>
      <pc:sldChg chg="modSp">
        <pc:chgData name="Do Khanh Huyen 20206148" userId="S::huyen.dk206148@sis.hust.edu.vn::a4849d89-b113-436a-8d78-9574cf0ee301" providerId="AD" clId="Web-{A6D43016-DC8B-4A7C-B73F-B93231E83326}" dt="2022-07-15T15:40:57.560" v="0" actId="1076"/>
        <pc:sldMkLst>
          <pc:docMk/>
          <pc:sldMk cId="0" sldId="263"/>
        </pc:sldMkLst>
        <pc:spChg chg="mod">
          <ac:chgData name="Do Khanh Huyen 20206148" userId="S::huyen.dk206148@sis.hust.edu.vn::a4849d89-b113-436a-8d78-9574cf0ee301" providerId="AD" clId="Web-{A6D43016-DC8B-4A7C-B73F-B93231E83326}" dt="2022-07-15T15:40:57.560" v="0" actId="1076"/>
          <ac:spMkLst>
            <pc:docMk/>
            <pc:sldMk cId="0" sldId="263"/>
            <ac:spMk id="113" creationId="{00000000-0000-0000-0000-000000000000}"/>
          </ac:spMkLst>
        </pc:spChg>
      </pc:sldChg>
    </pc:docChg>
  </pc:docChgLst>
  <pc:docChgLst>
    <pc:chgData name="Nguyen Minh Phi 20206296" userId="S::phi.nm206296@sis.hust.edu.vn::442fc614-6d50-416b-b35f-c47cecd084ec" providerId="AD" clId="Web-{5F891F70-F934-4248-B249-8E7D4CFCC861}"/>
    <pc:docChg chg="modSld">
      <pc:chgData name="Nguyen Minh Phi 20206296" userId="S::phi.nm206296@sis.hust.edu.vn::442fc614-6d50-416b-b35f-c47cecd084ec" providerId="AD" clId="Web-{5F891F70-F934-4248-B249-8E7D4CFCC861}" dt="2022-05-21T15:26:27.757" v="2" actId="1076"/>
      <pc:docMkLst>
        <pc:docMk/>
      </pc:docMkLst>
      <pc:sldChg chg="modSp">
        <pc:chgData name="Nguyen Minh Phi 20206296" userId="S::phi.nm206296@sis.hust.edu.vn::442fc614-6d50-416b-b35f-c47cecd084ec" providerId="AD" clId="Web-{5F891F70-F934-4248-B249-8E7D4CFCC861}" dt="2022-05-21T15:26:27.757" v="2" actId="1076"/>
        <pc:sldMkLst>
          <pc:docMk/>
          <pc:sldMk cId="0" sldId="258"/>
        </pc:sldMkLst>
        <pc:spChg chg="mod">
          <ac:chgData name="Nguyen Minh Phi 20206296" userId="S::phi.nm206296@sis.hust.edu.vn::442fc614-6d50-416b-b35f-c47cecd084ec" providerId="AD" clId="Web-{5F891F70-F934-4248-B249-8E7D4CFCC861}" dt="2022-05-21T15:26:27.757" v="2" actId="1076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Tran Huu Tien 20206264" userId="S::tien.th206264@sis.hust.edu.vn::8f3fd5f4-46cf-4eb3-8f83-32d9676daa7e" providerId="AD" clId="Web-{46D804A7-7538-43AB-B1DC-ADB33EC9A20F}"/>
    <pc:docChg chg="modSld">
      <pc:chgData name="Tran Huu Tien 20206264" userId="S::tien.th206264@sis.hust.edu.vn::8f3fd5f4-46cf-4eb3-8f83-32d9676daa7e" providerId="AD" clId="Web-{46D804A7-7538-43AB-B1DC-ADB33EC9A20F}" dt="2022-07-15T14:31:08.954" v="1" actId="1076"/>
      <pc:docMkLst>
        <pc:docMk/>
      </pc:docMkLst>
      <pc:sldChg chg="modSp">
        <pc:chgData name="Tran Huu Tien 20206264" userId="S::tien.th206264@sis.hust.edu.vn::8f3fd5f4-46cf-4eb3-8f83-32d9676daa7e" providerId="AD" clId="Web-{46D804A7-7538-43AB-B1DC-ADB33EC9A20F}" dt="2022-07-15T14:31:08.954" v="1" actId="1076"/>
        <pc:sldMkLst>
          <pc:docMk/>
          <pc:sldMk cId="0" sldId="262"/>
        </pc:sldMkLst>
        <pc:spChg chg="mod">
          <ac:chgData name="Tran Huu Tien 20206264" userId="S::tien.th206264@sis.hust.edu.vn::8f3fd5f4-46cf-4eb3-8f83-32d9676daa7e" providerId="AD" clId="Web-{46D804A7-7538-43AB-B1DC-ADB33EC9A20F}" dt="2022-07-15T14:31:08.954" v="1" actId="1076"/>
          <ac:spMkLst>
            <pc:docMk/>
            <pc:sldMk cId="0" sldId="262"/>
            <ac:spMk id="105" creationId="{00000000-0000-0000-0000-000000000000}"/>
          </ac:spMkLst>
        </pc:spChg>
      </pc:sldChg>
    </pc:docChg>
  </pc:docChgLst>
  <pc:docChgLst>
    <pc:chgData name="Nguyen Duc Trieu 20206311" userId="S::trieu.nd206311@sis.hust.edu.vn::0a67252a-97ed-4c09-baa7-d463a1e7de4b" providerId="AD" clId="Web-{EF348821-8781-47ED-B5B2-34E59EDE36EF}"/>
    <pc:docChg chg="modSld">
      <pc:chgData name="Nguyen Duc Trieu 20206311" userId="S::trieu.nd206311@sis.hust.edu.vn::0a67252a-97ed-4c09-baa7-d463a1e7de4b" providerId="AD" clId="Web-{EF348821-8781-47ED-B5B2-34E59EDE36EF}" dt="2022-05-06T00:32:51.892" v="1" actId="1076"/>
      <pc:docMkLst>
        <pc:docMk/>
      </pc:docMkLst>
      <pc:sldChg chg="modSp">
        <pc:chgData name="Nguyen Duc Trieu 20206311" userId="S::trieu.nd206311@sis.hust.edu.vn::0a67252a-97ed-4c09-baa7-d463a1e7de4b" providerId="AD" clId="Web-{EF348821-8781-47ED-B5B2-34E59EDE36EF}" dt="2022-05-06T00:32:51.892" v="1" actId="1076"/>
        <pc:sldMkLst>
          <pc:docMk/>
          <pc:sldMk cId="0" sldId="257"/>
        </pc:sldMkLst>
        <pc:spChg chg="mod">
          <ac:chgData name="Nguyen Duc Trieu 20206311" userId="S::trieu.nd206311@sis.hust.edu.vn::0a67252a-97ed-4c09-baa7-d463a1e7de4b" providerId="AD" clId="Web-{EF348821-8781-47ED-B5B2-34E59EDE36EF}" dt="2022-05-06T00:32:51.892" v="1" actId="1076"/>
          <ac:spMkLst>
            <pc:docMk/>
            <pc:sldMk cId="0" sldId="257"/>
            <ac:spMk id="65" creationId="{00000000-0000-0000-0000-000000000000}"/>
          </ac:spMkLst>
        </pc:spChg>
      </pc:sldChg>
    </pc:docChg>
  </pc:docChgLst>
  <pc:docChgLst>
    <pc:chgData name="Huynh Quoc Viet 20200663" userId="S::viet.hq200663@sis.hust.edu.vn::b74d0988-57ab-4dc6-ad5b-1eb2ad8c4951" providerId="AD" clId="Web-{AD4C7E4B-5D07-485D-9C51-623C99A655B3}"/>
    <pc:docChg chg="modSld">
      <pc:chgData name="Huynh Quoc Viet 20200663" userId="S::viet.hq200663@sis.hust.edu.vn::b74d0988-57ab-4dc6-ad5b-1eb2ad8c4951" providerId="AD" clId="Web-{AD4C7E4B-5D07-485D-9C51-623C99A655B3}" dt="2022-07-13T06:12:39.247" v="0" actId="1076"/>
      <pc:docMkLst>
        <pc:docMk/>
      </pc:docMkLst>
      <pc:sldChg chg="modSp">
        <pc:chgData name="Huynh Quoc Viet 20200663" userId="S::viet.hq200663@sis.hust.edu.vn::b74d0988-57ab-4dc6-ad5b-1eb2ad8c4951" providerId="AD" clId="Web-{AD4C7E4B-5D07-485D-9C51-623C99A655B3}" dt="2022-07-13T06:12:39.247" v="0" actId="1076"/>
        <pc:sldMkLst>
          <pc:docMk/>
          <pc:sldMk cId="0" sldId="261"/>
        </pc:sldMkLst>
        <pc:picChg chg="mod">
          <ac:chgData name="Huynh Quoc Viet 20200663" userId="S::viet.hq200663@sis.hust.edu.vn::b74d0988-57ab-4dc6-ad5b-1eb2ad8c4951" providerId="AD" clId="Web-{AD4C7E4B-5D07-485D-9C51-623C99A655B3}" dt="2022-07-13T06:12:39.247" v="0" actId="1076"/>
          <ac:picMkLst>
            <pc:docMk/>
            <pc:sldMk cId="0" sldId="261"/>
            <ac:picMk id="94" creationId="{00000000-0000-0000-0000-000000000000}"/>
          </ac:picMkLst>
        </pc:picChg>
      </pc:sldChg>
    </pc:docChg>
  </pc:docChgLst>
  <pc:docChgLst>
    <pc:chgData name="Pham Van Thuc 20206213" userId="S::thuc.pv206213@sis.hust.edu.vn::e655d22a-af15-4a35-893e-c00ef4778249" providerId="AD" clId="Web-{05BA8951-4CD0-4EFB-BEDB-D4BC64DEC713}"/>
    <pc:docChg chg="modSld">
      <pc:chgData name="Pham Van Thuc 20206213" userId="S::thuc.pv206213@sis.hust.edu.vn::e655d22a-af15-4a35-893e-c00ef4778249" providerId="AD" clId="Web-{05BA8951-4CD0-4EFB-BEDB-D4BC64DEC713}" dt="2022-05-05T15:00:27.681" v="1" actId="1076"/>
      <pc:docMkLst>
        <pc:docMk/>
      </pc:docMkLst>
      <pc:sldChg chg="modSp">
        <pc:chgData name="Pham Van Thuc 20206213" userId="S::thuc.pv206213@sis.hust.edu.vn::e655d22a-af15-4a35-893e-c00ef4778249" providerId="AD" clId="Web-{05BA8951-4CD0-4EFB-BEDB-D4BC64DEC713}" dt="2022-05-05T15:00:27.681" v="1" actId="1076"/>
        <pc:sldMkLst>
          <pc:docMk/>
          <pc:sldMk cId="0" sldId="256"/>
        </pc:sldMkLst>
        <pc:spChg chg="mod">
          <ac:chgData name="Pham Van Thuc 20206213" userId="S::thuc.pv206213@sis.hust.edu.vn::e655d22a-af15-4a35-893e-c00ef4778249" providerId="AD" clId="Web-{05BA8951-4CD0-4EFB-BEDB-D4BC64DEC713}" dt="2022-05-05T15:00:27.681" v="1" actId="1076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Nguyen Minh Phi 20206296" userId="S::phi.nm206296@sis.hust.edu.vn::442fc614-6d50-416b-b35f-c47cecd084ec" providerId="AD" clId="Web-{BFB7B7DD-10FB-4BC9-8594-D2A37F5AC73D}"/>
    <pc:docChg chg="modSld">
      <pc:chgData name="Nguyen Minh Phi 20206296" userId="S::phi.nm206296@sis.hust.edu.vn::442fc614-6d50-416b-b35f-c47cecd084ec" providerId="AD" clId="Web-{BFB7B7DD-10FB-4BC9-8594-D2A37F5AC73D}" dt="2022-05-23T17:57:16.514" v="0" actId="1076"/>
      <pc:docMkLst>
        <pc:docMk/>
      </pc:docMkLst>
      <pc:sldChg chg="modSp">
        <pc:chgData name="Nguyen Minh Phi 20206296" userId="S::phi.nm206296@sis.hust.edu.vn::442fc614-6d50-416b-b35f-c47cecd084ec" providerId="AD" clId="Web-{BFB7B7DD-10FB-4BC9-8594-D2A37F5AC73D}" dt="2022-05-23T17:57:16.514" v="0" actId="1076"/>
        <pc:sldMkLst>
          <pc:docMk/>
          <pc:sldMk cId="0" sldId="258"/>
        </pc:sldMkLst>
        <pc:spChg chg="mod">
          <ac:chgData name="Nguyen Minh Phi 20206296" userId="S::phi.nm206296@sis.hust.edu.vn::442fc614-6d50-416b-b35f-c47cecd084ec" providerId="AD" clId="Web-{BFB7B7DD-10FB-4BC9-8594-D2A37F5AC73D}" dt="2022-05-23T17:57:16.514" v="0" actId="1076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Bui Duc Hoang 20206142" userId="S::hoang.bd206142@sis.hust.edu.vn::478cf36d-1732-4385-8192-bb8518fcbb12" providerId="AD" clId="Web-{8CF848B3-8A10-6BDB-6F43-710DB8BB2560}"/>
    <pc:docChg chg="modSld">
      <pc:chgData name="Bui Duc Hoang 20206142" userId="S::hoang.bd206142@sis.hust.edu.vn::478cf36d-1732-4385-8192-bb8518fcbb12" providerId="AD" clId="Web-{8CF848B3-8A10-6BDB-6F43-710DB8BB2560}" dt="2022-05-27T12:52:30.954" v="0" actId="1076"/>
      <pc:docMkLst>
        <pc:docMk/>
      </pc:docMkLst>
      <pc:sldChg chg="modSp">
        <pc:chgData name="Bui Duc Hoang 20206142" userId="S::hoang.bd206142@sis.hust.edu.vn::478cf36d-1732-4385-8192-bb8518fcbb12" providerId="AD" clId="Web-{8CF848B3-8A10-6BDB-6F43-710DB8BB2560}" dt="2022-05-27T12:52:30.954" v="0" actId="1076"/>
        <pc:sldMkLst>
          <pc:docMk/>
          <pc:sldMk cId="0" sldId="259"/>
        </pc:sldMkLst>
        <pc:spChg chg="mod">
          <ac:chgData name="Bui Duc Hoang 20206142" userId="S::hoang.bd206142@sis.hust.edu.vn::478cf36d-1732-4385-8192-bb8518fcbb12" providerId="AD" clId="Web-{8CF848B3-8A10-6BDB-6F43-710DB8BB2560}" dt="2022-05-27T12:52:30.954" v="0" actId="1076"/>
          <ac:spMkLst>
            <pc:docMk/>
            <pc:sldMk cId="0" sldId="259"/>
            <ac:spMk id="81" creationId="{00000000-0000-0000-0000-000000000000}"/>
          </ac:spMkLst>
        </pc:spChg>
      </pc:sldChg>
    </pc:docChg>
  </pc:docChgLst>
  <pc:docChgLst>
    <pc:chgData name="Nguyen Thuy Quynh 20206259" userId="S::quynh.nt206259@sis.hust.edu.vn::b72f785c-27bb-433f-948e-ead5f468e476" providerId="AD" clId="Web-{788BA1AB-FAE4-49CD-9817-E768A7356332}"/>
    <pc:docChg chg="modSld">
      <pc:chgData name="Nguyen Thuy Quynh 20206259" userId="S::quynh.nt206259@sis.hust.edu.vn::b72f785c-27bb-433f-948e-ead5f468e476" providerId="AD" clId="Web-{788BA1AB-FAE4-49CD-9817-E768A7356332}" dt="2022-05-07T08:54:58.841" v="2" actId="20577"/>
      <pc:docMkLst>
        <pc:docMk/>
      </pc:docMkLst>
      <pc:sldChg chg="modSp">
        <pc:chgData name="Nguyen Thuy Quynh 20206259" userId="S::quynh.nt206259@sis.hust.edu.vn::b72f785c-27bb-433f-948e-ead5f468e476" providerId="AD" clId="Web-{788BA1AB-FAE4-49CD-9817-E768A7356332}" dt="2022-05-07T08:54:58.841" v="2" actId="20577"/>
        <pc:sldMkLst>
          <pc:docMk/>
          <pc:sldMk cId="0" sldId="256"/>
        </pc:sldMkLst>
        <pc:spChg chg="mod">
          <ac:chgData name="Nguyen Thuy Quynh 20206259" userId="S::quynh.nt206259@sis.hust.edu.vn::b72f785c-27bb-433f-948e-ead5f468e476" providerId="AD" clId="Web-{788BA1AB-FAE4-49CD-9817-E768A7356332}" dt="2022-05-07T08:54:58.841" v="2" actId="20577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Pham Thi Hoa Bien 20206122" userId="S::bien.pth206122@sis.hust.edu.vn::6fa81c5f-54eb-4d77-a7bb-51eb8decccea" providerId="AD" clId="Web-{0D1CBD34-57A1-4797-9C22-CDA39C965A26}"/>
    <pc:docChg chg="modSld">
      <pc:chgData name="Pham Thi Hoa Bien 20206122" userId="S::bien.pth206122@sis.hust.edu.vn::6fa81c5f-54eb-4d77-a7bb-51eb8decccea" providerId="AD" clId="Web-{0D1CBD34-57A1-4797-9C22-CDA39C965A26}" dt="2022-05-01T15:55:55.506" v="1" actId="1076"/>
      <pc:docMkLst>
        <pc:docMk/>
      </pc:docMkLst>
      <pc:sldChg chg="modSp">
        <pc:chgData name="Pham Thi Hoa Bien 20206122" userId="S::bien.pth206122@sis.hust.edu.vn::6fa81c5f-54eb-4d77-a7bb-51eb8decccea" providerId="AD" clId="Web-{0D1CBD34-57A1-4797-9C22-CDA39C965A26}" dt="2022-05-01T15:55:55.506" v="1" actId="1076"/>
        <pc:sldMkLst>
          <pc:docMk/>
          <pc:sldMk cId="0" sldId="257"/>
        </pc:sldMkLst>
        <pc:picChg chg="mod">
          <ac:chgData name="Pham Thi Hoa Bien 20206122" userId="S::bien.pth206122@sis.hust.edu.vn::6fa81c5f-54eb-4d77-a7bb-51eb8decccea" providerId="AD" clId="Web-{0D1CBD34-57A1-4797-9C22-CDA39C965A26}" dt="2022-05-01T15:55:55.506" v="1" actId="1076"/>
          <ac:picMkLst>
            <pc:docMk/>
            <pc:sldMk cId="0" sldId="257"/>
            <ac:picMk id="62" creationId="{00000000-0000-0000-0000-000000000000}"/>
          </ac:picMkLst>
        </pc:picChg>
      </pc:sldChg>
    </pc:docChg>
  </pc:docChgLst>
  <pc:docChgLst>
    <pc:chgData name="Nguyen Ba Thanh 20206211" userId="S::thanh.nb206211@sis.hust.edu.vn::25f326b7-730c-4aae-870a-53efbb66561a" providerId="AD" clId="Web-{E94AC6B4-6E7E-40A5-A197-ED167393B22E}"/>
    <pc:docChg chg="modSld">
      <pc:chgData name="Nguyen Ba Thanh 20206211" userId="S::thanh.nb206211@sis.hust.edu.vn::25f326b7-730c-4aae-870a-53efbb66561a" providerId="AD" clId="Web-{E94AC6B4-6E7E-40A5-A197-ED167393B22E}" dt="2022-05-04T11:54:34.786" v="0" actId="1076"/>
      <pc:docMkLst>
        <pc:docMk/>
      </pc:docMkLst>
      <pc:sldChg chg="modSp">
        <pc:chgData name="Nguyen Ba Thanh 20206211" userId="S::thanh.nb206211@sis.hust.edu.vn::25f326b7-730c-4aae-870a-53efbb66561a" providerId="AD" clId="Web-{E94AC6B4-6E7E-40A5-A197-ED167393B22E}" dt="2022-05-04T11:54:34.786" v="0" actId="1076"/>
        <pc:sldMkLst>
          <pc:docMk/>
          <pc:sldMk cId="0" sldId="256"/>
        </pc:sldMkLst>
        <pc:spChg chg="mod">
          <ac:chgData name="Nguyen Ba Thanh 20206211" userId="S::thanh.nb206211@sis.hust.edu.vn::25f326b7-730c-4aae-870a-53efbb66561a" providerId="AD" clId="Web-{E94AC6B4-6E7E-40A5-A197-ED167393B22E}" dt="2022-05-04T11:54:34.786" v="0" actId="1076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Nguyen Quang Dung 20206277" userId="S::dung.nq206277@sis.hust.edu.vn::a1258ab9-4cad-427d-bdb5-3efd72fb92aa" providerId="AD" clId="Web-{08A39E90-EAC6-49B0-AD96-04D2EAFD3682}"/>
    <pc:docChg chg="modSld">
      <pc:chgData name="Nguyen Quang Dung 20206277" userId="S::dung.nq206277@sis.hust.edu.vn::a1258ab9-4cad-427d-bdb5-3efd72fb92aa" providerId="AD" clId="Web-{08A39E90-EAC6-49B0-AD96-04D2EAFD3682}" dt="2022-07-02T14:08:17.863" v="0" actId="1076"/>
      <pc:docMkLst>
        <pc:docMk/>
      </pc:docMkLst>
      <pc:sldChg chg="modSp">
        <pc:chgData name="Nguyen Quang Dung 20206277" userId="S::dung.nq206277@sis.hust.edu.vn::a1258ab9-4cad-427d-bdb5-3efd72fb92aa" providerId="AD" clId="Web-{08A39E90-EAC6-49B0-AD96-04D2EAFD3682}" dt="2022-07-02T14:08:17.863" v="0" actId="1076"/>
        <pc:sldMkLst>
          <pc:docMk/>
          <pc:sldMk cId="0" sldId="262"/>
        </pc:sldMkLst>
        <pc:spChg chg="mod">
          <ac:chgData name="Nguyen Quang Dung 20206277" userId="S::dung.nq206277@sis.hust.edu.vn::a1258ab9-4cad-427d-bdb5-3efd72fb92aa" providerId="AD" clId="Web-{08A39E90-EAC6-49B0-AD96-04D2EAFD3682}" dt="2022-07-02T14:08:17.863" v="0" actId="1076"/>
          <ac:spMkLst>
            <pc:docMk/>
            <pc:sldMk cId="0" sldId="262"/>
            <ac:spMk id="103" creationId="{00000000-0000-0000-0000-000000000000}"/>
          </ac:spMkLst>
        </pc:spChg>
      </pc:sldChg>
    </pc:docChg>
  </pc:docChgLst>
  <pc:docChgLst>
    <pc:chgData name="Tran Huu Tien 20206264" userId="S::tien.th206264@sis.hust.edu.vn::8f3fd5f4-46cf-4eb3-8f83-32d9676daa7e" providerId="AD" clId="Web-{13F4B4D9-D413-4199-A1E1-405555261FE7}"/>
    <pc:docChg chg="modSld">
      <pc:chgData name="Tran Huu Tien 20206264" userId="S::tien.th206264@sis.hust.edu.vn::8f3fd5f4-46cf-4eb3-8f83-32d9676daa7e" providerId="AD" clId="Web-{13F4B4D9-D413-4199-A1E1-405555261FE7}" dt="2022-05-28T12:14:39.867" v="2" actId="1076"/>
      <pc:docMkLst>
        <pc:docMk/>
      </pc:docMkLst>
      <pc:sldChg chg="modSp">
        <pc:chgData name="Tran Huu Tien 20206264" userId="S::tien.th206264@sis.hust.edu.vn::8f3fd5f4-46cf-4eb3-8f83-32d9676daa7e" providerId="AD" clId="Web-{13F4B4D9-D413-4199-A1E1-405555261FE7}" dt="2022-05-28T12:14:39.867" v="2" actId="1076"/>
        <pc:sldMkLst>
          <pc:docMk/>
          <pc:sldMk cId="0" sldId="258"/>
        </pc:sldMkLst>
        <pc:spChg chg="mod">
          <ac:chgData name="Tran Huu Tien 20206264" userId="S::tien.th206264@sis.hust.edu.vn::8f3fd5f4-46cf-4eb3-8f83-32d9676daa7e" providerId="AD" clId="Web-{13F4B4D9-D413-4199-A1E1-405555261FE7}" dt="2022-05-28T12:14:39.867" v="2" actId="1076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Do Khanh Huyen 20206148" userId="S::huyen.dk206148@sis.hust.edu.vn::a4849d89-b113-436a-8d78-9574cf0ee301" providerId="AD" clId="Web-{26D2A94C-DEC3-4934-9946-C98E8407F165}"/>
    <pc:docChg chg="modSld">
      <pc:chgData name="Do Khanh Huyen 20206148" userId="S::huyen.dk206148@sis.hust.edu.vn::a4849d89-b113-436a-8d78-9574cf0ee301" providerId="AD" clId="Web-{26D2A94C-DEC3-4934-9946-C98E8407F165}" dt="2022-07-06T16:16:15.448" v="0" actId="1076"/>
      <pc:docMkLst>
        <pc:docMk/>
      </pc:docMkLst>
      <pc:sldChg chg="modSp">
        <pc:chgData name="Do Khanh Huyen 20206148" userId="S::huyen.dk206148@sis.hust.edu.vn::a4849d89-b113-436a-8d78-9574cf0ee301" providerId="AD" clId="Web-{26D2A94C-DEC3-4934-9946-C98E8407F165}" dt="2022-07-06T16:16:15.448" v="0" actId="1076"/>
        <pc:sldMkLst>
          <pc:docMk/>
          <pc:sldMk cId="0" sldId="256"/>
        </pc:sldMkLst>
        <pc:picChg chg="mod">
          <ac:chgData name="Do Khanh Huyen 20206148" userId="S::huyen.dk206148@sis.hust.edu.vn::a4849d89-b113-436a-8d78-9574cf0ee301" providerId="AD" clId="Web-{26D2A94C-DEC3-4934-9946-C98E8407F165}" dt="2022-07-06T16:16:15.448" v="0" actId="1076"/>
          <ac:picMkLst>
            <pc:docMk/>
            <pc:sldMk cId="0" sldId="256"/>
            <ac:picMk id="54" creationId="{00000000-0000-0000-0000-000000000000}"/>
          </ac:picMkLst>
        </pc:picChg>
      </pc:sldChg>
    </pc:docChg>
  </pc:docChgLst>
  <pc:docChgLst>
    <pc:chgData name="Duong Tuan Thanh 20206170" userId="S::thanh.dt206170@sis.hust.edu.vn::718c76eb-96cf-49f0-98a7-81299186d444" providerId="AD" clId="Web-{B9FDCBF8-B1FC-440F-8F83-21D5AE0C7F51}"/>
    <pc:docChg chg="modSld">
      <pc:chgData name="Duong Tuan Thanh 20206170" userId="S::thanh.dt206170@sis.hust.edu.vn::718c76eb-96cf-49f0-98a7-81299186d444" providerId="AD" clId="Web-{B9FDCBF8-B1FC-440F-8F83-21D5AE0C7F51}" dt="2022-05-05T03:49:47.494" v="0" actId="1076"/>
      <pc:docMkLst>
        <pc:docMk/>
      </pc:docMkLst>
      <pc:sldChg chg="modSp">
        <pc:chgData name="Duong Tuan Thanh 20206170" userId="S::thanh.dt206170@sis.hust.edu.vn::718c76eb-96cf-49f0-98a7-81299186d444" providerId="AD" clId="Web-{B9FDCBF8-B1FC-440F-8F83-21D5AE0C7F51}" dt="2022-05-05T03:49:47.494" v="0" actId="1076"/>
        <pc:sldMkLst>
          <pc:docMk/>
          <pc:sldMk cId="0" sldId="257"/>
        </pc:sldMkLst>
        <pc:picChg chg="mod">
          <ac:chgData name="Duong Tuan Thanh 20206170" userId="S::thanh.dt206170@sis.hust.edu.vn::718c76eb-96cf-49f0-98a7-81299186d444" providerId="AD" clId="Web-{B9FDCBF8-B1FC-440F-8F83-21D5AE0C7F51}" dt="2022-05-05T03:49:47.494" v="0" actId="1076"/>
          <ac:picMkLst>
            <pc:docMk/>
            <pc:sldMk cId="0" sldId="257"/>
            <ac:picMk id="62" creationId="{00000000-0000-0000-0000-000000000000}"/>
          </ac:picMkLst>
        </pc:picChg>
      </pc:sldChg>
    </pc:docChg>
  </pc:docChgLst>
  <pc:docChgLst>
    <pc:chgData name="Do Thu Thao 20206305" userId="S::thao.dt206305@sis.hust.edu.vn::08c632cb-3e8a-4259-9e10-4841c9f1e611" providerId="AD" clId="Web-{B56AD59E-A107-4CBB-B1AD-EBAB9EF7C7D9}"/>
    <pc:docChg chg="modSld">
      <pc:chgData name="Do Thu Thao 20206305" userId="S::thao.dt206305@sis.hust.edu.vn::08c632cb-3e8a-4259-9e10-4841c9f1e611" providerId="AD" clId="Web-{B56AD59E-A107-4CBB-B1AD-EBAB9EF7C7D9}" dt="2022-05-06T17:14:23.958" v="0"/>
      <pc:docMkLst>
        <pc:docMk/>
      </pc:docMkLst>
      <pc:sldChg chg="addSp">
        <pc:chgData name="Do Thu Thao 20206305" userId="S::thao.dt206305@sis.hust.edu.vn::08c632cb-3e8a-4259-9e10-4841c9f1e611" providerId="AD" clId="Web-{B56AD59E-A107-4CBB-B1AD-EBAB9EF7C7D9}" dt="2022-05-06T17:14:23.958" v="0"/>
        <pc:sldMkLst>
          <pc:docMk/>
          <pc:sldMk cId="0" sldId="256"/>
        </pc:sldMkLst>
        <pc:spChg chg="add">
          <ac:chgData name="Do Thu Thao 20206305" userId="S::thao.dt206305@sis.hust.edu.vn::08c632cb-3e8a-4259-9e10-4841c9f1e611" providerId="AD" clId="Web-{B56AD59E-A107-4CBB-B1AD-EBAB9EF7C7D9}" dt="2022-05-06T17:14:23.958" v="0"/>
          <ac:spMkLst>
            <pc:docMk/>
            <pc:sldMk cId="0" sldId="256"/>
            <ac:spMk id="2" creationId="{91E88C04-037E-5ECE-9319-006AF9FA70FF}"/>
          </ac:spMkLst>
        </pc:spChg>
      </pc:sldChg>
    </pc:docChg>
  </pc:docChgLst>
  <pc:docChgLst>
    <pc:chgData name="Do Khanh Huyen 20206148" userId="S::huyen.dk206148@sis.hust.edu.vn::a4849d89-b113-436a-8d78-9574cf0ee301" providerId="AD" clId="Web-{CD2503C9-05F3-4CEA-BD48-9824512A6549}"/>
    <pc:docChg chg="modSld">
      <pc:chgData name="Do Khanh Huyen 20206148" userId="S::huyen.dk206148@sis.hust.edu.vn::a4849d89-b113-436a-8d78-9574cf0ee301" providerId="AD" clId="Web-{CD2503C9-05F3-4CEA-BD48-9824512A6549}" dt="2022-05-05T17:36:08.342" v="1"/>
      <pc:docMkLst>
        <pc:docMk/>
      </pc:docMkLst>
      <pc:sldChg chg="addSp delSp modSp">
        <pc:chgData name="Do Khanh Huyen 20206148" userId="S::huyen.dk206148@sis.hust.edu.vn::a4849d89-b113-436a-8d78-9574cf0ee301" providerId="AD" clId="Web-{CD2503C9-05F3-4CEA-BD48-9824512A6549}" dt="2022-05-05T17:36:08.342" v="1"/>
        <pc:sldMkLst>
          <pc:docMk/>
          <pc:sldMk cId="0" sldId="257"/>
        </pc:sldMkLst>
        <pc:picChg chg="add del mod">
          <ac:chgData name="Do Khanh Huyen 20206148" userId="S::huyen.dk206148@sis.hust.edu.vn::a4849d89-b113-436a-8d78-9574cf0ee301" providerId="AD" clId="Web-{CD2503C9-05F3-4CEA-BD48-9824512A6549}" dt="2022-05-05T17:36:08.342" v="1"/>
          <ac:picMkLst>
            <pc:docMk/>
            <pc:sldMk cId="0" sldId="257"/>
            <ac:picMk id="2" creationId="{5CAE085F-EF83-96CE-8F1F-3CDBD901C772}"/>
          </ac:picMkLst>
        </pc:picChg>
      </pc:sldChg>
    </pc:docChg>
  </pc:docChgLst>
  <pc:docChgLst>
    <pc:chgData name="Nguyen Thi Van Anh 20200036" userId="S::anh.ntv200036@sis.hust.edu.vn::ca281df4-9db8-4709-bfe1-fcd7d8d06f85" providerId="AD" clId="Web-{DC07F832-A9FA-46D0-B1E5-E133BE0FF732}"/>
    <pc:docChg chg="modSld">
      <pc:chgData name="Nguyen Thi Van Anh 20200036" userId="S::anh.ntv200036@sis.hust.edu.vn::ca281df4-9db8-4709-bfe1-fcd7d8d06f85" providerId="AD" clId="Web-{DC07F832-A9FA-46D0-B1E5-E133BE0FF732}" dt="2022-07-15T14:10:21.824" v="0" actId="1076"/>
      <pc:docMkLst>
        <pc:docMk/>
      </pc:docMkLst>
      <pc:sldChg chg="modSp">
        <pc:chgData name="Nguyen Thi Van Anh 20200036" userId="S::anh.ntv200036@sis.hust.edu.vn::ca281df4-9db8-4709-bfe1-fcd7d8d06f85" providerId="AD" clId="Web-{DC07F832-A9FA-46D0-B1E5-E133BE0FF732}" dt="2022-07-15T14:10:21.824" v="0" actId="1076"/>
        <pc:sldMkLst>
          <pc:docMk/>
          <pc:sldMk cId="0" sldId="262"/>
        </pc:sldMkLst>
        <pc:spChg chg="mod">
          <ac:chgData name="Nguyen Thi Van Anh 20200036" userId="S::anh.ntv200036@sis.hust.edu.vn::ca281df4-9db8-4709-bfe1-fcd7d8d06f85" providerId="AD" clId="Web-{DC07F832-A9FA-46D0-B1E5-E133BE0FF732}" dt="2022-07-15T14:10:21.824" v="0" actId="1076"/>
          <ac:spMkLst>
            <pc:docMk/>
            <pc:sldMk cId="0" sldId="262"/>
            <ac:spMk id="105" creationId="{00000000-0000-0000-0000-000000000000}"/>
          </ac:spMkLst>
        </pc:spChg>
      </pc:sldChg>
    </pc:docChg>
  </pc:docChgLst>
  <pc:docChgLst>
    <pc:chgData name="NGUYEN TRUONG SON 20185400" userId="S::son.nt185400@sis.hust.edu.vn::543e1811-e6dc-44ea-8fe7-e0df9e60d3ea" providerId="AD" clId="Web-{BE91E97B-2439-709A-7906-33112F3498C1}"/>
    <pc:docChg chg="modSld">
      <pc:chgData name="NGUYEN TRUONG SON 20185400" userId="S::son.nt185400@sis.hust.edu.vn::543e1811-e6dc-44ea-8fe7-e0df9e60d3ea" providerId="AD" clId="Web-{BE91E97B-2439-709A-7906-33112F3498C1}" dt="2022-07-17T16:59:33.131" v="3" actId="1076"/>
      <pc:docMkLst>
        <pc:docMk/>
      </pc:docMkLst>
      <pc:sldChg chg="modSp">
        <pc:chgData name="NGUYEN TRUONG SON 20185400" userId="S::son.nt185400@sis.hust.edu.vn::543e1811-e6dc-44ea-8fe7-e0df9e60d3ea" providerId="AD" clId="Web-{BE91E97B-2439-709A-7906-33112F3498C1}" dt="2022-07-17T16:59:33.131" v="3" actId="1076"/>
        <pc:sldMkLst>
          <pc:docMk/>
          <pc:sldMk cId="0" sldId="261"/>
        </pc:sldMkLst>
        <pc:spChg chg="mod">
          <ac:chgData name="NGUYEN TRUONG SON 20185400" userId="S::son.nt185400@sis.hust.edu.vn::543e1811-e6dc-44ea-8fe7-e0df9e60d3ea" providerId="AD" clId="Web-{BE91E97B-2439-709A-7906-33112F3498C1}" dt="2022-07-17T16:59:33.131" v="3" actId="1076"/>
          <ac:spMkLst>
            <pc:docMk/>
            <pc:sldMk cId="0" sldId="261"/>
            <ac:spMk id="95" creationId="{00000000-0000-0000-0000-000000000000}"/>
          </ac:spMkLst>
        </pc:spChg>
      </pc:sldChg>
      <pc:sldChg chg="modSp">
        <pc:chgData name="NGUYEN TRUONG SON 20185400" userId="S::son.nt185400@sis.hust.edu.vn::543e1811-e6dc-44ea-8fe7-e0df9e60d3ea" providerId="AD" clId="Web-{BE91E97B-2439-709A-7906-33112F3498C1}" dt="2022-07-17T16:57:40.186" v="1" actId="1076"/>
        <pc:sldMkLst>
          <pc:docMk/>
          <pc:sldMk cId="0" sldId="262"/>
        </pc:sldMkLst>
        <pc:spChg chg="mod">
          <ac:chgData name="NGUYEN TRUONG SON 20185400" userId="S::son.nt185400@sis.hust.edu.vn::543e1811-e6dc-44ea-8fe7-e0df9e60d3ea" providerId="AD" clId="Web-{BE91E97B-2439-709A-7906-33112F3498C1}" dt="2022-07-17T16:57:40.186" v="1" actId="1076"/>
          <ac:spMkLst>
            <pc:docMk/>
            <pc:sldMk cId="0" sldId="262"/>
            <ac:spMk id="105" creationId="{00000000-0000-0000-0000-000000000000}"/>
          </ac:spMkLst>
        </pc:spChg>
      </pc:sldChg>
    </pc:docChg>
  </pc:docChgLst>
  <pc:docChgLst>
    <pc:chgData name="Tran Huu Tien 20206264" userId="S::tien.th206264@sis.hust.edu.vn::8f3fd5f4-46cf-4eb3-8f83-32d9676daa7e" providerId="AD" clId="Web-{EFEA8786-9B39-416A-8242-7EF96E55975D}"/>
    <pc:docChg chg="modSld">
      <pc:chgData name="Tran Huu Tien 20206264" userId="S::tien.th206264@sis.hust.edu.vn::8f3fd5f4-46cf-4eb3-8f83-32d9676daa7e" providerId="AD" clId="Web-{EFEA8786-9B39-416A-8242-7EF96E55975D}" dt="2022-05-02T09:14:52.794" v="0" actId="1076"/>
      <pc:docMkLst>
        <pc:docMk/>
      </pc:docMkLst>
      <pc:sldChg chg="modSp">
        <pc:chgData name="Tran Huu Tien 20206264" userId="S::tien.th206264@sis.hust.edu.vn::8f3fd5f4-46cf-4eb3-8f83-32d9676daa7e" providerId="AD" clId="Web-{EFEA8786-9B39-416A-8242-7EF96E55975D}" dt="2022-05-02T09:14:52.794" v="0" actId="1076"/>
        <pc:sldMkLst>
          <pc:docMk/>
          <pc:sldMk cId="0" sldId="256"/>
        </pc:sldMkLst>
        <pc:spChg chg="mod">
          <ac:chgData name="Tran Huu Tien 20206264" userId="S::tien.th206264@sis.hust.edu.vn::8f3fd5f4-46cf-4eb3-8f83-32d9676daa7e" providerId="AD" clId="Web-{EFEA8786-9B39-416A-8242-7EF96E55975D}" dt="2022-05-02T09:14:52.794" v="0" actId="1076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Do Khanh Huyen 20206148" userId="S::huyen.dk206148@sis.hust.edu.vn::a4849d89-b113-436a-8d78-9574cf0ee301" providerId="AD" clId="Web-{22CB41C0-C6BB-484B-95DD-95C38358EEC6}"/>
    <pc:docChg chg="modSld">
      <pc:chgData name="Do Khanh Huyen 20206148" userId="S::huyen.dk206148@sis.hust.edu.vn::a4849d89-b113-436a-8d78-9574cf0ee301" providerId="AD" clId="Web-{22CB41C0-C6BB-484B-95DD-95C38358EEC6}" dt="2022-07-15T15:13:04.865" v="1" actId="1076"/>
      <pc:docMkLst>
        <pc:docMk/>
      </pc:docMkLst>
      <pc:sldChg chg="modSp">
        <pc:chgData name="Do Khanh Huyen 20206148" userId="S::huyen.dk206148@sis.hust.edu.vn::a4849d89-b113-436a-8d78-9574cf0ee301" providerId="AD" clId="Web-{22CB41C0-C6BB-484B-95DD-95C38358EEC6}" dt="2022-07-15T15:13:04.865" v="1" actId="1076"/>
        <pc:sldMkLst>
          <pc:docMk/>
          <pc:sldMk cId="0" sldId="263"/>
        </pc:sldMkLst>
        <pc:spChg chg="mod">
          <ac:chgData name="Do Khanh Huyen 20206148" userId="S::huyen.dk206148@sis.hust.edu.vn::a4849d89-b113-436a-8d78-9574cf0ee301" providerId="AD" clId="Web-{22CB41C0-C6BB-484B-95DD-95C38358EEC6}" dt="2022-07-15T15:13:04.865" v="1" actId="1076"/>
          <ac:spMkLst>
            <pc:docMk/>
            <pc:sldMk cId="0" sldId="263"/>
            <ac:spMk id="113" creationId="{00000000-0000-0000-0000-000000000000}"/>
          </ac:spMkLst>
        </pc:spChg>
      </pc:sldChg>
    </pc:docChg>
  </pc:docChgLst>
  <pc:docChgLst>
    <pc:chgData name="Vu Thi Hang 20206136" userId="S::hang.vt206136@sis.hust.edu.vn::16ca8fb6-0445-4bdc-83aa-99141fefa2be" providerId="AD" clId="Web-{B0B61D3E-71DB-4450-BB08-1854FE4EF38A}"/>
    <pc:docChg chg="modSld">
      <pc:chgData name="Vu Thi Hang 20206136" userId="S::hang.vt206136@sis.hust.edu.vn::16ca8fb6-0445-4bdc-83aa-99141fefa2be" providerId="AD" clId="Web-{B0B61D3E-71DB-4450-BB08-1854FE4EF38A}" dt="2022-05-07T12:08:38.854" v="2" actId="20577"/>
      <pc:docMkLst>
        <pc:docMk/>
      </pc:docMkLst>
      <pc:sldChg chg="modSp">
        <pc:chgData name="Vu Thi Hang 20206136" userId="S::hang.vt206136@sis.hust.edu.vn::16ca8fb6-0445-4bdc-83aa-99141fefa2be" providerId="AD" clId="Web-{B0B61D3E-71DB-4450-BB08-1854FE4EF38A}" dt="2022-05-07T12:08:38.854" v="2" actId="20577"/>
        <pc:sldMkLst>
          <pc:docMk/>
          <pc:sldMk cId="0" sldId="257"/>
        </pc:sldMkLst>
        <pc:spChg chg="mod">
          <ac:chgData name="Vu Thi Hang 20206136" userId="S::hang.vt206136@sis.hust.edu.vn::16ca8fb6-0445-4bdc-83aa-99141fefa2be" providerId="AD" clId="Web-{B0B61D3E-71DB-4450-BB08-1854FE4EF38A}" dt="2022-05-07T12:08:38.854" v="2" actId="20577"/>
          <ac:spMkLst>
            <pc:docMk/>
            <pc:sldMk cId="0" sldId="257"/>
            <ac:spMk id="65" creationId="{00000000-0000-0000-0000-000000000000}"/>
          </ac:spMkLst>
        </pc:spChg>
      </pc:sldChg>
    </pc:docChg>
  </pc:docChgLst>
  <pc:docChgLst>
    <pc:chgData name="Chu Thi Hai Yen 20206269" userId="S::yen.cth206269@sis.hust.edu.vn::ac7073b2-956d-4593-b437-0b21c0f2c015" providerId="AD" clId="Web-{A9EC1E18-7F48-49EE-93AB-AF750BB9C0E6}"/>
    <pc:docChg chg="modSld">
      <pc:chgData name="Chu Thi Hai Yen 20206269" userId="S::yen.cth206269@sis.hust.edu.vn::ac7073b2-956d-4593-b437-0b21c0f2c015" providerId="AD" clId="Web-{A9EC1E18-7F48-49EE-93AB-AF750BB9C0E6}" dt="2022-05-28T03:44:36.110" v="13" actId="20577"/>
      <pc:docMkLst>
        <pc:docMk/>
      </pc:docMkLst>
      <pc:sldChg chg="modSp">
        <pc:chgData name="Chu Thi Hai Yen 20206269" userId="S::yen.cth206269@sis.hust.edu.vn::ac7073b2-956d-4593-b437-0b21c0f2c015" providerId="AD" clId="Web-{A9EC1E18-7F48-49EE-93AB-AF750BB9C0E6}" dt="2022-05-28T03:44:36.110" v="13" actId="20577"/>
        <pc:sldMkLst>
          <pc:docMk/>
          <pc:sldMk cId="0" sldId="258"/>
        </pc:sldMkLst>
        <pc:spChg chg="mod">
          <ac:chgData name="Chu Thi Hai Yen 20206269" userId="S::yen.cth206269@sis.hust.edu.vn::ac7073b2-956d-4593-b437-0b21c0f2c015" providerId="AD" clId="Web-{A9EC1E18-7F48-49EE-93AB-AF750BB9C0E6}" dt="2022-05-28T03:44:36.110" v="13" actId="20577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Do Khanh Huyen 20206148" userId="S::huyen.dk206148@sis.hust.edu.vn::a4849d89-b113-436a-8d78-9574cf0ee301" providerId="AD" clId="Web-{E7DF0CA0-15E6-4123-ABCB-7D136CFE21C3}"/>
    <pc:docChg chg="modSld">
      <pc:chgData name="Do Khanh Huyen 20206148" userId="S::huyen.dk206148@sis.hust.edu.vn::a4849d89-b113-436a-8d78-9574cf0ee301" providerId="AD" clId="Web-{E7DF0CA0-15E6-4123-ABCB-7D136CFE21C3}" dt="2022-05-28T14:59:32.795" v="0" actId="1076"/>
      <pc:docMkLst>
        <pc:docMk/>
      </pc:docMkLst>
      <pc:sldChg chg="modSp">
        <pc:chgData name="Do Khanh Huyen 20206148" userId="S::huyen.dk206148@sis.hust.edu.vn::a4849d89-b113-436a-8d78-9574cf0ee301" providerId="AD" clId="Web-{E7DF0CA0-15E6-4123-ABCB-7D136CFE21C3}" dt="2022-05-28T14:59:32.795" v="0" actId="1076"/>
        <pc:sldMkLst>
          <pc:docMk/>
          <pc:sldMk cId="0" sldId="260"/>
        </pc:sldMkLst>
        <pc:spChg chg="mod">
          <ac:chgData name="Do Khanh Huyen 20206148" userId="S::huyen.dk206148@sis.hust.edu.vn::a4849d89-b113-436a-8d78-9574cf0ee301" providerId="AD" clId="Web-{E7DF0CA0-15E6-4123-ABCB-7D136CFE21C3}" dt="2022-05-28T14:59:32.795" v="0" actId="1076"/>
          <ac:spMkLst>
            <pc:docMk/>
            <pc:sldMk cId="0" sldId="260"/>
            <ac:spMk id="89" creationId="{00000000-0000-0000-0000-000000000000}"/>
          </ac:spMkLst>
        </pc:spChg>
      </pc:sldChg>
    </pc:docChg>
  </pc:docChgLst>
  <pc:docChgLst>
    <pc:chgData name="Duong Tien Dat 20200131" userId="S::dat.dt200131@sis.hust.edu.vn::1e2fc37b-1619-44d6-94e9-967052539fa2" providerId="AD" clId="Web-{00B73304-D33A-450E-A3E8-F6AC22C8635C}"/>
    <pc:docChg chg="sldOrd">
      <pc:chgData name="Duong Tien Dat 20200131" userId="S::dat.dt200131@sis.hust.edu.vn::1e2fc37b-1619-44d6-94e9-967052539fa2" providerId="AD" clId="Web-{00B73304-D33A-450E-A3E8-F6AC22C8635C}" dt="2022-06-08T13:13:03.345" v="0"/>
      <pc:docMkLst>
        <pc:docMk/>
      </pc:docMkLst>
      <pc:sldChg chg="ord">
        <pc:chgData name="Duong Tien Dat 20200131" userId="S::dat.dt200131@sis.hust.edu.vn::1e2fc37b-1619-44d6-94e9-967052539fa2" providerId="AD" clId="Web-{00B73304-D33A-450E-A3E8-F6AC22C8635C}" dt="2022-06-08T13:13:03.345" v="0"/>
        <pc:sldMkLst>
          <pc:docMk/>
          <pc:sldMk cId="0" sldId="262"/>
        </pc:sldMkLst>
      </pc:sldChg>
    </pc:docChg>
  </pc:docChgLst>
  <pc:docChgLst>
    <pc:chgData name="Duong Tuan Thanh 20206170" userId="S::thanh.dt206170@sis.hust.edu.vn::718c76eb-96cf-49f0-98a7-81299186d444" providerId="AD" clId="Web-{842E539C-CE53-6790-D814-BE894C59019E}"/>
    <pc:docChg chg="modSld">
      <pc:chgData name="Duong Tuan Thanh 20206170" userId="S::thanh.dt206170@sis.hust.edu.vn::718c76eb-96cf-49f0-98a7-81299186d444" providerId="AD" clId="Web-{842E539C-CE53-6790-D814-BE894C59019E}" dt="2022-05-21T07:05:12.893" v="4" actId="14100"/>
      <pc:docMkLst>
        <pc:docMk/>
      </pc:docMkLst>
      <pc:sldChg chg="modSp">
        <pc:chgData name="Duong Tuan Thanh 20206170" userId="S::thanh.dt206170@sis.hust.edu.vn::718c76eb-96cf-49f0-98a7-81299186d444" providerId="AD" clId="Web-{842E539C-CE53-6790-D814-BE894C59019E}" dt="2022-05-21T07:05:12.893" v="4" actId="14100"/>
        <pc:sldMkLst>
          <pc:docMk/>
          <pc:sldMk cId="0" sldId="258"/>
        </pc:sldMkLst>
        <pc:spChg chg="mod">
          <ac:chgData name="Duong Tuan Thanh 20206170" userId="S::thanh.dt206170@sis.hust.edu.vn::718c76eb-96cf-49f0-98a7-81299186d444" providerId="AD" clId="Web-{842E539C-CE53-6790-D814-BE894C59019E}" dt="2022-05-21T07:05:12.893" v="4" actId="14100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Vu Thi Thuong 20206309" userId="S::thuong.vt206309@sis.hust.edu.vn::df6c99d5-1a25-43f5-b978-a22d698bc6bb" providerId="AD" clId="Web-{6A3A61EE-0BEA-4608-B0C7-09866A946FA6}"/>
    <pc:docChg chg="modSld">
      <pc:chgData name="Vu Thi Thuong 20206309" userId="S::thuong.vt206309@sis.hust.edu.vn::df6c99d5-1a25-43f5-b978-a22d698bc6bb" providerId="AD" clId="Web-{6A3A61EE-0BEA-4608-B0C7-09866A946FA6}" dt="2022-05-27T17:08:00.509" v="0" actId="1076"/>
      <pc:docMkLst>
        <pc:docMk/>
      </pc:docMkLst>
      <pc:sldChg chg="modSp">
        <pc:chgData name="Vu Thi Thuong 20206309" userId="S::thuong.vt206309@sis.hust.edu.vn::df6c99d5-1a25-43f5-b978-a22d698bc6bb" providerId="AD" clId="Web-{6A3A61EE-0BEA-4608-B0C7-09866A946FA6}" dt="2022-05-27T17:08:00.509" v="0" actId="1076"/>
        <pc:sldMkLst>
          <pc:docMk/>
          <pc:sldMk cId="0" sldId="258"/>
        </pc:sldMkLst>
        <pc:spChg chg="mod">
          <ac:chgData name="Vu Thi Thuong 20206309" userId="S::thuong.vt206309@sis.hust.edu.vn::df6c99d5-1a25-43f5-b978-a22d698bc6bb" providerId="AD" clId="Web-{6A3A61EE-0BEA-4608-B0C7-09866A946FA6}" dt="2022-05-27T17:08:00.509" v="0" actId="1076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Ngo Van Thanh 20200591" userId="S::thanh.nv200591@sis.hust.edu.vn::94590d30-2b62-46a0-ac05-f75a3c3ffa72" providerId="AD" clId="Web-{8896BEFA-D802-4F37-B00C-F1ECDD60D522}"/>
    <pc:docChg chg="sldOrd">
      <pc:chgData name="Ngo Van Thanh 20200591" userId="S::thanh.nv200591@sis.hust.edu.vn::94590d30-2b62-46a0-ac05-f75a3c3ffa72" providerId="AD" clId="Web-{8896BEFA-D802-4F37-B00C-F1ECDD60D522}" dt="2022-05-17T04:56:53.823" v="0"/>
      <pc:docMkLst>
        <pc:docMk/>
      </pc:docMkLst>
      <pc:sldChg chg="ord">
        <pc:chgData name="Ngo Van Thanh 20200591" userId="S::thanh.nv200591@sis.hust.edu.vn::94590d30-2b62-46a0-ac05-f75a3c3ffa72" providerId="AD" clId="Web-{8896BEFA-D802-4F37-B00C-F1ECDD60D522}" dt="2022-05-17T04:56:53.823" v="0"/>
        <pc:sldMkLst>
          <pc:docMk/>
          <pc:sldMk cId="0" sldId="263"/>
        </pc:sldMkLst>
      </pc:sldChg>
    </pc:docChg>
  </pc:docChgLst>
  <pc:docChgLst>
    <pc:chgData name="Tran Huy Hoang 20206282" userId="S::hoang.th206282@sis.hust.edu.vn::b0f56dbc-6626-4f80-a762-e79ab9102bca" providerId="AD" clId="Web-{ADEAF1E8-A458-4AE7-98A1-FD48EDD8EDCB}"/>
    <pc:docChg chg="modSld">
      <pc:chgData name="Tran Huy Hoang 20206282" userId="S::hoang.th206282@sis.hust.edu.vn::b0f56dbc-6626-4f80-a762-e79ab9102bca" providerId="AD" clId="Web-{ADEAF1E8-A458-4AE7-98A1-FD48EDD8EDCB}" dt="2022-04-12T14:47:07.650" v="1" actId="1076"/>
      <pc:docMkLst>
        <pc:docMk/>
      </pc:docMkLst>
      <pc:sldChg chg="modSp">
        <pc:chgData name="Tran Huy Hoang 20206282" userId="S::hoang.th206282@sis.hust.edu.vn::b0f56dbc-6626-4f80-a762-e79ab9102bca" providerId="AD" clId="Web-{ADEAF1E8-A458-4AE7-98A1-FD48EDD8EDCB}" dt="2022-04-12T14:47:07.650" v="1" actId="1076"/>
        <pc:sldMkLst>
          <pc:docMk/>
          <pc:sldMk cId="0" sldId="256"/>
        </pc:sldMkLst>
        <pc:picChg chg="mod">
          <ac:chgData name="Tran Huy Hoang 20206282" userId="S::hoang.th206282@sis.hust.edu.vn::b0f56dbc-6626-4f80-a762-e79ab9102bca" providerId="AD" clId="Web-{ADEAF1E8-A458-4AE7-98A1-FD48EDD8EDCB}" dt="2022-04-12T14:47:07.650" v="1" actId="1076"/>
          <ac:picMkLst>
            <pc:docMk/>
            <pc:sldMk cId="0" sldId="256"/>
            <ac:picMk id="54" creationId="{00000000-0000-0000-0000-000000000000}"/>
          </ac:picMkLst>
        </pc:picChg>
      </pc:sldChg>
    </pc:docChg>
  </pc:docChgLst>
  <pc:docChgLst>
    <pc:chgData name="Hoang Ha My 20207644" userId="S::my.hh207644@sis.hust.edu.vn::e980f668-463c-45f5-9404-c4e5f9d7ea18" providerId="AD" clId="Web-{190665CA-84CC-4919-88CD-640F7A974F1E}"/>
    <pc:docChg chg="modSld sldOrd">
      <pc:chgData name="Hoang Ha My 20207644" userId="S::my.hh207644@sis.hust.edu.vn::e980f668-463c-45f5-9404-c4e5f9d7ea18" providerId="AD" clId="Web-{190665CA-84CC-4919-88CD-640F7A974F1E}" dt="2022-05-06T09:07:11.462" v="1" actId="1076"/>
      <pc:docMkLst>
        <pc:docMk/>
      </pc:docMkLst>
      <pc:sldChg chg="modSp ord">
        <pc:chgData name="Hoang Ha My 20207644" userId="S::my.hh207644@sis.hust.edu.vn::e980f668-463c-45f5-9404-c4e5f9d7ea18" providerId="AD" clId="Web-{190665CA-84CC-4919-88CD-640F7A974F1E}" dt="2022-05-06T09:07:11.462" v="1" actId="1076"/>
        <pc:sldMkLst>
          <pc:docMk/>
          <pc:sldMk cId="0" sldId="257"/>
        </pc:sldMkLst>
        <pc:spChg chg="mod">
          <ac:chgData name="Hoang Ha My 20207644" userId="S::my.hh207644@sis.hust.edu.vn::e980f668-463c-45f5-9404-c4e5f9d7ea18" providerId="AD" clId="Web-{190665CA-84CC-4919-88CD-640F7A974F1E}" dt="2022-05-06T09:07:11.462" v="1" actId="1076"/>
          <ac:spMkLst>
            <pc:docMk/>
            <pc:sldMk cId="0" sldId="257"/>
            <ac:spMk id="65" creationId="{00000000-0000-0000-0000-000000000000}"/>
          </ac:spMkLst>
        </pc:spChg>
      </pc:sldChg>
    </pc:docChg>
  </pc:docChgLst>
  <pc:docChgLst>
    <pc:chgData name="Do Khanh Huyen 20206148" userId="S::huyen.dk206148@sis.hust.edu.vn::a4849d89-b113-436a-8d78-9574cf0ee301" providerId="AD" clId="Web-{ED6CD89D-1161-4960-BF8D-AB3A3E7F1C0B}"/>
    <pc:docChg chg="modSld">
      <pc:chgData name="Do Khanh Huyen 20206148" userId="S::huyen.dk206148@sis.hust.edu.vn::a4849d89-b113-436a-8d78-9574cf0ee301" providerId="AD" clId="Web-{ED6CD89D-1161-4960-BF8D-AB3A3E7F1C0B}" dt="2022-05-04T01:35:31.962" v="0" actId="1076"/>
      <pc:docMkLst>
        <pc:docMk/>
      </pc:docMkLst>
      <pc:sldChg chg="modSp">
        <pc:chgData name="Do Khanh Huyen 20206148" userId="S::huyen.dk206148@sis.hust.edu.vn::a4849d89-b113-436a-8d78-9574cf0ee301" providerId="AD" clId="Web-{ED6CD89D-1161-4960-BF8D-AB3A3E7F1C0B}" dt="2022-05-04T01:35:31.962" v="0" actId="1076"/>
        <pc:sldMkLst>
          <pc:docMk/>
          <pc:sldMk cId="0" sldId="257"/>
        </pc:sldMkLst>
        <pc:spChg chg="mod">
          <ac:chgData name="Do Khanh Huyen 20206148" userId="S::huyen.dk206148@sis.hust.edu.vn::a4849d89-b113-436a-8d78-9574cf0ee301" providerId="AD" clId="Web-{ED6CD89D-1161-4960-BF8D-AB3A3E7F1C0B}" dt="2022-05-04T01:35:31.962" v="0" actId="1076"/>
          <ac:spMkLst>
            <pc:docMk/>
            <pc:sldMk cId="0" sldId="257"/>
            <ac:spMk id="65" creationId="{00000000-0000-0000-0000-000000000000}"/>
          </ac:spMkLst>
        </pc:spChg>
      </pc:sldChg>
    </pc:docChg>
  </pc:docChgLst>
  <pc:docChgLst>
    <pc:chgData name="Doan Duc Trong 20206215" userId="S::trong.dd206215@sis.hust.edu.vn::ca838f1c-a4fa-46ed-84ff-2b0371df5148" providerId="AD" clId="Web-{6462F0C8-BF3E-42E8-834A-5CA3F6B43986}"/>
    <pc:docChg chg="modSld">
      <pc:chgData name="Doan Duc Trong 20206215" userId="S::trong.dd206215@sis.hust.edu.vn::ca838f1c-a4fa-46ed-84ff-2b0371df5148" providerId="AD" clId="Web-{6462F0C8-BF3E-42E8-834A-5CA3F6B43986}" dt="2022-05-28T09:09:47.964" v="1" actId="1076"/>
      <pc:docMkLst>
        <pc:docMk/>
      </pc:docMkLst>
      <pc:sldChg chg="modSp">
        <pc:chgData name="Doan Duc Trong 20206215" userId="S::trong.dd206215@sis.hust.edu.vn::ca838f1c-a4fa-46ed-84ff-2b0371df5148" providerId="AD" clId="Web-{6462F0C8-BF3E-42E8-834A-5CA3F6B43986}" dt="2022-05-28T09:09:47.964" v="1" actId="1076"/>
        <pc:sldMkLst>
          <pc:docMk/>
          <pc:sldMk cId="0" sldId="258"/>
        </pc:sldMkLst>
        <pc:spChg chg="mod">
          <ac:chgData name="Doan Duc Trong 20206215" userId="S::trong.dd206215@sis.hust.edu.vn::ca838f1c-a4fa-46ed-84ff-2b0371df5148" providerId="AD" clId="Web-{6462F0C8-BF3E-42E8-834A-5CA3F6B43986}" dt="2022-05-28T09:09:47.964" v="1" actId="1076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Duong Tuan Thanh 20206170" userId="S::thanh.dt206170@sis.hust.edu.vn::718c76eb-96cf-49f0-98a7-81299186d444" providerId="AD" clId="Web-{E421C592-BEB6-FDBD-2124-B8D9C1AF6ED7}"/>
    <pc:docChg chg="modSld">
      <pc:chgData name="Duong Tuan Thanh 20206170" userId="S::thanh.dt206170@sis.hust.edu.vn::718c76eb-96cf-49f0-98a7-81299186d444" providerId="AD" clId="Web-{E421C592-BEB6-FDBD-2124-B8D9C1AF6ED7}" dt="2022-05-21T14:07:32.323" v="8" actId="20577"/>
      <pc:docMkLst>
        <pc:docMk/>
      </pc:docMkLst>
      <pc:sldChg chg="modSp">
        <pc:chgData name="Duong Tuan Thanh 20206170" userId="S::thanh.dt206170@sis.hust.edu.vn::718c76eb-96cf-49f0-98a7-81299186d444" providerId="AD" clId="Web-{E421C592-BEB6-FDBD-2124-B8D9C1AF6ED7}" dt="2022-05-21T14:07:32.323" v="8" actId="20577"/>
        <pc:sldMkLst>
          <pc:docMk/>
          <pc:sldMk cId="0" sldId="259"/>
        </pc:sldMkLst>
        <pc:spChg chg="mod">
          <ac:chgData name="Duong Tuan Thanh 20206170" userId="S::thanh.dt206170@sis.hust.edu.vn::718c76eb-96cf-49f0-98a7-81299186d444" providerId="AD" clId="Web-{E421C592-BEB6-FDBD-2124-B8D9C1AF6ED7}" dt="2022-05-21T14:07:32.323" v="8" actId="20577"/>
          <ac:spMkLst>
            <pc:docMk/>
            <pc:sldMk cId="0" sldId="259"/>
            <ac:spMk id="81" creationId="{00000000-0000-0000-0000-000000000000}"/>
          </ac:spMkLst>
        </pc:spChg>
      </pc:sldChg>
    </pc:docChg>
  </pc:docChgLst>
  <pc:docChgLst>
    <pc:chgData name="Than Thi My Huyen 20206288" userId="S::huyen.ttm206288@sis.hust.edu.vn::2f8dfdc1-8511-452f-b755-7c0bf7804c74" providerId="AD" clId="Web-{9B197FA1-75A5-4E8D-866A-D626B677CE8F}"/>
    <pc:docChg chg="modSld">
      <pc:chgData name="Than Thi My Huyen 20206288" userId="S::huyen.ttm206288@sis.hust.edu.vn::2f8dfdc1-8511-452f-b755-7c0bf7804c74" providerId="AD" clId="Web-{9B197FA1-75A5-4E8D-866A-D626B677CE8F}" dt="2022-05-05T10:31:34.394" v="0" actId="1076"/>
      <pc:docMkLst>
        <pc:docMk/>
      </pc:docMkLst>
      <pc:sldChg chg="modSp">
        <pc:chgData name="Than Thi My Huyen 20206288" userId="S::huyen.ttm206288@sis.hust.edu.vn::2f8dfdc1-8511-452f-b755-7c0bf7804c74" providerId="AD" clId="Web-{9B197FA1-75A5-4E8D-866A-D626B677CE8F}" dt="2022-05-05T10:31:34.394" v="0" actId="1076"/>
        <pc:sldMkLst>
          <pc:docMk/>
          <pc:sldMk cId="0" sldId="257"/>
        </pc:sldMkLst>
        <pc:spChg chg="mod">
          <ac:chgData name="Than Thi My Huyen 20206288" userId="S::huyen.ttm206288@sis.hust.edu.vn::2f8dfdc1-8511-452f-b755-7c0bf7804c74" providerId="AD" clId="Web-{9B197FA1-75A5-4E8D-866A-D626B677CE8F}" dt="2022-05-05T10:31:34.394" v="0" actId="1076"/>
          <ac:spMkLst>
            <pc:docMk/>
            <pc:sldMk cId="0" sldId="257"/>
            <ac:spMk id="63" creationId="{00000000-0000-0000-0000-000000000000}"/>
          </ac:spMkLst>
        </pc:spChg>
      </pc:sldChg>
    </pc:docChg>
  </pc:docChgLst>
  <pc:docChgLst>
    <pc:chgData name="Do Ngoc Dat 20206193" userId="S::dat.dn206193@sis.hust.edu.vn::91d03ecc-ce29-46e2-8a91-c64508de29eb" providerId="AD" clId="Web-{0DDAF868-5118-4012-8514-263BBF70EF21}"/>
    <pc:docChg chg="modSld">
      <pc:chgData name="Do Ngoc Dat 20206193" userId="S::dat.dn206193@sis.hust.edu.vn::91d03ecc-ce29-46e2-8a91-c64508de29eb" providerId="AD" clId="Web-{0DDAF868-5118-4012-8514-263BBF70EF21}" dt="2022-05-07T14:43:12.432" v="0"/>
      <pc:docMkLst>
        <pc:docMk/>
      </pc:docMkLst>
      <pc:sldChg chg="delSp">
        <pc:chgData name="Do Ngoc Dat 20206193" userId="S::dat.dn206193@sis.hust.edu.vn::91d03ecc-ce29-46e2-8a91-c64508de29eb" providerId="AD" clId="Web-{0DDAF868-5118-4012-8514-263BBF70EF21}" dt="2022-05-07T14:43:12.432" v="0"/>
        <pc:sldMkLst>
          <pc:docMk/>
          <pc:sldMk cId="0" sldId="256"/>
        </pc:sldMkLst>
        <pc:spChg chg="del">
          <ac:chgData name="Do Ngoc Dat 20206193" userId="S::dat.dn206193@sis.hust.edu.vn::91d03ecc-ce29-46e2-8a91-c64508de29eb" providerId="AD" clId="Web-{0DDAF868-5118-4012-8514-263BBF70EF21}" dt="2022-05-07T14:43:12.432" v="0"/>
          <ac:spMkLst>
            <pc:docMk/>
            <pc:sldMk cId="0" sldId="256"/>
            <ac:spMk id="2" creationId="{91E88C04-037E-5ECE-9319-006AF9FA70FF}"/>
          </ac:spMkLst>
        </pc:spChg>
      </pc:sldChg>
    </pc:docChg>
  </pc:docChgLst>
  <pc:docChgLst>
    <pc:chgData name="Nguyen Thi Thu Huyen 20200291" userId="S::huyen.ntt200291@sis.hust.edu.vn::86ee8fe6-9515-4f6b-9234-8509b90b3c07" providerId="AD" clId="Web-{BCA1B122-9280-40D2-A064-7310A2751D73}"/>
    <pc:docChg chg="modSld">
      <pc:chgData name="Nguyen Thi Thu Huyen 20200291" userId="S::huyen.ntt200291@sis.hust.edu.vn::86ee8fe6-9515-4f6b-9234-8509b90b3c07" providerId="AD" clId="Web-{BCA1B122-9280-40D2-A064-7310A2751D73}" dt="2022-05-27T18:04:37.628" v="0" actId="1076"/>
      <pc:docMkLst>
        <pc:docMk/>
      </pc:docMkLst>
      <pc:sldChg chg="modSp">
        <pc:chgData name="Nguyen Thi Thu Huyen 20200291" userId="S::huyen.ntt200291@sis.hust.edu.vn::86ee8fe6-9515-4f6b-9234-8509b90b3c07" providerId="AD" clId="Web-{BCA1B122-9280-40D2-A064-7310A2751D73}" dt="2022-05-27T18:04:37.628" v="0" actId="1076"/>
        <pc:sldMkLst>
          <pc:docMk/>
          <pc:sldMk cId="0" sldId="258"/>
        </pc:sldMkLst>
        <pc:spChg chg="mod">
          <ac:chgData name="Nguyen Thi Thu Huyen 20200291" userId="S::huyen.ntt200291@sis.hust.edu.vn::86ee8fe6-9515-4f6b-9234-8509b90b3c07" providerId="AD" clId="Web-{BCA1B122-9280-40D2-A064-7310A2751D73}" dt="2022-05-27T18:04:37.628" v="0" actId="1076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Nguyen Duc Trieu 20206311" userId="S::trieu.nd206311@sis.hust.edu.vn::0a67252a-97ed-4c09-baa7-d463a1e7de4b" providerId="AD" clId="Web-{B67F449C-FBC1-4D41-BB20-3A5BE46A9DB5}"/>
    <pc:docChg chg="modSld">
      <pc:chgData name="Nguyen Duc Trieu 20206311" userId="S::trieu.nd206311@sis.hust.edu.vn::0a67252a-97ed-4c09-baa7-d463a1e7de4b" providerId="AD" clId="Web-{B67F449C-FBC1-4D41-BB20-3A5BE46A9DB5}" dt="2022-05-04T23:27:11" v="0" actId="20577"/>
      <pc:docMkLst>
        <pc:docMk/>
      </pc:docMkLst>
      <pc:sldChg chg="modSp">
        <pc:chgData name="Nguyen Duc Trieu 20206311" userId="S::trieu.nd206311@sis.hust.edu.vn::0a67252a-97ed-4c09-baa7-d463a1e7de4b" providerId="AD" clId="Web-{B67F449C-FBC1-4D41-BB20-3A5BE46A9DB5}" dt="2022-05-04T23:27:11" v="0" actId="20577"/>
        <pc:sldMkLst>
          <pc:docMk/>
          <pc:sldMk cId="0" sldId="256"/>
        </pc:sldMkLst>
        <pc:spChg chg="mod">
          <ac:chgData name="Nguyen Duc Trieu 20206311" userId="S::trieu.nd206311@sis.hust.edu.vn::0a67252a-97ed-4c09-baa7-d463a1e7de4b" providerId="AD" clId="Web-{B67F449C-FBC1-4D41-BB20-3A5BE46A9DB5}" dt="2022-05-04T23:27:11" v="0" actId="20577"/>
          <ac:spMkLst>
            <pc:docMk/>
            <pc:sldMk cId="0" sldId="256"/>
            <ac:spMk id="57" creationId="{00000000-0000-0000-0000-000000000000}"/>
          </ac:spMkLst>
        </pc:spChg>
      </pc:sldChg>
    </pc:docChg>
  </pc:docChgLst>
  <pc:docChgLst>
    <pc:chgData name="Le Viet Dang 20206190" userId="S::dang.lv206190@sis.hust.edu.vn::70ba218f-93ff-4d51-9761-769e6ccf90d7" providerId="AD" clId="Web-{D0B06E6B-31C8-063B-7433-8C12AD3BF815}"/>
    <pc:docChg chg="sldOrd">
      <pc:chgData name="Le Viet Dang 20206190" userId="S::dang.lv206190@sis.hust.edu.vn::70ba218f-93ff-4d51-9761-769e6ccf90d7" providerId="AD" clId="Web-{D0B06E6B-31C8-063B-7433-8C12AD3BF815}" dt="2022-07-04T14:49:01.672" v="0"/>
      <pc:docMkLst>
        <pc:docMk/>
      </pc:docMkLst>
      <pc:sldChg chg="ord">
        <pc:chgData name="Le Viet Dang 20206190" userId="S::dang.lv206190@sis.hust.edu.vn::70ba218f-93ff-4d51-9761-769e6ccf90d7" providerId="AD" clId="Web-{D0B06E6B-31C8-063B-7433-8C12AD3BF815}" dt="2022-07-04T14:49:01.672" v="0"/>
        <pc:sldMkLst>
          <pc:docMk/>
          <pc:sldMk cId="0" sldId="265"/>
        </pc:sldMkLst>
      </pc:sldChg>
    </pc:docChg>
  </pc:docChgLst>
  <pc:docChgLst>
    <pc:chgData name="Vu Thi Thuong 20206309" userId="S::thuong.vt206309@sis.hust.edu.vn::df6c99d5-1a25-43f5-b978-a22d698bc6bb" providerId="AD" clId="Web-{F95730C9-59B8-438F-B567-BF36D9FAE771}"/>
    <pc:docChg chg="modSld">
      <pc:chgData name="Vu Thi Thuong 20206309" userId="S::thuong.vt206309@sis.hust.edu.vn::df6c99d5-1a25-43f5-b978-a22d698bc6bb" providerId="AD" clId="Web-{F95730C9-59B8-438F-B567-BF36D9FAE771}" dt="2022-05-07T08:02:45.310" v="1"/>
      <pc:docMkLst>
        <pc:docMk/>
      </pc:docMkLst>
      <pc:sldChg chg="addSp delSp modSp">
        <pc:chgData name="Vu Thi Thuong 20206309" userId="S::thuong.vt206309@sis.hust.edu.vn::df6c99d5-1a25-43f5-b978-a22d698bc6bb" providerId="AD" clId="Web-{F95730C9-59B8-438F-B567-BF36D9FAE771}" dt="2022-05-07T08:02:45.310" v="1"/>
        <pc:sldMkLst>
          <pc:docMk/>
          <pc:sldMk cId="0" sldId="256"/>
        </pc:sldMkLst>
        <pc:picChg chg="add del mod">
          <ac:chgData name="Vu Thi Thuong 20206309" userId="S::thuong.vt206309@sis.hust.edu.vn::df6c99d5-1a25-43f5-b978-a22d698bc6bb" providerId="AD" clId="Web-{F95730C9-59B8-438F-B567-BF36D9FAE771}" dt="2022-05-07T08:02:45.310" v="1"/>
          <ac:picMkLst>
            <pc:docMk/>
            <pc:sldMk cId="0" sldId="256"/>
            <ac:picMk id="3" creationId="{41DA3A1F-E41F-C2EC-DD2B-2373579572D7}"/>
          </ac:picMkLst>
        </pc:picChg>
      </pc:sldChg>
    </pc:docChg>
  </pc:docChgLst>
  <pc:docChgLst>
    <pc:chgData name="Tran Huu Tien 20206264" userId="S::tien.th206264@sis.hust.edu.vn::8f3fd5f4-46cf-4eb3-8f83-32d9676daa7e" providerId="AD" clId="Web-{3DFBA1F2-5A60-4BE8-808B-F4BB4058C812}"/>
    <pc:docChg chg="modSld">
      <pc:chgData name="Tran Huu Tien 20206264" userId="S::tien.th206264@sis.hust.edu.vn::8f3fd5f4-46cf-4eb3-8f83-32d9676daa7e" providerId="AD" clId="Web-{3DFBA1F2-5A60-4BE8-808B-F4BB4058C812}" dt="2022-07-15T15:08:01.826" v="1" actId="20577"/>
      <pc:docMkLst>
        <pc:docMk/>
      </pc:docMkLst>
      <pc:sldChg chg="modSp">
        <pc:chgData name="Tran Huu Tien 20206264" userId="S::tien.th206264@sis.hust.edu.vn::8f3fd5f4-46cf-4eb3-8f83-32d9676daa7e" providerId="AD" clId="Web-{3DFBA1F2-5A60-4BE8-808B-F4BB4058C812}" dt="2022-07-15T15:08:01.826" v="1" actId="20577"/>
        <pc:sldMkLst>
          <pc:docMk/>
          <pc:sldMk cId="0" sldId="263"/>
        </pc:sldMkLst>
        <pc:spChg chg="mod">
          <ac:chgData name="Tran Huu Tien 20206264" userId="S::tien.th206264@sis.hust.edu.vn::8f3fd5f4-46cf-4eb3-8f83-32d9676daa7e" providerId="AD" clId="Web-{3DFBA1F2-5A60-4BE8-808B-F4BB4058C812}" dt="2022-07-15T15:08:01.826" v="1" actId="20577"/>
          <ac:spMkLst>
            <pc:docMk/>
            <pc:sldMk cId="0" sldId="263"/>
            <ac:spMk id="113" creationId="{00000000-0000-0000-0000-000000000000}"/>
          </ac:spMkLst>
        </pc:spChg>
      </pc:sldChg>
    </pc:docChg>
  </pc:docChgLst>
  <pc:docChgLst>
    <pc:chgData name="Do Khanh Huyen 20206148" userId="S::huyen.dk206148@sis.hust.edu.vn::a4849d89-b113-436a-8d78-9574cf0ee301" providerId="AD" clId="Web-{5F99BB28-2DD7-4425-BB36-1CFEBBDA5A93}"/>
    <pc:docChg chg="modSld">
      <pc:chgData name="Do Khanh Huyen 20206148" userId="S::huyen.dk206148@sis.hust.edu.vn::a4849d89-b113-436a-8d78-9574cf0ee301" providerId="AD" clId="Web-{5F99BB28-2DD7-4425-BB36-1CFEBBDA5A93}" dt="2022-05-06T10:26:52.980" v="1" actId="1076"/>
      <pc:docMkLst>
        <pc:docMk/>
      </pc:docMkLst>
      <pc:sldChg chg="modSp">
        <pc:chgData name="Do Khanh Huyen 20206148" userId="S::huyen.dk206148@sis.hust.edu.vn::a4849d89-b113-436a-8d78-9574cf0ee301" providerId="AD" clId="Web-{5F99BB28-2DD7-4425-BB36-1CFEBBDA5A93}" dt="2022-05-06T10:26:52.980" v="1" actId="1076"/>
        <pc:sldMkLst>
          <pc:docMk/>
          <pc:sldMk cId="0" sldId="257"/>
        </pc:sldMkLst>
        <pc:spChg chg="mod">
          <ac:chgData name="Do Khanh Huyen 20206148" userId="S::huyen.dk206148@sis.hust.edu.vn::a4849d89-b113-436a-8d78-9574cf0ee301" providerId="AD" clId="Web-{5F99BB28-2DD7-4425-BB36-1CFEBBDA5A93}" dt="2022-05-06T10:26:52.980" v="1" actId="1076"/>
          <ac:spMkLst>
            <pc:docMk/>
            <pc:sldMk cId="0" sldId="257"/>
            <ac:spMk id="65" creationId="{00000000-0000-0000-0000-000000000000}"/>
          </ac:spMkLst>
        </pc:spChg>
      </pc:sldChg>
    </pc:docChg>
  </pc:docChgLst>
  <pc:docChgLst>
    <pc:chgData name="Vu Thi Hang 20206136" userId="S::hang.vt206136@sis.hust.edu.vn::16ca8fb6-0445-4bdc-83aa-99141fefa2be" providerId="AD" clId="Web-{915D033D-9BAA-4C3E-98CA-30AB3F69DC93}"/>
    <pc:docChg chg="modSld">
      <pc:chgData name="Vu Thi Hang 20206136" userId="S::hang.vt206136@sis.hust.edu.vn::16ca8fb6-0445-4bdc-83aa-99141fefa2be" providerId="AD" clId="Web-{915D033D-9BAA-4C3E-98CA-30AB3F69DC93}" dt="2022-05-07T12:11:01.304" v="107" actId="20577"/>
      <pc:docMkLst>
        <pc:docMk/>
      </pc:docMkLst>
      <pc:sldChg chg="modSp">
        <pc:chgData name="Vu Thi Hang 20206136" userId="S::hang.vt206136@sis.hust.edu.vn::16ca8fb6-0445-4bdc-83aa-99141fefa2be" providerId="AD" clId="Web-{915D033D-9BAA-4C3E-98CA-30AB3F69DC93}" dt="2022-05-07T12:11:01.304" v="107" actId="20577"/>
        <pc:sldMkLst>
          <pc:docMk/>
          <pc:sldMk cId="0" sldId="257"/>
        </pc:sldMkLst>
        <pc:spChg chg="mod">
          <ac:chgData name="Vu Thi Hang 20206136" userId="S::hang.vt206136@sis.hust.edu.vn::16ca8fb6-0445-4bdc-83aa-99141fefa2be" providerId="AD" clId="Web-{915D033D-9BAA-4C3E-98CA-30AB3F69DC93}" dt="2022-05-07T12:11:01.304" v="107" actId="20577"/>
          <ac:spMkLst>
            <pc:docMk/>
            <pc:sldMk cId="0" sldId="257"/>
            <ac:spMk id="65" creationId="{00000000-0000-0000-0000-000000000000}"/>
          </ac:spMkLst>
        </pc:spChg>
      </pc:sldChg>
    </pc:docChg>
  </pc:docChgLst>
  <pc:docChgLst>
    <pc:chgData name="Duong Tien Dat 20200131" userId="S::dat.dt200131@sis.hust.edu.vn::1e2fc37b-1619-44d6-94e9-967052539fa2" providerId="AD" clId="Web-{16B31711-5A93-47BE-B36A-4A68A40E3F00}"/>
    <pc:docChg chg="delSld modSld">
      <pc:chgData name="Duong Tien Dat 20200131" userId="S::dat.dt200131@sis.hust.edu.vn::1e2fc37b-1619-44d6-94e9-967052539fa2" providerId="AD" clId="Web-{16B31711-5A93-47BE-B36A-4A68A40E3F00}" dt="2022-05-28T06:54:28.732" v="1"/>
      <pc:docMkLst>
        <pc:docMk/>
      </pc:docMkLst>
      <pc:sldChg chg="del mod modShow">
        <pc:chgData name="Duong Tien Dat 20200131" userId="S::dat.dt200131@sis.hust.edu.vn::1e2fc37b-1619-44d6-94e9-967052539fa2" providerId="AD" clId="Web-{16B31711-5A93-47BE-B36A-4A68A40E3F00}" dt="2022-05-28T06:54:28.732" v="1"/>
        <pc:sldMkLst>
          <pc:docMk/>
          <pc:sldMk cId="2226676074" sldId="267"/>
        </pc:sldMkLst>
      </pc:sldChg>
    </pc:docChg>
  </pc:docChgLst>
  <pc:docChgLst>
    <pc:chgData name="Bui Duc Hoang 20206142" userId="S::hoang.bd206142@sis.hust.edu.vn::478cf36d-1732-4385-8192-bb8518fcbb12" providerId="AD" clId="Web-{7D83A02D-FBC8-DDCF-D0E4-5FB42A0F519A}"/>
    <pc:docChg chg="modSld">
      <pc:chgData name="Bui Duc Hoang 20206142" userId="S::hoang.bd206142@sis.hust.edu.vn::478cf36d-1732-4385-8192-bb8518fcbb12" providerId="AD" clId="Web-{7D83A02D-FBC8-DDCF-D0E4-5FB42A0F519A}" dt="2022-07-02T15:51:22.506" v="1"/>
      <pc:docMkLst>
        <pc:docMk/>
      </pc:docMkLst>
      <pc:sldChg chg="addSp delSp">
        <pc:chgData name="Bui Duc Hoang 20206142" userId="S::hoang.bd206142@sis.hust.edu.vn::478cf36d-1732-4385-8192-bb8518fcbb12" providerId="AD" clId="Web-{7D83A02D-FBC8-DDCF-D0E4-5FB42A0F519A}" dt="2022-07-02T15:51:22.506" v="1"/>
        <pc:sldMkLst>
          <pc:docMk/>
          <pc:sldMk cId="0" sldId="262"/>
        </pc:sldMkLst>
        <pc:spChg chg="add del">
          <ac:chgData name="Bui Duc Hoang 20206142" userId="S::hoang.bd206142@sis.hust.edu.vn::478cf36d-1732-4385-8192-bb8518fcbb12" providerId="AD" clId="Web-{7D83A02D-FBC8-DDCF-D0E4-5FB42A0F519A}" dt="2022-07-02T15:51:22.506" v="1"/>
          <ac:spMkLst>
            <pc:docMk/>
            <pc:sldMk cId="0" sldId="262"/>
            <ac:spMk id="2" creationId="{EE35FA92-FF07-E903-0B59-449AFE3AB8BA}"/>
          </ac:spMkLst>
        </pc:spChg>
      </pc:sldChg>
    </pc:docChg>
  </pc:docChgLst>
  <pc:docChgLst>
    <pc:chgData name="Bui Duc Hoang 20206142" userId="S::hoang.bd206142@sis.hust.edu.vn::478cf36d-1732-4385-8192-bb8518fcbb12" providerId="AD" clId="Web-{3E06A95E-5749-06AD-F0A6-F83D1F957B22}"/>
    <pc:docChg chg="modSld">
      <pc:chgData name="Bui Duc Hoang 20206142" userId="S::hoang.bd206142@sis.hust.edu.vn::478cf36d-1732-4385-8192-bb8518fcbb12" providerId="AD" clId="Web-{3E06A95E-5749-06AD-F0A6-F83D1F957B22}" dt="2022-07-10T10:32:25.152" v="0" actId="1076"/>
      <pc:docMkLst>
        <pc:docMk/>
      </pc:docMkLst>
      <pc:sldChg chg="modSp">
        <pc:chgData name="Bui Duc Hoang 20206142" userId="S::hoang.bd206142@sis.hust.edu.vn::478cf36d-1732-4385-8192-bb8518fcbb12" providerId="AD" clId="Web-{3E06A95E-5749-06AD-F0A6-F83D1F957B22}" dt="2022-07-10T10:32:25.152" v="0" actId="1076"/>
        <pc:sldMkLst>
          <pc:docMk/>
          <pc:sldMk cId="0" sldId="263"/>
        </pc:sldMkLst>
        <pc:spChg chg="mod">
          <ac:chgData name="Bui Duc Hoang 20206142" userId="S::hoang.bd206142@sis.hust.edu.vn::478cf36d-1732-4385-8192-bb8518fcbb12" providerId="AD" clId="Web-{3E06A95E-5749-06AD-F0A6-F83D1F957B22}" dt="2022-07-10T10:32:25.152" v="0" actId="1076"/>
          <ac:spMkLst>
            <pc:docMk/>
            <pc:sldMk cId="0" sldId="263"/>
            <ac:spMk id="113" creationId="{00000000-0000-0000-0000-000000000000}"/>
          </ac:spMkLst>
        </pc:spChg>
      </pc:sldChg>
    </pc:docChg>
  </pc:docChgLst>
  <pc:docChgLst>
    <pc:chgData name="Do Khanh Huyen 20206148" userId="S::huyen.dk206148@sis.hust.edu.vn::a4849d89-b113-436a-8d78-9574cf0ee301" providerId="AD" clId="Web-{34E1E879-4FCF-45B7-9AAE-F98B98CB405C}"/>
    <pc:docChg chg="modSld">
      <pc:chgData name="Do Khanh Huyen 20206148" userId="S::huyen.dk206148@sis.hust.edu.vn::a4849d89-b113-436a-8d78-9574cf0ee301" providerId="AD" clId="Web-{34E1E879-4FCF-45B7-9AAE-F98B98CB405C}" dt="2022-05-17T10:29:37.574" v="1" actId="1076"/>
      <pc:docMkLst>
        <pc:docMk/>
      </pc:docMkLst>
      <pc:sldChg chg="modSp">
        <pc:chgData name="Do Khanh Huyen 20206148" userId="S::huyen.dk206148@sis.hust.edu.vn::a4849d89-b113-436a-8d78-9574cf0ee301" providerId="AD" clId="Web-{34E1E879-4FCF-45B7-9AAE-F98B98CB405C}" dt="2022-05-17T10:29:37.574" v="1" actId="1076"/>
        <pc:sldMkLst>
          <pc:docMk/>
          <pc:sldMk cId="0" sldId="258"/>
        </pc:sldMkLst>
        <pc:picChg chg="mod">
          <ac:chgData name="Do Khanh Huyen 20206148" userId="S::huyen.dk206148@sis.hust.edu.vn::a4849d89-b113-436a-8d78-9574cf0ee301" providerId="AD" clId="Web-{34E1E879-4FCF-45B7-9AAE-F98B98CB405C}" dt="2022-05-17T10:29:37.574" v="1" actId="1076"/>
          <ac:picMkLst>
            <pc:docMk/>
            <pc:sldMk cId="0" sldId="258"/>
            <ac:picMk id="70" creationId="{00000000-0000-0000-0000-000000000000}"/>
          </ac:picMkLst>
        </pc:picChg>
      </pc:sldChg>
    </pc:docChg>
  </pc:docChgLst>
  <pc:docChgLst>
    <pc:chgData name="Do Thu Thao 20206305" userId="S::thao.dt206305@sis.hust.edu.vn::08c632cb-3e8a-4259-9e10-4841c9f1e611" providerId="AD" clId="Web-{2EAF9A93-0262-4F20-848B-F1DD5D8E2DB6}"/>
    <pc:docChg chg="sldOrd">
      <pc:chgData name="Do Thu Thao 20206305" userId="S::thao.dt206305@sis.hust.edu.vn::08c632cb-3e8a-4259-9e10-4841c9f1e611" providerId="AD" clId="Web-{2EAF9A93-0262-4F20-848B-F1DD5D8E2DB6}" dt="2022-05-06T02:04:44.430" v="0"/>
      <pc:docMkLst>
        <pc:docMk/>
      </pc:docMkLst>
      <pc:sldChg chg="ord">
        <pc:chgData name="Do Thu Thao 20206305" userId="S::thao.dt206305@sis.hust.edu.vn::08c632cb-3e8a-4259-9e10-4841c9f1e611" providerId="AD" clId="Web-{2EAF9A93-0262-4F20-848B-F1DD5D8E2DB6}" dt="2022-05-06T02:04:44.430" v="0"/>
        <pc:sldMkLst>
          <pc:docMk/>
          <pc:sldMk cId="0" sldId="257"/>
        </pc:sldMkLst>
      </pc:sldChg>
    </pc:docChg>
  </pc:docChgLst>
  <pc:docChgLst>
    <pc:chgData name="Tran Minh Thanh 20200595" userId="S::thanh.tm200595@sis.hust.edu.vn::36bffa2d-4362-4337-8160-178bd3264912" providerId="AD" clId="Web-{E8F18316-FAED-3FB3-8452-7409FF6345DD}"/>
    <pc:docChg chg="modSld">
      <pc:chgData name="Tran Minh Thanh 20200595" userId="S::thanh.tm200595@sis.hust.edu.vn::36bffa2d-4362-4337-8160-178bd3264912" providerId="AD" clId="Web-{E8F18316-FAED-3FB3-8452-7409FF6345DD}" dt="2022-07-15T17:23:27.179" v="0" actId="1076"/>
      <pc:docMkLst>
        <pc:docMk/>
      </pc:docMkLst>
      <pc:sldChg chg="modSp">
        <pc:chgData name="Tran Minh Thanh 20200595" userId="S::thanh.tm200595@sis.hust.edu.vn::36bffa2d-4362-4337-8160-178bd3264912" providerId="AD" clId="Web-{E8F18316-FAED-3FB3-8452-7409FF6345DD}" dt="2022-07-15T17:23:27.179" v="0" actId="1076"/>
        <pc:sldMkLst>
          <pc:docMk/>
          <pc:sldMk cId="0" sldId="263"/>
        </pc:sldMkLst>
        <pc:spChg chg="mod">
          <ac:chgData name="Tran Minh Thanh 20200595" userId="S::thanh.tm200595@sis.hust.edu.vn::36bffa2d-4362-4337-8160-178bd3264912" providerId="AD" clId="Web-{E8F18316-FAED-3FB3-8452-7409FF6345DD}" dt="2022-07-15T17:23:27.179" v="0" actId="1076"/>
          <ac:spMkLst>
            <pc:docMk/>
            <pc:sldMk cId="0" sldId="263"/>
            <ac:spMk id="113" creationId="{00000000-0000-0000-0000-000000000000}"/>
          </ac:spMkLst>
        </pc:spChg>
      </pc:sldChg>
    </pc:docChg>
  </pc:docChgLst>
  <pc:docChgLst>
    <pc:chgData name="NGUYEN DUY CHIEN 20195843" userId="S::chien.nd195843@sis.hust.edu.vn::4c5db84d-d3d7-4f3c-b62e-ff0e18667342" providerId="AD" clId="Web-{6EE458AD-C118-47D2-B935-96F214B8ECD5}"/>
    <pc:docChg chg="modSld">
      <pc:chgData name="NGUYEN DUY CHIEN 20195843" userId="S::chien.nd195843@sis.hust.edu.vn::4c5db84d-d3d7-4f3c-b62e-ff0e18667342" providerId="AD" clId="Web-{6EE458AD-C118-47D2-B935-96F214B8ECD5}" dt="2022-05-07T08:20:07.444" v="0" actId="1076"/>
      <pc:docMkLst>
        <pc:docMk/>
      </pc:docMkLst>
      <pc:sldChg chg="modSp">
        <pc:chgData name="NGUYEN DUY CHIEN 20195843" userId="S::chien.nd195843@sis.hust.edu.vn::4c5db84d-d3d7-4f3c-b62e-ff0e18667342" providerId="AD" clId="Web-{6EE458AD-C118-47D2-B935-96F214B8ECD5}" dt="2022-05-07T08:20:07.444" v="0" actId="1076"/>
        <pc:sldMkLst>
          <pc:docMk/>
          <pc:sldMk cId="0" sldId="256"/>
        </pc:sldMkLst>
        <pc:spChg chg="mod">
          <ac:chgData name="NGUYEN DUY CHIEN 20195843" userId="S::chien.nd195843@sis.hust.edu.vn::4c5db84d-d3d7-4f3c-b62e-ff0e18667342" providerId="AD" clId="Web-{6EE458AD-C118-47D2-B935-96F214B8ECD5}" dt="2022-05-07T08:20:07.444" v="0" actId="1076"/>
          <ac:spMkLst>
            <pc:docMk/>
            <pc:sldMk cId="0" sldId="256"/>
            <ac:spMk id="2" creationId="{91E88C04-037E-5ECE-9319-006AF9FA70FF}"/>
          </ac:spMkLst>
        </pc:spChg>
      </pc:sldChg>
    </pc:docChg>
  </pc:docChgLst>
  <pc:docChgLst>
    <pc:chgData name="Nguyen Quang Dung 20206277" userId="S::dung.nq206277@sis.hust.edu.vn::a1258ab9-4cad-427d-bdb5-3efd72fb92aa" providerId="AD" clId="Web-{00A01F09-CF21-48EF-8CED-0D0672FF1F2E}"/>
    <pc:docChg chg="modSld">
      <pc:chgData name="Nguyen Quang Dung 20206277" userId="S::dung.nq206277@sis.hust.edu.vn::a1258ab9-4cad-427d-bdb5-3efd72fb92aa" providerId="AD" clId="Web-{00A01F09-CF21-48EF-8CED-0D0672FF1F2E}" dt="2022-05-23T14:42:25.691" v="1" actId="14100"/>
      <pc:docMkLst>
        <pc:docMk/>
      </pc:docMkLst>
      <pc:sldChg chg="modSp">
        <pc:chgData name="Nguyen Quang Dung 20206277" userId="S::dung.nq206277@sis.hust.edu.vn::a1258ab9-4cad-427d-bdb5-3efd72fb92aa" providerId="AD" clId="Web-{00A01F09-CF21-48EF-8CED-0D0672FF1F2E}" dt="2022-05-23T14:42:25.691" v="1" actId="14100"/>
        <pc:sldMkLst>
          <pc:docMk/>
          <pc:sldMk cId="0" sldId="259"/>
        </pc:sldMkLst>
        <pc:spChg chg="mod">
          <ac:chgData name="Nguyen Quang Dung 20206277" userId="S::dung.nq206277@sis.hust.edu.vn::a1258ab9-4cad-427d-bdb5-3efd72fb92aa" providerId="AD" clId="Web-{00A01F09-CF21-48EF-8CED-0D0672FF1F2E}" dt="2022-05-23T14:42:25.691" v="1" actId="14100"/>
          <ac:spMkLst>
            <pc:docMk/>
            <pc:sldMk cId="0" sldId="259"/>
            <ac:spMk id="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ef7491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6ef7491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43d688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43d688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f6d9a8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f6d9a8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7d6ae4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7d6ae4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6d05a3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76d05a3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9435b60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9435b60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af6d0f6d81df8b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af6d0f6d81df8b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ed37edd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ed37edd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d8abec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d8abec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1267541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1267541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72" y="387996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#1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10834" y="1763500"/>
            <a:ext cx="58935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>
                <a:solidFill>
                  <a:srgbClr val="FFFFFF"/>
                </a:solidFill>
              </a:rPr>
              <a:t>Cài </a:t>
            </a:r>
            <a:r>
              <a:rPr lang="en" err="1">
                <a:solidFill>
                  <a:srgbClr val="FFFFFF"/>
                </a:solidFill>
              </a:rPr>
              <a:t>đặt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một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trình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soạn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thảo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err="1">
                <a:solidFill>
                  <a:srgbClr val="FFFFFF"/>
                </a:solidFill>
              </a:rPr>
              <a:t>biên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dịch</a:t>
            </a:r>
            <a:r>
              <a:rPr lang="en">
                <a:solidFill>
                  <a:srgbClr val="FFFFFF"/>
                </a:solidFill>
              </a:rPr>
              <a:t> C#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err="1">
                <a:solidFill>
                  <a:srgbClr val="FFFFFF"/>
                </a:solidFill>
              </a:rPr>
              <a:t>Viết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các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chương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trình</a:t>
            </a:r>
            <a:r>
              <a:rPr lang="en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err="1">
                <a:solidFill>
                  <a:srgbClr val="FFFFFF"/>
                </a:solidFill>
              </a:rPr>
              <a:t>Chạy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chương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trình</a:t>
            </a:r>
            <a:r>
              <a:rPr lang="en">
                <a:solidFill>
                  <a:srgbClr val="FFFFFF"/>
                </a:solidFill>
              </a:rPr>
              <a:t> "</a:t>
            </a:r>
            <a:r>
              <a:rPr lang="en" err="1">
                <a:solidFill>
                  <a:srgbClr val="FFFFFF"/>
                </a:solidFill>
              </a:rPr>
              <a:t>Chào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bạn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err="1">
                <a:solidFill>
                  <a:srgbClr val="FFFFFF"/>
                </a:solidFill>
              </a:rPr>
              <a:t>mình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đến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với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thế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giới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lập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trình</a:t>
            </a:r>
            <a:r>
              <a:rPr lang="en">
                <a:solidFill>
                  <a:srgbClr val="FFFFFF"/>
                </a:solidFill>
              </a:rPr>
              <a:t>"</a:t>
            </a:r>
            <a:endParaRPr>
              <a:solidFill>
                <a:srgbClr val="FFFFFF"/>
              </a:solidFill>
            </a:endParaRPr>
          </a:p>
          <a:p>
            <a:pPr marL="1371600" lvl="2" indent="-317500">
              <a:lnSpc>
                <a:spcPct val="150000"/>
              </a:lnSpc>
              <a:buClr>
                <a:srgbClr val="FFFFFF"/>
              </a:buClr>
              <a:buSzPts val="1400"/>
              <a:buAutoNum type="alphaLcPeriod"/>
            </a:pPr>
            <a:r>
              <a:rPr lang="en" err="1">
                <a:solidFill>
                  <a:srgbClr val="FFFFFF"/>
                </a:solidFill>
              </a:rPr>
              <a:t>Chạy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chương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trình</a:t>
            </a:r>
            <a:r>
              <a:rPr lang="en">
                <a:solidFill>
                  <a:srgbClr val="FFFFFF"/>
                </a:solidFill>
              </a:rPr>
              <a:t> "</a:t>
            </a:r>
            <a:r>
              <a:rPr lang="en" err="1">
                <a:solidFill>
                  <a:srgbClr val="FFFFFF"/>
                </a:solidFill>
              </a:rPr>
              <a:t>Chào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bạn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err="1">
                <a:solidFill>
                  <a:srgbClr val="FFFFFF"/>
                </a:solidFill>
              </a:rPr>
              <a:t>mình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đến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với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thế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giới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lập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trình</a:t>
            </a:r>
            <a:r>
              <a:rPr lang="en">
                <a:solidFill>
                  <a:srgbClr val="FFFFFF"/>
                </a:solidFill>
              </a:rPr>
              <a:t>" </a:t>
            </a:r>
            <a:r>
              <a:rPr lang="en" err="1">
                <a:solidFill>
                  <a:srgbClr val="FFFFFF"/>
                </a:solidFill>
              </a:rPr>
              <a:t>có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nhập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tên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mình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 err="1">
                <a:solidFill>
                  <a:srgbClr val="FFFFFF"/>
                </a:solidFill>
              </a:rPr>
              <a:t>Giải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phương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trình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bậc</a:t>
            </a:r>
            <a:r>
              <a:rPr lang="en">
                <a:solidFill>
                  <a:srgbClr val="FFFFFF"/>
                </a:solidFill>
              </a:rPr>
              <a:t> 2 </a:t>
            </a:r>
            <a:r>
              <a:rPr lang="en" err="1">
                <a:solidFill>
                  <a:srgbClr val="FFFFFF"/>
                </a:solidFill>
              </a:rPr>
              <a:t>với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số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thực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và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số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phức</a:t>
            </a:r>
            <a:endParaRPr err="1">
              <a:solidFill>
                <a:srgbClr val="FFFFFF"/>
              </a:solidFill>
            </a:endParaRPr>
          </a:p>
          <a:p>
            <a:pPr marL="13716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In </a:t>
            </a:r>
            <a:r>
              <a:rPr lang="en" err="1">
                <a:solidFill>
                  <a:srgbClr val="FFFFFF"/>
                </a:solidFill>
              </a:rPr>
              <a:t>được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cây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thông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nô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en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theo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chiều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cao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nhập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err="1">
                <a:solidFill>
                  <a:srgbClr val="FFFFFF"/>
                </a:solidFill>
              </a:rPr>
              <a:t>vào</a:t>
            </a:r>
            <a:endParaRPr err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10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#10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066900" y="1757375"/>
            <a:ext cx="6228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Xây dựng và triển khai coding convention trong nhóm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Nhóm thống nhất Coding convention 1.0 của nhóm mình (Dạng Slide)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Mỗi thành viên chọn ra 2 bài thực hành của mình và sửa lại theo Coding convention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Nhóm ngồi với nhau (Offline hoặc online). Phân tích mã nguồn đã đúng coding convention chưa. Xem coding convention có điểm gì cần bổ sung hoặc nâng cấp không?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Nâng cấp Coding convention lên bản 2.0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11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#11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066900" y="1681175"/>
            <a:ext cx="62280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Tăng hiệu năng chương trình mình đã viết bằng các phương pháp sau: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Nâng cấp giải thuật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Loại bỏ, đơn giản hóa vòng lặp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Đổi thứ tự các câu lệnh điều kiện (UT khả năng xảy ra cao lên trước)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Sử dụng int thay cho char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Đặt các biến nhớ để giảm bớt thời gian truy cập (VD: con trỏ, hàm tính một giá trị nhiều lần như hàm sigmoid 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Đổi thứ tự khai báo biến để tận dụng CPU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Sử dụng các phép toán đơn giản (+ thay cho nhân, nhân thay cho chia, tối ưu các hàm sin, cos, exp, sqrt,...)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38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081850" y="512794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#2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15860" y="1873396"/>
            <a:ext cx="6228000" cy="24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 err="1">
                <a:solidFill>
                  <a:srgbClr val="FFFFFF"/>
                </a:solidFill>
              </a:rPr>
              <a:t>Nhập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được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đầu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vào</a:t>
            </a:r>
            <a:r>
              <a:rPr lang="en" sz="1300">
                <a:solidFill>
                  <a:srgbClr val="FFFFFF"/>
                </a:solidFill>
              </a:rPr>
              <a:t>/</a:t>
            </a:r>
            <a:r>
              <a:rPr lang="en" sz="1300" err="1">
                <a:solidFill>
                  <a:srgbClr val="FFFFFF"/>
                </a:solidFill>
              </a:rPr>
              <a:t>đầu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-US" sz="1300" err="1">
                <a:solidFill>
                  <a:srgbClr val="FFFFFF"/>
                </a:solidFill>
              </a:rPr>
              <a:t>ra</a:t>
            </a:r>
            <a:endParaRPr lang="en-US"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file&lt;-&gt;</a:t>
            </a:r>
            <a:r>
              <a:rPr lang="en" sz="1300" err="1">
                <a:solidFill>
                  <a:srgbClr val="FFFFFF"/>
                </a:solidFill>
              </a:rPr>
              <a:t>màn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hình:Viết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chương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trình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hiển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thị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dữ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liệu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từ</a:t>
            </a:r>
            <a:r>
              <a:rPr lang="en" sz="1300">
                <a:solidFill>
                  <a:srgbClr val="FFFFFF"/>
                </a:solidFill>
              </a:rPr>
              <a:t> file/</a:t>
            </a:r>
            <a:r>
              <a:rPr lang="en" sz="1300" err="1">
                <a:solidFill>
                  <a:srgbClr val="FFFFFF"/>
                </a:solidFill>
              </a:rPr>
              <a:t>thêm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dữ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liệu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vào</a:t>
            </a:r>
            <a:r>
              <a:rPr lang="en" sz="1300">
                <a:solidFill>
                  <a:srgbClr val="FFFFFF"/>
                </a:solidFill>
              </a:rPr>
              <a:t> file, </a:t>
            </a:r>
            <a:r>
              <a:rPr lang="en" sz="1300" err="1">
                <a:solidFill>
                  <a:srgbClr val="FFFFFF"/>
                </a:solidFill>
              </a:rPr>
              <a:t>xóa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dữ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liệu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từ</a:t>
            </a:r>
            <a:r>
              <a:rPr lang="en" sz="1300">
                <a:solidFill>
                  <a:srgbClr val="FFFFFF"/>
                </a:solidFill>
              </a:rPr>
              <a:t> file, </a:t>
            </a:r>
            <a:r>
              <a:rPr lang="en" sz="1300" err="1">
                <a:solidFill>
                  <a:srgbClr val="FFFFFF"/>
                </a:solidFill>
              </a:rPr>
              <a:t>cập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nhật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dữ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liệu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từ</a:t>
            </a:r>
            <a:r>
              <a:rPr lang="en" sz="1300">
                <a:solidFill>
                  <a:srgbClr val="FFFFFF"/>
                </a:solidFill>
              </a:rPr>
              <a:t> file.</a:t>
            </a:r>
            <a:endParaRPr sz="1300">
              <a:solidFill>
                <a:srgbClr val="FFFFFF"/>
              </a:solidFill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 err="1">
                <a:solidFill>
                  <a:srgbClr val="FFFFFF"/>
                </a:solidFill>
              </a:rPr>
              <a:t>Thực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hiện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rẽ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nhánh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và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-US" sz="1300" err="1">
                <a:solidFill>
                  <a:srgbClr val="FFFFFF"/>
                </a:solidFill>
              </a:rPr>
              <a:t>lặp</a:t>
            </a:r>
            <a:endParaRPr lang="en-US"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US" sz="1300" err="1">
                <a:solidFill>
                  <a:srgbClr val="FFFFFF"/>
                </a:solidFill>
              </a:rPr>
              <a:t>Sử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dụng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vòng</a:t>
            </a:r>
            <a:r>
              <a:rPr lang="en" sz="1300">
                <a:solidFill>
                  <a:srgbClr val="FFFFFF"/>
                </a:solidFill>
              </a:rPr>
              <a:t> for </a:t>
            </a:r>
            <a:r>
              <a:rPr lang="en" sz="1300" err="1">
                <a:solidFill>
                  <a:srgbClr val="FFFFFF"/>
                </a:solidFill>
              </a:rPr>
              <a:t>để</a:t>
            </a:r>
            <a:r>
              <a:rPr lang="en" sz="1300">
                <a:solidFill>
                  <a:srgbClr val="FFFFFF"/>
                </a:solidFill>
              </a:rPr>
              <a:t> in </a:t>
            </a:r>
            <a:r>
              <a:rPr lang="en" sz="1300" err="1">
                <a:solidFill>
                  <a:srgbClr val="FFFFFF"/>
                </a:solidFill>
              </a:rPr>
              <a:t>hết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ký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tự</a:t>
            </a:r>
            <a:r>
              <a:rPr lang="en" sz="1300">
                <a:solidFill>
                  <a:srgbClr val="FFFFFF"/>
                </a:solidFill>
              </a:rPr>
              <a:t> A-&gt;Z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 err="1">
                <a:solidFill>
                  <a:srgbClr val="FFFFFF"/>
                </a:solidFill>
              </a:rPr>
              <a:t>Viết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chương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trình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kiểm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tra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một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số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có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phải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số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nguyên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tố</a:t>
            </a:r>
            <a:r>
              <a:rPr lang="en" sz="1300">
                <a:solidFill>
                  <a:srgbClr val="FFFFFF"/>
                </a:solidFill>
              </a:rPr>
              <a:t> hay </a:t>
            </a:r>
            <a:r>
              <a:rPr lang="en-US" sz="1300" err="1">
                <a:solidFill>
                  <a:srgbClr val="FFFFFF"/>
                </a:solidFill>
              </a:rPr>
              <a:t>không</a:t>
            </a:r>
            <a:endParaRPr lang="en-US"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In </a:t>
            </a:r>
            <a:r>
              <a:rPr lang="en" sz="1300" err="1">
                <a:solidFill>
                  <a:srgbClr val="FFFFFF"/>
                </a:solidFill>
              </a:rPr>
              <a:t>được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một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số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loại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cây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theo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tùy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chọn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người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dùng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-US" sz="1300" err="1">
                <a:solidFill>
                  <a:srgbClr val="FFFFFF"/>
                </a:solidFill>
              </a:rPr>
              <a:t>nhập</a:t>
            </a:r>
            <a:endParaRPr lang="en-US" sz="1300">
              <a:solidFill>
                <a:srgbClr val="FFFFFF"/>
              </a:solidFill>
            </a:endParaRPr>
          </a:p>
          <a:p>
            <a:pPr marL="1371600" lvl="1" indent="-311150">
              <a:lnSpc>
                <a:spcPct val="114999"/>
              </a:lnSpc>
              <a:buClr>
                <a:srgbClr val="FFFFFF"/>
              </a:buClr>
              <a:buSzPts val="1300"/>
              <a:buAutoNum type="arabicPeriod"/>
            </a:pPr>
            <a:r>
              <a:rPr lang="en" sz="1300" err="1">
                <a:solidFill>
                  <a:srgbClr val="FFFFFF"/>
                </a:solidFill>
              </a:rPr>
              <a:t>Tìm</a:t>
            </a:r>
            <a:r>
              <a:rPr lang="en" sz="1300">
                <a:solidFill>
                  <a:srgbClr val="FFFFFF"/>
                </a:solidFill>
              </a:rPr>
              <a:t> </a:t>
            </a:r>
            <a:r>
              <a:rPr lang="en" sz="1300" err="1">
                <a:solidFill>
                  <a:srgbClr val="FFFFFF"/>
                </a:solidFill>
              </a:rPr>
              <a:t>ước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số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chung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lớn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nhất</a:t>
            </a:r>
            <a:r>
              <a:rPr lang="en" sz="1300">
                <a:solidFill>
                  <a:srgbClr val="FFFFFF"/>
                </a:solidFill>
              </a:rPr>
              <a:t>, </a:t>
            </a:r>
            <a:r>
              <a:rPr lang="en" sz="1300" err="1">
                <a:solidFill>
                  <a:srgbClr val="FFFFFF"/>
                </a:solidFill>
              </a:rPr>
              <a:t>bội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số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chung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nhỏ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nhất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của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hai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số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nhập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từ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màn</a:t>
            </a:r>
            <a:r>
              <a:rPr lang="en" sz="1300">
                <a:solidFill>
                  <a:srgbClr val="FFFFFF"/>
                </a:solidFill>
              </a:rPr>
              <a:t> hình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32357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#3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828219" y="1652750"/>
            <a:ext cx="8535166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 err="1">
                <a:solidFill>
                  <a:srgbClr val="FFFFFF"/>
                </a:solidFill>
              </a:rPr>
              <a:t>Nhập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được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đầu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vào</a:t>
            </a:r>
            <a:r>
              <a:rPr lang="en" sz="1300">
                <a:solidFill>
                  <a:srgbClr val="FFFFFF"/>
                </a:solidFill>
              </a:rPr>
              <a:t>/</a:t>
            </a:r>
            <a:r>
              <a:rPr lang="en" sz="1300" err="1">
                <a:solidFill>
                  <a:srgbClr val="FFFFFF"/>
                </a:solidFill>
              </a:rPr>
              <a:t>đầu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ra</a:t>
            </a:r>
            <a:endParaRPr sz="1300" err="1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>
                <a:solidFill>
                  <a:srgbClr val="FFFFFF"/>
                </a:solidFill>
              </a:rPr>
              <a:t>file-&gt;</a:t>
            </a:r>
            <a:r>
              <a:rPr lang="en" sz="1300" err="1">
                <a:solidFill>
                  <a:srgbClr val="FFFFFF"/>
                </a:solidFill>
              </a:rPr>
              <a:t>file:Đọc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được</a:t>
            </a:r>
            <a:r>
              <a:rPr lang="en" sz="1300">
                <a:solidFill>
                  <a:srgbClr val="FFFFFF"/>
                </a:solidFill>
              </a:rPr>
              <a:t> 1 file </a:t>
            </a:r>
            <a:r>
              <a:rPr lang="en" sz="1300" err="1">
                <a:solidFill>
                  <a:srgbClr val="FFFFFF"/>
                </a:solidFill>
              </a:rPr>
              <a:t>ảnh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và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hiển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thị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chấm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ra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màn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hình</a:t>
            </a:r>
            <a:r>
              <a:rPr lang="en" sz="1300">
                <a:solidFill>
                  <a:srgbClr val="FFFFFF"/>
                </a:solidFill>
              </a:rPr>
              <a:t>/file text.</a:t>
            </a:r>
            <a:endParaRPr sz="1300">
              <a:solidFill>
                <a:srgbClr val="FFFFFF"/>
              </a:solidFill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 err="1">
                <a:solidFill>
                  <a:srgbClr val="FFFFFF"/>
                </a:solidFill>
              </a:rPr>
              <a:t>Làm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việc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với</a:t>
            </a:r>
            <a:r>
              <a:rPr lang="en" sz="1300">
                <a:solidFill>
                  <a:srgbClr val="FFFFFF"/>
                </a:solidFill>
              </a:rPr>
              <a:t> con </a:t>
            </a:r>
            <a:r>
              <a:rPr lang="en" sz="1300" err="1">
                <a:solidFill>
                  <a:srgbClr val="FFFFFF"/>
                </a:solidFill>
              </a:rPr>
              <a:t>trỏ</a:t>
            </a:r>
            <a:r>
              <a:rPr lang="en" sz="1300">
                <a:solidFill>
                  <a:srgbClr val="FFFFFF"/>
                </a:solidFill>
              </a:rPr>
              <a:t>: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 err="1">
                <a:solidFill>
                  <a:srgbClr val="FFFFFF"/>
                </a:solidFill>
              </a:rPr>
              <a:t>Cộng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hai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số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bởi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sử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dụng</a:t>
            </a:r>
            <a:r>
              <a:rPr lang="en" sz="1300">
                <a:solidFill>
                  <a:srgbClr val="FFFFFF"/>
                </a:solidFill>
              </a:rPr>
              <a:t> con </a:t>
            </a:r>
            <a:r>
              <a:rPr lang="en" sz="1300" err="1">
                <a:solidFill>
                  <a:srgbClr val="FFFFFF"/>
                </a:solidFill>
              </a:rPr>
              <a:t>trỏ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trong</a:t>
            </a:r>
            <a:r>
              <a:rPr lang="en" sz="1300">
                <a:solidFill>
                  <a:srgbClr val="FFFFFF"/>
                </a:solidFill>
              </a:rPr>
              <a:t> C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" sz="1300" err="1">
                <a:solidFill>
                  <a:srgbClr val="FFFFFF"/>
                </a:solidFill>
              </a:rPr>
              <a:t>Tráo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đổi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hai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giá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trị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bởi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sử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dụng</a:t>
            </a:r>
            <a:r>
              <a:rPr lang="en" sz="1300">
                <a:solidFill>
                  <a:srgbClr val="FFFFFF"/>
                </a:solidFill>
              </a:rPr>
              <a:t> con </a:t>
            </a:r>
            <a:r>
              <a:rPr lang="en" sz="1300" err="1">
                <a:solidFill>
                  <a:srgbClr val="FFFFFF"/>
                </a:solidFill>
              </a:rPr>
              <a:t>trỏ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trong</a:t>
            </a:r>
            <a:r>
              <a:rPr lang="en" sz="1300">
                <a:solidFill>
                  <a:srgbClr val="FFFFFF"/>
                </a:solidFill>
              </a:rPr>
              <a:t> C</a:t>
            </a:r>
            <a:endParaRPr sz="1300">
              <a:solidFill>
                <a:srgbClr val="FFFFFF"/>
              </a:solidFill>
            </a:endParaRPr>
          </a:p>
          <a:p>
            <a:pPr marL="1371600" lvl="1" indent="-311150">
              <a:lnSpc>
                <a:spcPct val="150000"/>
              </a:lnSpc>
              <a:buClr>
                <a:srgbClr val="FFFFFF"/>
              </a:buClr>
              <a:buSzPts val="1300"/>
              <a:buAutoNum type="arabicPeriod"/>
            </a:pPr>
            <a:r>
              <a:rPr lang="en" sz="1300" err="1">
                <a:solidFill>
                  <a:srgbClr val="FFFFFF"/>
                </a:solidFill>
              </a:rPr>
              <a:t>Chương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trình</a:t>
            </a:r>
            <a:r>
              <a:rPr lang="en" sz="1300">
                <a:solidFill>
                  <a:srgbClr val="FFFFFF"/>
                </a:solidFill>
              </a:rPr>
              <a:t> C </a:t>
            </a:r>
            <a:r>
              <a:rPr lang="en" sz="1300" err="1">
                <a:solidFill>
                  <a:srgbClr val="FFFFFF"/>
                </a:solidFill>
              </a:rPr>
              <a:t>để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tính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tổng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giá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trị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các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phần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tử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trong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mảng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bởi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sử</a:t>
            </a:r>
            <a:r>
              <a:rPr lang="en" sz="1300">
                <a:solidFill>
                  <a:srgbClr val="FFFFFF"/>
                </a:solidFill>
              </a:rPr>
              <a:t> </a:t>
            </a:r>
            <a:endParaRPr lang="en" sz="1300" err="1">
              <a:solidFill>
                <a:srgbClr val="FFFFFF"/>
              </a:solidFill>
            </a:endParaRPr>
          </a:p>
          <a:p>
            <a:pPr marL="1060450"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</a:pPr>
            <a:r>
              <a:rPr lang="en" sz="1300" err="1">
                <a:solidFill>
                  <a:srgbClr val="FFFFFF"/>
                </a:solidFill>
              </a:rPr>
              <a:t>dụng</a:t>
            </a:r>
            <a:r>
              <a:rPr lang="en" sz="1300">
                <a:solidFill>
                  <a:srgbClr val="FFFFFF"/>
                </a:solidFill>
              </a:rPr>
              <a:t> con </a:t>
            </a:r>
            <a:r>
              <a:rPr lang="en" sz="1300" err="1">
                <a:solidFill>
                  <a:srgbClr val="FFFFFF"/>
                </a:solidFill>
              </a:rPr>
              <a:t>trỏ</a:t>
            </a:r>
            <a:endParaRPr sz="1300">
              <a:solidFill>
                <a:srgbClr val="FFFFFF"/>
              </a:solidFill>
            </a:endParaRPr>
          </a:p>
          <a:p>
            <a:pPr marL="1060450" lvl="1">
              <a:lnSpc>
                <a:spcPct val="150000"/>
              </a:lnSpc>
              <a:buClr>
                <a:srgbClr val="FFFFFF"/>
              </a:buClr>
              <a:buSzPts val="1300"/>
            </a:pPr>
            <a:r>
              <a:rPr lang="en" sz="1300">
                <a:solidFill>
                  <a:srgbClr val="FFFFFF"/>
                </a:solidFill>
              </a:rPr>
              <a:t>4.    Tìm </a:t>
            </a:r>
            <a:r>
              <a:rPr lang="en" sz="1300" err="1">
                <a:solidFill>
                  <a:srgbClr val="FFFFFF"/>
                </a:solidFill>
              </a:rPr>
              <a:t>độ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dài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chuỗi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bởi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sử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dụng</a:t>
            </a:r>
            <a:r>
              <a:rPr lang="en" sz="1300">
                <a:solidFill>
                  <a:srgbClr val="FFFFFF"/>
                </a:solidFill>
              </a:rPr>
              <a:t> con </a:t>
            </a:r>
            <a:r>
              <a:rPr lang="en" sz="1300" err="1">
                <a:solidFill>
                  <a:srgbClr val="FFFFFF"/>
                </a:solidFill>
              </a:rPr>
              <a:t>trỏ</a:t>
            </a:r>
            <a:r>
              <a:rPr lang="en" sz="1300">
                <a:solidFill>
                  <a:srgbClr val="FFFFFF"/>
                </a:solidFill>
              </a:rPr>
              <a:t> </a:t>
            </a:r>
            <a:r>
              <a:rPr lang="en" sz="1300" err="1">
                <a:solidFill>
                  <a:srgbClr val="FFFFFF"/>
                </a:solidFill>
              </a:rPr>
              <a:t>trong</a:t>
            </a:r>
            <a:r>
              <a:rPr lang="en" sz="1300">
                <a:solidFill>
                  <a:srgbClr val="FFFFFF"/>
                </a:solidFill>
              </a:rPr>
              <a:t> C</a:t>
            </a:r>
            <a:endParaRPr sz="13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#4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978847" y="1629451"/>
            <a:ext cx="6291499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Làm việc với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Tìm kiếm 1 giá trị có trong mảng hay không, tìm min, max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Tìm kiếm 1 giá trị trong mảng đã được sắp xếp (tìm kiếm nhị phân)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Tìm kiếm bảng băm (OPTION)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Liệt kê các số có số lần xuất hiện nhiều nhất trong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>
              <a:lnSpc>
                <a:spcPct val="150000"/>
              </a:lnSpc>
              <a:buClr>
                <a:srgbClr val="FFFFFF"/>
              </a:buClr>
              <a:buSzPts val="1200"/>
              <a:buAutoNum type="arabicPeriod"/>
            </a:pPr>
            <a:r>
              <a:rPr lang="en" sz="1200" err="1">
                <a:solidFill>
                  <a:srgbClr val="FFFFFF"/>
                </a:solidFill>
              </a:rPr>
              <a:t>Thực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 err="1">
                <a:solidFill>
                  <a:srgbClr val="FFFFFF"/>
                </a:solidFill>
              </a:rPr>
              <a:t>hiện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 err="1">
                <a:solidFill>
                  <a:srgbClr val="FFFFFF"/>
                </a:solidFill>
              </a:rPr>
              <a:t>các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 err="1">
                <a:solidFill>
                  <a:srgbClr val="FFFFFF"/>
                </a:solidFill>
              </a:rPr>
              <a:t>phép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 err="1">
                <a:solidFill>
                  <a:srgbClr val="FFFFFF"/>
                </a:solidFill>
              </a:rPr>
              <a:t>toán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 err="1">
                <a:solidFill>
                  <a:srgbClr val="FFFFFF"/>
                </a:solidFill>
              </a:rPr>
              <a:t>của</a:t>
            </a:r>
            <a:r>
              <a:rPr lang="en" sz="1200">
                <a:solidFill>
                  <a:srgbClr val="FFFFFF"/>
                </a:solidFill>
              </a:rPr>
              <a:t> vector </a:t>
            </a:r>
            <a:r>
              <a:rPr lang="en" sz="1200" err="1">
                <a:solidFill>
                  <a:srgbClr val="FFFFFF"/>
                </a:solidFill>
              </a:rPr>
              <a:t>và</a:t>
            </a:r>
            <a:r>
              <a:rPr lang="en" sz="1200">
                <a:solidFill>
                  <a:srgbClr val="FFFFFF"/>
                </a:solidFill>
              </a:rPr>
              <a:t> ma tran qua </a:t>
            </a:r>
            <a:r>
              <a:rPr lang="en" sz="1200" err="1">
                <a:solidFill>
                  <a:srgbClr val="FFFFFF"/>
                </a:solidFill>
              </a:rPr>
              <a:t>hàm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Làm việc với con trỏ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Chương trình C sử dụng con trỏ để duyệt một mảng các số nguyên và in các giá trị theo thứ tự đảo ngược</a:t>
            </a: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5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#5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917988" y="1689097"/>
            <a:ext cx="6228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Cài đặt giải thuật sắp xếp (ít nhất 2 giải thuật)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>
              <a:lnSpc>
                <a:spcPct val="150000"/>
              </a:lnSpc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Insertion sort, Selection sort, Bubble sort, 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Merge sort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Heap sort, Quick sort , Shell Sort (OPTIONAL)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Counting sort (OPTIONAL).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Làm việc với con trỏ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chồng toán tử cho số phức, vecto, ma trận</a:t>
            </a: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7" y="221905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6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#6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066900" y="1652875"/>
            <a:ext cx="6228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Thực hành đệ quy qua cài đặt các bài toán sau (1 bài nào đó)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Tính số Fibonaci F(n)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Bài toán n hậu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Bài toán tháp Hà Nội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Bài toán mã đi tuần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Bài toán liệt kê hoán vị</a:t>
            </a:r>
            <a:endParaRPr sz="1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3950638" y="540819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7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#7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888601" y="1561503"/>
            <a:ext cx="62280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Thuật toán trên cấu trúc dữ liệu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Tính khoảng cách trung bình giữa các giá trị trong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Xóa các phần tử trùng nhau trong một mảng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Cho mảng a, số nguyên M. Tìm 1 mảng con sao cho tổng các phần tử bằng M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Tìm dãy con toàn dương có tổng lớn nhất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Thuật toán trên cấu trúc dữ liệu danh sách</a:t>
            </a:r>
            <a:endParaRPr sz="1200">
              <a:solidFill>
                <a:srgbClr val="FFFFFF"/>
              </a:solidFill>
            </a:endParaRPr>
          </a:p>
          <a:p>
            <a:pPr marL="13716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Thêm, sửa, xóa, tìm kiểm một phần tử trong danh sách</a:t>
            </a:r>
            <a:endParaRPr sz="1200">
              <a:solidFill>
                <a:srgbClr val="FFFFFF"/>
              </a:solidFill>
            </a:endParaRPr>
          </a:p>
          <a:p>
            <a:pPr marL="13716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Hãy khai báo cấu trúc dữ liệu cho danh sách liên kết đơn: MSSV, họ và tên, học phần, điểm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8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#8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894376" y="1727265"/>
            <a:ext cx="62280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Thuật toán trên cấu trúc dữ liệu ngăn xếp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200">
                <a:solidFill>
                  <a:srgbClr val="FFFFFF"/>
                </a:solidFill>
              </a:rPr>
              <a:t>x</a:t>
            </a: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tính được giá trị của một biểu thức toán học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Thuật toán trên cấu trúc dữ liệu hàng đợi</a:t>
            </a:r>
            <a:endParaRPr sz="1200">
              <a:solidFill>
                <a:srgbClr val="FFFFFF"/>
              </a:solidFill>
            </a:endParaRPr>
          </a:p>
          <a:p>
            <a:pPr marL="13716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mô phỏng hàng đợi thực hiện các yêu cầu đến một server (Một yêu cầu gồm: Tên yêu cầu, từ địa chỉ IP nào, Nội dung, thời gian thực hiện)</a:t>
            </a:r>
            <a:endParaRPr sz="1200">
              <a:solidFill>
                <a:srgbClr val="FFFFFF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mô phỏng một cây nhị phân tìm kiếm với các thao tác: thêm, xóa, kiểm tra một phần tử, đếm số phần tử của cây.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211700"/>
            <a:ext cx="8287578" cy="470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938975" y="552482"/>
            <a:ext cx="448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THỰC HÀNH </a:t>
            </a:r>
            <a:r>
              <a:rPr lang="en" sz="2400">
                <a:solidFill>
                  <a:srgbClr val="FFFFFF"/>
                </a:solidFill>
              </a:rPr>
              <a:t>9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725450" y="2687775"/>
            <a:ext cx="10563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E733C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#9</a:t>
            </a:r>
            <a:endParaRPr sz="4100">
              <a:solidFill>
                <a:srgbClr val="0E733C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066900" y="2028800"/>
            <a:ext cx="6228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Xây dựng chương trình quản lý đầu vào đầu ra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file-&gt;file: Thực hiện phép toán (+,-,*,/) với số lớn nhập từ file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webcam-&gt;file: Đọc từ webcam và lưu vào file ảnh/file text (OPTIONAL)</a:t>
            </a:r>
            <a:endParaRPr sz="1200">
              <a:solidFill>
                <a:srgbClr val="FFFFFF"/>
              </a:solidFill>
            </a:endParaRPr>
          </a:p>
          <a:p>
            <a:pPr marL="13716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" sz="1200">
                <a:solidFill>
                  <a:srgbClr val="FFFFFF"/>
                </a:solidFill>
              </a:rPr>
              <a:t>file-&gt;màn hình/file: Nhập một hình từ file. Thực hiện các phép biến hình: đối xứng trục, đối xứng điểm, quay, phóng to thu nhỏ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430292968D67458ADB534040B70FA6" ma:contentTypeVersion="4" ma:contentTypeDescription="Create a new document." ma:contentTypeScope="" ma:versionID="a4ac3f9a9262f03cdcbc7be331f056a0">
  <xsd:schema xmlns:xsd="http://www.w3.org/2001/XMLSchema" xmlns:xs="http://www.w3.org/2001/XMLSchema" xmlns:p="http://schemas.microsoft.com/office/2006/metadata/properties" xmlns:ns2="d8a964f5-5408-4aff-8fe3-5b8c9b0126bd" targetNamespace="http://schemas.microsoft.com/office/2006/metadata/properties" ma:root="true" ma:fieldsID="259521912d104da245b57b3731cbf130" ns2:_="">
    <xsd:import namespace="d8a964f5-5408-4aff-8fe3-5b8c9b012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964f5-5408-4aff-8fe3-5b8c9b012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1D0FED-0C55-4199-9F36-736B0B3503AC}">
  <ds:schemaRefs>
    <ds:schemaRef ds:uri="d8a964f5-5408-4aff-8fe3-5b8c9b0126b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F198E6-8AA7-4DB9-9B4C-A5587284D0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CDD8DE-F859-4B64-B8DB-31A75D6E29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HUST 2021</Template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vtnam</dc:creator>
  <cp:revision>5</cp:revision>
  <dcterms:modified xsi:type="dcterms:W3CDTF">2022-07-17T16:59:40Z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0x01010059430292968D67458ADB534040B70FA6</vt:lpwstr>
  </property>
</Properties>
</file>