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63" r:id="rId4"/>
    <p:sldId id="266" r:id="rId5"/>
    <p:sldId id="287" r:id="rId6"/>
    <p:sldId id="288" r:id="rId7"/>
    <p:sldId id="289" r:id="rId8"/>
    <p:sldId id="268" r:id="rId9"/>
    <p:sldId id="292" r:id="rId10"/>
    <p:sldId id="293" r:id="rId11"/>
    <p:sldId id="294" r:id="rId12"/>
    <p:sldId id="295" r:id="rId13"/>
    <p:sldId id="297" r:id="rId14"/>
    <p:sldId id="298" r:id="rId15"/>
    <p:sldId id="302" r:id="rId16"/>
    <p:sldId id="299" r:id="rId17"/>
    <p:sldId id="300" r:id="rId18"/>
    <p:sldId id="285" r:id="rId1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22" y="-6"/>
      </p:cViewPr>
      <p:guideLst>
        <p:guide orient="horz" pos="2076"/>
        <p:guide pos="386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110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0"/>
            <a:r>
              <a:rPr lang="zh-CN" altLang="en-US" dirty="0"/>
              <a:t>Second level</a:t>
            </a:r>
            <a:endParaRPr lang="zh-CN" altLang="en-US" dirty="0"/>
          </a:p>
          <a:p>
            <a:pPr lvl="2" indent="0"/>
            <a:r>
              <a:rPr lang="zh-CN" altLang="en-US" dirty="0"/>
              <a:t>Third level</a:t>
            </a:r>
            <a:endParaRPr lang="zh-CN" altLang="en-US" dirty="0"/>
          </a:p>
          <a:p>
            <a:pPr lvl="3" indent="0"/>
            <a:r>
              <a:rPr lang="zh-CN" altLang="en-US" dirty="0"/>
              <a:t>Fourth level</a:t>
            </a:r>
            <a:endParaRPr lang="zh-CN" altLang="en-US" dirty="0"/>
          </a:p>
          <a:p>
            <a:pPr lvl="4" indent="0"/>
            <a:r>
              <a:rPr lang="zh-CN" altLang="en-US" dirty="0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98" name="组合 4"/>
          <p:cNvGrpSpPr/>
          <p:nvPr/>
        </p:nvGrpSpPr>
        <p:grpSpPr>
          <a:xfrm>
            <a:off x="2000885" y="2433320"/>
            <a:ext cx="8146415" cy="3690387"/>
            <a:chOff x="4495261" y="1641515"/>
            <a:chExt cx="5263433" cy="3457876"/>
          </a:xfrm>
        </p:grpSpPr>
        <p:sp>
          <p:nvSpPr>
            <p:cNvPr id="4110" name="文本框 8"/>
            <p:cNvSpPr txBox="1"/>
            <p:nvPr/>
          </p:nvSpPr>
          <p:spPr>
            <a:xfrm>
              <a:off x="7541562" y="4668022"/>
              <a:ext cx="2217132" cy="4313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4400"/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  <a:sym typeface="Arial" panose="020B0604020202020204" pitchFamily="34" charset="0"/>
                </a:rPr>
                <a:t>GVHD : Lê Hồng Kỳ </a:t>
              </a:r>
              <a:endPara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4111" name="文本框 9"/>
            <p:cNvSpPr txBox="1"/>
            <p:nvPr/>
          </p:nvSpPr>
          <p:spPr>
            <a:xfrm>
              <a:off x="4495261" y="1641515"/>
              <a:ext cx="3316567" cy="310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defTabSz="914400"/>
              <a:endParaRPr lang="zh-CN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5" name="Picture 4" descr="Logo_IU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285" y="3810"/>
            <a:ext cx="5267960" cy="19818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700020" y="2160270"/>
            <a:ext cx="67919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Môn Học : Công nghệ mới trong phát triển ứng dụng CNTT</a:t>
            </a:r>
            <a:endParaRPr lang="en-US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26360" y="4385310"/>
            <a:ext cx="68656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 CHAT HOLO</a:t>
            </a:r>
            <a:endParaRPr 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文本框 6"/>
          <p:cNvSpPr txBox="1"/>
          <p:nvPr/>
        </p:nvSpPr>
        <p:spPr>
          <a:xfrm>
            <a:off x="276860" y="1449705"/>
            <a:ext cx="35845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Quản Lý Danh Bạ</a:t>
            </a:r>
            <a:endParaRPr lang="en-US" sz="2800" b="1" dirty="0">
              <a:solidFill>
                <a:srgbClr val="40404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文本框 28"/>
          <p:cNvSpPr txBox="1"/>
          <p:nvPr/>
        </p:nvSpPr>
        <p:spPr>
          <a:xfrm>
            <a:off x="276860" y="523875"/>
            <a:ext cx="101873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3.2. Chức Năng</a:t>
            </a:r>
            <a:endParaRPr 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76225" y="2357120"/>
            <a:ext cx="31616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Cho phép người dùng có thể gửi lời mời kết bạn,hủy lời mời kết bạn , chấp nhận lời mời kết bạn và hủy kết bạn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guiloimoiketb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660" y="1449705"/>
            <a:ext cx="3031490" cy="5125720"/>
          </a:xfrm>
          <a:prstGeom prst="rect">
            <a:avLst/>
          </a:prstGeom>
        </p:spPr>
      </p:pic>
      <p:pic>
        <p:nvPicPr>
          <p:cNvPr id="6" name="Picture 5" descr="huyloimoiketb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845" y="1449705"/>
            <a:ext cx="3040380" cy="512572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文本框 6"/>
          <p:cNvSpPr txBox="1"/>
          <p:nvPr/>
        </p:nvSpPr>
        <p:spPr>
          <a:xfrm>
            <a:off x="276860" y="1449705"/>
            <a:ext cx="35845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Quản Lý Danh Bạ</a:t>
            </a:r>
            <a:endParaRPr lang="en-US" sz="2800" b="1" dirty="0">
              <a:solidFill>
                <a:srgbClr val="40404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文本框 28"/>
          <p:cNvSpPr txBox="1"/>
          <p:nvPr/>
        </p:nvSpPr>
        <p:spPr>
          <a:xfrm>
            <a:off x="276860" y="509905"/>
            <a:ext cx="101873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3.2. Chức Năng</a:t>
            </a:r>
            <a:endParaRPr 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76225" y="2357120"/>
            <a:ext cx="31616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Cho phép người dùng có thể gửi lời mời kết bạn,hủy lời mời kết bạn , chấp nhận lời mời kết bạn và hủy kết bạn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xoabanb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715" y="1449705"/>
            <a:ext cx="2990850" cy="5072380"/>
          </a:xfrm>
          <a:prstGeom prst="rect">
            <a:avLst/>
          </a:prstGeom>
        </p:spPr>
      </p:pic>
      <p:pic>
        <p:nvPicPr>
          <p:cNvPr id="7" name="Picture 6" descr="chapnhanhuyloimoiketb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245" y="1456690"/>
            <a:ext cx="2986405" cy="506539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文本框 6"/>
          <p:cNvSpPr txBox="1"/>
          <p:nvPr/>
        </p:nvSpPr>
        <p:spPr>
          <a:xfrm>
            <a:off x="276860" y="1449705"/>
            <a:ext cx="295592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Quản Lý Tài Khoản Của Tôi</a:t>
            </a:r>
            <a:endParaRPr lang="en-US" sz="2800" b="1" dirty="0">
              <a:solidFill>
                <a:srgbClr val="40404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文本框 28"/>
          <p:cNvSpPr txBox="1"/>
          <p:nvPr/>
        </p:nvSpPr>
        <p:spPr>
          <a:xfrm>
            <a:off x="276860" y="523875"/>
            <a:ext cx="101873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3.2. Chức Năng</a:t>
            </a:r>
            <a:endParaRPr 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76225" y="2357120"/>
            <a:ext cx="31616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Cho phép người dùng có thể sửa thông tin cá nhân , mật khẩu của mình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men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95" y="3593465"/>
            <a:ext cx="3200400" cy="3000375"/>
          </a:xfrm>
          <a:prstGeom prst="rect">
            <a:avLst/>
          </a:prstGeom>
        </p:spPr>
      </p:pic>
      <p:pic>
        <p:nvPicPr>
          <p:cNvPr id="6" name="Picture 5" descr="capnhatt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910" y="2140585"/>
            <a:ext cx="2600960" cy="4453255"/>
          </a:xfrm>
          <a:prstGeom prst="rect">
            <a:avLst/>
          </a:prstGeom>
        </p:spPr>
      </p:pic>
      <p:pic>
        <p:nvPicPr>
          <p:cNvPr id="7" name="Picture 6" descr="capnhatm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0" y="2140585"/>
            <a:ext cx="2528570" cy="445579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文本框 6"/>
          <p:cNvSpPr txBox="1"/>
          <p:nvPr/>
        </p:nvSpPr>
        <p:spPr>
          <a:xfrm>
            <a:off x="276860" y="1449705"/>
            <a:ext cx="32550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Gửi Tin Nhắn 1-1</a:t>
            </a:r>
            <a:endParaRPr lang="en-US" sz="2800" b="1" dirty="0">
              <a:solidFill>
                <a:srgbClr val="40404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文本框 28"/>
          <p:cNvSpPr txBox="1"/>
          <p:nvPr/>
        </p:nvSpPr>
        <p:spPr>
          <a:xfrm>
            <a:off x="276860" y="523875"/>
            <a:ext cx="101873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3.2. Chức Năng</a:t>
            </a:r>
            <a:endParaRPr 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76225" y="2357120"/>
            <a:ext cx="31616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Cho phép người dùng có thể trò chuyên với một người lạ hoặc một người trong danh bạ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131545784_164416965435663_8319602374714535692_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870" y="2357120"/>
            <a:ext cx="8489950" cy="43484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文本框 6"/>
          <p:cNvSpPr txBox="1"/>
          <p:nvPr/>
        </p:nvSpPr>
        <p:spPr>
          <a:xfrm>
            <a:off x="276860" y="1449705"/>
            <a:ext cx="40125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Gửi Tin Nhắn Nhóm</a:t>
            </a:r>
            <a:endParaRPr lang="en-US" sz="2800" b="1" dirty="0">
              <a:solidFill>
                <a:srgbClr val="40404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文本框 28"/>
          <p:cNvSpPr txBox="1"/>
          <p:nvPr/>
        </p:nvSpPr>
        <p:spPr>
          <a:xfrm>
            <a:off x="276860" y="523875"/>
            <a:ext cx="101873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3.2. Chức Năng</a:t>
            </a:r>
            <a:endParaRPr 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76225" y="2357120"/>
            <a:ext cx="3161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Cho phép nhiều người dùng có thể trò chuyên với nhau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890" y="2614295"/>
            <a:ext cx="8364220" cy="414401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28"/>
          <p:cNvSpPr txBox="1"/>
          <p:nvPr/>
        </p:nvSpPr>
        <p:spPr>
          <a:xfrm>
            <a:off x="276860" y="523875"/>
            <a:ext cx="101873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3.3. Danh Sách Test Case</a:t>
            </a:r>
            <a:endParaRPr 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274320" y="1668780"/>
          <a:ext cx="11715750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25"/>
                <a:gridCol w="1958975"/>
                <a:gridCol w="1158875"/>
                <a:gridCol w="1101725"/>
                <a:gridCol w="1301750"/>
                <a:gridCol w="1301750"/>
                <a:gridCol w="1087755"/>
                <a:gridCol w="1101090"/>
                <a:gridCol w="1716405"/>
              </a:tblGrid>
              <a:tr h="386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Function 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Passed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Failed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Untested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Total Test Cases</a:t>
                      </a:r>
                      <a:endParaRPr lang="en-US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Tìm Kiếm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Thêm Bạn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Xóa Bạn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Đăng Nhập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</a:t>
                      </a:r>
                      <a:endParaRPr lang="en-US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Đăng Ký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14</a:t>
                      </a:r>
                      <a:endParaRPr lang="en-US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Quên mật khẩu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13</a:t>
                      </a:r>
                      <a:endParaRPr lang="en-US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Đổi mật khẩu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</a:t>
                      </a:r>
                      <a:endParaRPr lang="en-US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Cập nhật thông tin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Chat 1-1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3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0" name="文本框 28"/>
          <p:cNvSpPr txBox="1"/>
          <p:nvPr/>
        </p:nvSpPr>
        <p:spPr>
          <a:xfrm>
            <a:off x="577215" y="600710"/>
            <a:ext cx="101873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. Demo</a:t>
            </a:r>
            <a:endParaRPr 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63625" y="1663065"/>
            <a:ext cx="10064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9698" name="组合 4"/>
          <p:cNvGrpSpPr/>
          <p:nvPr/>
        </p:nvGrpSpPr>
        <p:grpSpPr>
          <a:xfrm>
            <a:off x="2614930" y="2896870"/>
            <a:ext cx="6961505" cy="1064260"/>
            <a:chOff x="3457574" y="1980069"/>
            <a:chExt cx="5143501" cy="2116786"/>
          </a:xfrm>
        </p:grpSpPr>
        <p:grpSp>
          <p:nvGrpSpPr>
            <p:cNvPr id="296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09" name="文本框 7"/>
            <p:cNvSpPr txBox="1"/>
            <p:nvPr/>
          </p:nvSpPr>
          <p:spPr>
            <a:xfrm>
              <a:off x="3646364" y="2020114"/>
              <a:ext cx="4761830" cy="18338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defTabSz="914400"/>
              <a:r>
                <a:rPr lang="en-US" altLang="zh-CN" sz="5400" i="1" dirty="0">
                  <a:solidFill>
                    <a:srgbClr val="404040"/>
                  </a:solidFill>
                  <a:ea typeface="Calibri" panose="020F0502020204030204" pitchFamily="34" charset="0"/>
                </a:rPr>
                <a:t>Cảm Ơn Đã Theo Dõi</a:t>
              </a:r>
              <a:endParaRPr lang="en-US" altLang="zh-CN" sz="5400" i="1" dirty="0">
                <a:solidFill>
                  <a:srgbClr val="404040"/>
                </a:solidFill>
                <a:ea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0" name="文本框 28"/>
          <p:cNvSpPr txBox="1"/>
          <p:nvPr/>
        </p:nvSpPr>
        <p:spPr>
          <a:xfrm>
            <a:off x="768350" y="561975"/>
            <a:ext cx="101873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 Viên Nhóm :</a:t>
            </a:r>
            <a:endParaRPr 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1945640" y="1633220"/>
            <a:ext cx="9010650" cy="334518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l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sz="3200" b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-Nguyễn Ngọc Hà</a:t>
            </a:r>
            <a:endParaRPr lang="en-US" sz="3200" b="1" dirty="0">
              <a:solidFill>
                <a:srgbClr val="40404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algn="l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sz="3200" b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-Nguyễn Trí Tín</a:t>
            </a:r>
            <a:endParaRPr lang="en-US" sz="3200" b="1" dirty="0">
              <a:solidFill>
                <a:srgbClr val="40404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algn="l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sz="3200" b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-Nguyễn Vĩnh Minh Tuyền</a:t>
            </a:r>
            <a:endParaRPr lang="en-US" sz="3200" b="1" dirty="0">
              <a:solidFill>
                <a:srgbClr val="40404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algn="l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sz="3200" b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- Võ Văn Nghĩa</a:t>
            </a:r>
            <a:endParaRPr lang="en-US" sz="3200" b="1" dirty="0">
              <a:solidFill>
                <a:srgbClr val="40404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algn="l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sz="3200" b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- Mai Lộc</a:t>
            </a:r>
            <a:endParaRPr lang="en-US" sz="3200" b="1" dirty="0">
              <a:solidFill>
                <a:srgbClr val="40404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3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" name="文本框 16"/>
          <p:cNvSpPr txBox="1">
            <a:spLocks noChangeArrowheads="1"/>
          </p:cNvSpPr>
          <p:nvPr/>
        </p:nvSpPr>
        <p:spPr bwMode="auto">
          <a:xfrm>
            <a:off x="3085465" y="1574165"/>
            <a:ext cx="670433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1 . Tổng Quan Về Ứng Dụng</a:t>
            </a:r>
            <a:endParaRPr kumimoji="0" lang="en-US" altLang="zh-CN" sz="3200" b="1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250" name="文本框 28"/>
          <p:cNvSpPr txBox="1"/>
          <p:nvPr/>
        </p:nvSpPr>
        <p:spPr>
          <a:xfrm>
            <a:off x="577215" y="600710"/>
            <a:ext cx="101873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 Dung :</a:t>
            </a:r>
            <a:endParaRPr 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文本框 16"/>
          <p:cNvSpPr txBox="1">
            <a:spLocks noChangeArrowheads="1"/>
          </p:cNvSpPr>
          <p:nvPr/>
        </p:nvSpPr>
        <p:spPr bwMode="auto">
          <a:xfrm>
            <a:off x="3085465" y="2787650"/>
            <a:ext cx="670433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2 . Giải Pháp</a:t>
            </a:r>
            <a:endParaRPr kumimoji="0" lang="en-US" altLang="zh-CN" sz="3200" b="1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4" name="文本框 16"/>
          <p:cNvSpPr txBox="1">
            <a:spLocks noChangeArrowheads="1"/>
          </p:cNvSpPr>
          <p:nvPr/>
        </p:nvSpPr>
        <p:spPr bwMode="auto">
          <a:xfrm>
            <a:off x="3085465" y="3986530"/>
            <a:ext cx="670433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3 . Kết Quả Đạt Được </a:t>
            </a:r>
            <a:endParaRPr kumimoji="0" lang="en-US" altLang="zh-CN" sz="3200" b="1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5" name="文本框 16"/>
          <p:cNvSpPr txBox="1">
            <a:spLocks noChangeArrowheads="1"/>
          </p:cNvSpPr>
          <p:nvPr/>
        </p:nvSpPr>
        <p:spPr bwMode="auto">
          <a:xfrm>
            <a:off x="3085465" y="5199380"/>
            <a:ext cx="670433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4 . Demo</a:t>
            </a:r>
            <a:endParaRPr kumimoji="0" lang="en-US" altLang="zh-CN" sz="3200" b="1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3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0" name="文本框 28"/>
          <p:cNvSpPr txBox="1"/>
          <p:nvPr/>
        </p:nvSpPr>
        <p:spPr>
          <a:xfrm>
            <a:off x="577215" y="600710"/>
            <a:ext cx="101873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. Tổng Quan</a:t>
            </a:r>
            <a:endParaRPr 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63625" y="1663065"/>
            <a:ext cx="1006475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  Holo là ứng dụng quản lý thông tin người dùng , cho phép quản lý được thông tin người dùng gồm những thông tin như trên ứng dụng Zalo :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+Cho phép quản lý người dùng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+ Cho phép quản lý danh bạ người dùng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+ Cho phép thực hiện cuộc chat 1-1 và chat group : text , 		image , file , emotion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3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0" name="文本框 28"/>
          <p:cNvSpPr txBox="1"/>
          <p:nvPr/>
        </p:nvSpPr>
        <p:spPr>
          <a:xfrm>
            <a:off x="577215" y="600710"/>
            <a:ext cx="101873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. Giải Pháp</a:t>
            </a:r>
            <a:endParaRPr 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77215" y="1360805"/>
            <a:ext cx="510159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 Holo sử dụng  : JavaSpring Boot,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Angular , Boostrap , Jquery , Html , CSS , RDS , DynamoDB , EC2 , S3 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 Holo được triển khai trên Cloud Amazon Web Services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 Kiến trúc hệ thống Holo :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131612314_1138563216597098_2621078061389989193_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020" y="2296795"/>
            <a:ext cx="6105525" cy="434149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3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0" name="文本框 28"/>
          <p:cNvSpPr txBox="1"/>
          <p:nvPr/>
        </p:nvSpPr>
        <p:spPr>
          <a:xfrm>
            <a:off x="577215" y="600710"/>
            <a:ext cx="101873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Kết Quả Đạt Được</a:t>
            </a:r>
            <a:endParaRPr 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文本框 28"/>
          <p:cNvSpPr txBox="1"/>
          <p:nvPr/>
        </p:nvSpPr>
        <p:spPr>
          <a:xfrm>
            <a:off x="577215" y="1452245"/>
            <a:ext cx="101873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3.1. Danh Sách Chức Năng</a:t>
            </a:r>
            <a:endParaRPr 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1271270" y="2351405"/>
          <a:ext cx="9493250" cy="345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45"/>
                <a:gridCol w="4119245"/>
                <a:gridCol w="2012315"/>
                <a:gridCol w="2442845"/>
              </a:tblGrid>
              <a:tr h="383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Chức Năng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 Chú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Nhập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Ký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Quên Mật Khẩu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Danh Bạ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Tài Khoản Của Tôi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 Tin Nhắn 1-1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(Text , Emotion)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 Tin Nhắn Nhóm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(Text , Emotion)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文本框 6"/>
          <p:cNvSpPr txBox="1"/>
          <p:nvPr/>
        </p:nvSpPr>
        <p:spPr>
          <a:xfrm>
            <a:off x="276860" y="1449705"/>
            <a:ext cx="29559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Đăng Nhập</a:t>
            </a:r>
            <a:endParaRPr lang="en-US" sz="2800" b="1" dirty="0">
              <a:solidFill>
                <a:srgbClr val="40404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文本框 28"/>
          <p:cNvSpPr txBox="1"/>
          <p:nvPr/>
        </p:nvSpPr>
        <p:spPr>
          <a:xfrm>
            <a:off x="276860" y="523875"/>
            <a:ext cx="101873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3.2. Chức Năng</a:t>
            </a:r>
            <a:endParaRPr 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dangNha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215" y="1107440"/>
            <a:ext cx="8548370" cy="53562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76225" y="2357120"/>
            <a:ext cx="31616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Cho phép người dùng có thể truy cập vào hệ thống để thực hiện các chức năng của hệ thống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文本框 6"/>
          <p:cNvSpPr txBox="1"/>
          <p:nvPr/>
        </p:nvSpPr>
        <p:spPr>
          <a:xfrm>
            <a:off x="276860" y="2121535"/>
            <a:ext cx="29559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Đăng Ký</a:t>
            </a:r>
            <a:endParaRPr lang="en-US" sz="2800" b="1" dirty="0">
              <a:solidFill>
                <a:srgbClr val="40404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文本框 28"/>
          <p:cNvSpPr txBox="1"/>
          <p:nvPr/>
        </p:nvSpPr>
        <p:spPr>
          <a:xfrm>
            <a:off x="276860" y="523875"/>
            <a:ext cx="101873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3.2. Chức Năng</a:t>
            </a:r>
            <a:endParaRPr 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nhapsodienthoaidangk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130" y="1107440"/>
            <a:ext cx="7258685" cy="3331845"/>
          </a:xfrm>
          <a:prstGeom prst="rect">
            <a:avLst/>
          </a:prstGeom>
        </p:spPr>
      </p:pic>
      <p:pic>
        <p:nvPicPr>
          <p:cNvPr id="7" name="Picture 6" descr="dienthongtindangk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040" y="3766820"/>
            <a:ext cx="6918960" cy="309118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358265" y="4439285"/>
            <a:ext cx="3914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Cho phép người dùng đăng ký một tài khoản trong hệ thống .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文本框 6"/>
          <p:cNvSpPr txBox="1"/>
          <p:nvPr/>
        </p:nvSpPr>
        <p:spPr>
          <a:xfrm>
            <a:off x="534035" y="1289050"/>
            <a:ext cx="40430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Quên Mật Khẩu</a:t>
            </a:r>
            <a:endParaRPr lang="en-US" sz="2800" b="1" dirty="0">
              <a:solidFill>
                <a:srgbClr val="40404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文本框 28"/>
          <p:cNvSpPr txBox="1"/>
          <p:nvPr/>
        </p:nvSpPr>
        <p:spPr>
          <a:xfrm>
            <a:off x="276860" y="523875"/>
            <a:ext cx="101873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3.2. Chức Năng</a:t>
            </a:r>
            <a:endParaRPr 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odienthoaiquenmatkha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80" y="135890"/>
            <a:ext cx="6938645" cy="3172460"/>
          </a:xfrm>
          <a:prstGeom prst="rect">
            <a:avLst/>
          </a:prstGeom>
        </p:spPr>
      </p:pic>
      <p:pic>
        <p:nvPicPr>
          <p:cNvPr id="5" name="Picture 4" descr="capnhatlaiquenmatkha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515" y="3296920"/>
            <a:ext cx="7734300" cy="356108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70305" y="1811020"/>
            <a:ext cx="39147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Cho phép người dùng tạo một mật khẩu mới khi đã quên mật khẩu của mình trong hệ thống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2170</Words>
  <Application>WPS Presentation</Application>
  <PresentationFormat>宽屏</PresentationFormat>
  <Paragraphs>330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Times New Roman</vt:lpstr>
      <vt:lpstr>Microsoft YaHei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zzngh</cp:lastModifiedBy>
  <cp:revision>37</cp:revision>
  <dcterms:created xsi:type="dcterms:W3CDTF">2016-01-13T03:02:00Z</dcterms:created>
  <dcterms:modified xsi:type="dcterms:W3CDTF">2020-12-19T05:16:20Z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