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2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6D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D637-153E-4355-927B-0ECF040F0870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A4BC-587A-4C75-90E9-98DC3E42C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6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22376-3E32-34E3-D4D5-9CCE01B5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14EEB1-A671-CCA7-57D7-9DF438619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575D66-BE3A-9E92-8E74-C2DBFFBB2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64F69-570B-A6D8-72F1-33A8E3B02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1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A2E4-0E51-D5A4-E607-B18564B43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4FB394-A76D-CD07-CF56-94BADE5DB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BDC0AE-33EC-0B02-36C3-F4D4EDD8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DDD92-14C0-9854-EA68-C22738ECB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0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98AD5-5316-88CA-6EB1-8F5DB0CC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27EAEF-07BD-7C0F-7F11-8948E49FF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0EF188-EA7B-06DE-A25D-EA4DBB9BB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A9C06-ABE2-855B-0785-ABB82E6DC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1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CC344-8643-D4C1-ACBB-B481E377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E2666F-DB02-EAB9-1067-2AAA58EB5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048195-FF8E-65FE-BABC-A7D5323A6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04F18-25AE-B910-C952-BBB56D048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E8FDF-EEE1-AFBA-CA91-A2BF7FA8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35150A-7957-A565-272B-67A453538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A92467-02DD-579A-E3E1-B04DDCF8B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7B97C-BE44-964F-91CE-94B8A63EA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4C8E-9C75-47FB-ECCD-CD1F6A34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5DECF-EAE2-CB3D-A0BA-B6379FFAD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EBDA9A-77CD-0BCD-51A9-9632A5460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6E973-688F-8477-B5E1-5E92F4BBA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7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417B-6457-8DB2-59DE-856E2B5F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64FC35-0875-04C7-AB33-8D8B9113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A6AFAB-5998-BE9E-45F0-957BD55C7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13B9F-7BA5-4D0D-89C0-490CB4C2A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A4BC-587A-4C75-90E9-98DC3E42C4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A290-183D-340B-8B90-0C40E026A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DE676-B78E-83FB-A10E-22BA12F34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93416-83EC-8DA7-38D1-9113A5C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84357-36C3-8DF2-D9BE-373B00A6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25E6F-25E3-BE42-73EF-743D888B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7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6CF73-B2C0-0B4B-5A88-4A918270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B7C3E-D793-1215-5C06-E88766FC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67ED-E364-68A5-7FF6-410A6F1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D8747-F2F4-FB76-ACEA-A018C9B3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BD5AB-E41B-68A1-7604-C2724671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92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318CD-9EE4-64E9-810C-709E9648C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7776B-8DBE-81C4-4AED-3EE5A315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6414F-8370-C07F-F7DA-E955D43A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E1A3-1114-4FF3-5251-3C351F39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8692-28B0-A56F-0B88-14E9EC5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6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736C-09CE-43D4-2A5E-C2B959A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E9D85-BE25-B0EB-BF01-6A710929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50101-6355-1F88-2B13-59069535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C254-781C-D9D3-AAC8-D547F4C5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4F035-A49B-90BB-EE12-7E95294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43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BC72-E9AE-C4D3-DA62-7183D564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F1BFC-B344-11FC-D59C-C6591104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061BD-6088-E8E8-2703-6964277C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41B00-860E-E84F-A2CF-54502B71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B4827-3590-F835-D1D7-94040368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0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4A6D6-D74C-DBF0-4A81-F8937C17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2D756-F7E0-B460-724B-55692652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5B484-C9EB-AE91-6766-089C5B118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E0B74-A32A-6623-13D3-9F5DD552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B68FA-7643-E367-D50C-BE1D7B1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1CDB6-FCC6-1D66-CC8D-78508D81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3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8F98-CE75-FF06-0541-73C94C15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7100C-0F52-BDAD-0B4B-03387A0B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44712-26F8-8B32-C1E1-4998A198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DCFAB-476F-714C-F80B-DE26E0029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41BAD-EEF4-C305-D073-F33BF95D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43BC2-DE7E-5866-9D8B-EDB74E4B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ED3FD-8A97-3E00-ACDC-AC63F16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F77DF7-55E9-F8D4-EE13-7CA6B026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39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3482E-7291-909F-8EC8-907FAAD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E70755-9EE3-7CFC-E05A-5C3D6C2B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9CCE35-4D10-C98D-2955-131D2D97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DA3D35-4B64-E0EC-C95E-F4F837D4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2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CB2B5E-9FE8-5062-E829-118A0BA9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8442A-681D-646D-AAAC-0E6127B8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CAD0E-9F54-F42C-E931-F19DE123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77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87AE-A395-0427-B77E-E2F4C651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5CE0-D5D1-020F-E1DF-48EE03EE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66672-5FB1-3F10-5C83-3998AFA7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5F0B3-9BA4-68AB-7596-72B5BEBB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9B74F-5158-29FA-5570-4F652A8E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0E6A2-1D6E-75E2-AF65-E10BDF54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0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6D6C-ABA4-08A8-7696-6720F2D9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513630-D060-96B3-869C-9F110DE4E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9018D-F668-BAD6-9243-86F2A29A9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4B7B4-6746-7DAA-F5ED-6AAE452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D4F5A-A461-7B00-11CE-8B125658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5B456-B397-BC2A-8772-2AFE4B3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2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52BD6-40CC-003C-8E03-A3758AA7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0DEAF-517F-5325-9E43-5D26EE0A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DE32C-5A95-5005-5CC6-31D9B2B3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4A41-AD6C-4977-9D91-76467DEBC0C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CB8AC-C1FD-6C39-FF79-561A34636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E2C23-B06F-6D53-AA61-5D9EC6DDD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86F2-A33B-48C4-B7E8-BCB6549DB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173937F-879C-4D40-B237-D07E08165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3365136" y="-287339"/>
            <a:ext cx="3837354" cy="37279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4025376-F530-2E72-16F4-38C52CD20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6247897" y="2000739"/>
            <a:ext cx="5236309" cy="47712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9EBDE4A-F495-664B-5163-C9A9E28C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20628" r="32436" b="10654"/>
          <a:stretch/>
        </p:blipFill>
        <p:spPr>
          <a:xfrm>
            <a:off x="20573" y="2565874"/>
            <a:ext cx="5525477" cy="471267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28C514A-B8B5-DDFA-B83B-252545B9371A}"/>
              </a:ext>
            </a:extLst>
          </p:cNvPr>
          <p:cNvGrpSpPr/>
          <p:nvPr/>
        </p:nvGrpSpPr>
        <p:grpSpPr>
          <a:xfrm>
            <a:off x="461469" y="426397"/>
            <a:ext cx="2780495" cy="577598"/>
            <a:chOff x="441133" y="444607"/>
            <a:chExt cx="2330964" cy="48421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69EC91-84C7-A714-83B7-B1E8B2849164}"/>
                </a:ext>
              </a:extLst>
            </p:cNvPr>
            <p:cNvSpPr txBox="1"/>
            <p:nvPr/>
          </p:nvSpPr>
          <p:spPr>
            <a:xfrm>
              <a:off x="996106" y="488368"/>
              <a:ext cx="1775991" cy="33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ReadPaper</a:t>
              </a:r>
              <a:endParaRPr lang="zh-CN" altLang="en-US" sz="2000" b="1" dirty="0">
                <a:latin typeface="Cambria" panose="020405030504060302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F6E9D0E-7E6B-780A-AD88-0C9A5992D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133" y="444607"/>
              <a:ext cx="484216" cy="48421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993C61C-0355-3816-76E9-1806DE31A3A6}"/>
              </a:ext>
            </a:extLst>
          </p:cNvPr>
          <p:cNvSpPr txBox="1"/>
          <p:nvPr/>
        </p:nvSpPr>
        <p:spPr>
          <a:xfrm>
            <a:off x="2201487" y="1399828"/>
            <a:ext cx="7789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可口可乐在乎体 楷体" panose="020B0A05030303020204" pitchFamily="34" charset="-122"/>
                <a:ea typeface="可口可乐在乎体 楷体" panose="020B0A05030303020204" pitchFamily="34" charset="-122"/>
              </a:rPr>
              <a:t>极简科研工具，高效阅读论文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CA8A8D7-756C-18F0-4A39-C0AD93DBF617}"/>
              </a:ext>
            </a:extLst>
          </p:cNvPr>
          <p:cNvGrpSpPr/>
          <p:nvPr/>
        </p:nvGrpSpPr>
        <p:grpSpPr>
          <a:xfrm>
            <a:off x="3486496" y="3586806"/>
            <a:ext cx="5219007" cy="584825"/>
            <a:chOff x="3486496" y="3586806"/>
            <a:chExt cx="5219007" cy="5848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3CE2A02-C28D-40DE-B73D-2B28AD5930ED}"/>
                </a:ext>
              </a:extLst>
            </p:cNvPr>
            <p:cNvSpPr/>
            <p:nvPr/>
          </p:nvSpPr>
          <p:spPr>
            <a:xfrm>
              <a:off x="3486496" y="3586806"/>
              <a:ext cx="5219007" cy="584825"/>
            </a:xfrm>
            <a:prstGeom prst="roundRect">
              <a:avLst/>
            </a:prstGeom>
            <a:noFill/>
            <a:ln w="28575">
              <a:solidFill>
                <a:srgbClr val="5856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C06508-42A1-4950-9E4D-CDF387CF52F9}"/>
                </a:ext>
              </a:extLst>
            </p:cNvPr>
            <p:cNvSpPr txBox="1"/>
            <p:nvPr/>
          </p:nvSpPr>
          <p:spPr>
            <a:xfrm>
              <a:off x="3921828" y="3725812"/>
              <a:ext cx="2734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BFBFBF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请输入你的密码</a:t>
              </a:r>
              <a:r>
                <a:rPr lang="en-US" altLang="zh-CN" sz="1400" dirty="0">
                  <a:solidFill>
                    <a:srgbClr val="BFBFBF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…</a:t>
              </a:r>
              <a:endParaRPr lang="zh-CN" altLang="en-US" sz="1400" dirty="0">
                <a:solidFill>
                  <a:srgbClr val="BFBFB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F7860B3-7388-F792-DABF-0B32405FC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836" y="3725329"/>
              <a:ext cx="307777" cy="307777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6AFC407-B4ED-D91A-5FEA-13F0AF4205F7}"/>
              </a:ext>
            </a:extLst>
          </p:cNvPr>
          <p:cNvGrpSpPr/>
          <p:nvPr/>
        </p:nvGrpSpPr>
        <p:grpSpPr>
          <a:xfrm>
            <a:off x="3486496" y="2686370"/>
            <a:ext cx="5219007" cy="584825"/>
            <a:chOff x="3486496" y="2686370"/>
            <a:chExt cx="5219007" cy="584825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29BD5BD-0863-994E-E67F-757D7EA45E6F}"/>
                </a:ext>
              </a:extLst>
            </p:cNvPr>
            <p:cNvSpPr/>
            <p:nvPr/>
          </p:nvSpPr>
          <p:spPr>
            <a:xfrm>
              <a:off x="3486496" y="2686370"/>
              <a:ext cx="5219007" cy="584825"/>
            </a:xfrm>
            <a:prstGeom prst="roundRect">
              <a:avLst/>
            </a:prstGeom>
            <a:noFill/>
            <a:ln w="28575">
              <a:solidFill>
                <a:srgbClr val="5856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EFA4C79-4CF9-A377-00F5-DC076C692737}"/>
                </a:ext>
              </a:extLst>
            </p:cNvPr>
            <p:cNvSpPr txBox="1"/>
            <p:nvPr/>
          </p:nvSpPr>
          <p:spPr>
            <a:xfrm>
              <a:off x="3921828" y="2825376"/>
              <a:ext cx="2734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BFBFBF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请输入你的用户名</a:t>
              </a:r>
              <a:r>
                <a:rPr lang="en-US" altLang="zh-CN" sz="1400" dirty="0">
                  <a:solidFill>
                    <a:srgbClr val="BFBFBF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…</a:t>
              </a:r>
              <a:endParaRPr lang="zh-CN" altLang="en-US" sz="1400" dirty="0">
                <a:solidFill>
                  <a:srgbClr val="BFBFB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54134B7-F50E-883D-8FF3-E14158913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836" y="2820166"/>
              <a:ext cx="326992" cy="326992"/>
            </a:xfrm>
            <a:prstGeom prst="rect">
              <a:avLst/>
            </a:prstGeom>
          </p:spPr>
        </p:pic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C4DA58D-4B7E-ACCC-76EF-6C019AA263EE}"/>
              </a:ext>
            </a:extLst>
          </p:cNvPr>
          <p:cNvSpPr/>
          <p:nvPr/>
        </p:nvSpPr>
        <p:spPr>
          <a:xfrm>
            <a:off x="4823047" y="4627919"/>
            <a:ext cx="2545905" cy="584825"/>
          </a:xfrm>
          <a:prstGeom prst="roundRect">
            <a:avLst/>
          </a:prstGeom>
          <a:solidFill>
            <a:srgbClr val="5856D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登     录</a:t>
            </a:r>
          </a:p>
        </p:txBody>
      </p:sp>
    </p:spTree>
    <p:extLst>
      <p:ext uri="{BB962C8B-B14F-4D97-AF65-F5344CB8AC3E}">
        <p14:creationId xmlns:p14="http://schemas.microsoft.com/office/powerpoint/2010/main" val="963236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944BC-545C-000B-8B2B-942027B5B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A851F8-AD36-1835-93DF-65BFE7522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3329354" y="1695938"/>
            <a:ext cx="3837354" cy="37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628DE5-7C0E-E548-7B7A-51D58CE19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5017476" y="2086708"/>
            <a:ext cx="5236309" cy="47712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49233DB-1F0A-FF6A-40D2-48EE0715A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20628" r="32436" b="10654"/>
          <a:stretch/>
        </p:blipFill>
        <p:spPr>
          <a:xfrm>
            <a:off x="2876062" y="3282462"/>
            <a:ext cx="5525477" cy="47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9C96A-FC58-15B1-4D78-98FD894C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953FBF-CC6B-0151-BED0-1640CE727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5208954" y="3429000"/>
            <a:ext cx="3837354" cy="37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368E5D-F301-A0A5-9DBE-E0F385E44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2203938" y="967154"/>
            <a:ext cx="5236309" cy="47712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DEEFA4-6634-AA36-4CD5-BB1839D7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7" t="13363" r="32179" b="-2025"/>
          <a:stretch/>
        </p:blipFill>
        <p:spPr>
          <a:xfrm>
            <a:off x="6619631" y="1617785"/>
            <a:ext cx="4338462" cy="45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1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63144-D656-36A3-6CC9-7083751B1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21A775D-37F1-8BCC-CC71-901CDBBBE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780609" y="203200"/>
            <a:ext cx="4623730" cy="4491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151FD-6BFF-294B-2272-0139118BF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6787662" y="3352800"/>
            <a:ext cx="5236309" cy="47712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CEC255-5E95-DFF4-1B4F-E029BFF5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2223" r="24166" b="10654"/>
          <a:stretch/>
        </p:blipFill>
        <p:spPr>
          <a:xfrm>
            <a:off x="1438031" y="2696308"/>
            <a:ext cx="7213600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79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35DA8-2A5E-9553-1967-0AD297FEC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62A285-DB64-C6BE-3067-E19ECF22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5091724" y="185615"/>
            <a:ext cx="3837354" cy="37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7950A5-5E8D-FAEE-AA1B-9CF8B6631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5009537" y="4142154"/>
            <a:ext cx="3829666" cy="34895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1F00AA-379D-5427-A0E7-F52A4C638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t="13106" r="26988" b="-4731"/>
          <a:stretch/>
        </p:blipFill>
        <p:spPr>
          <a:xfrm>
            <a:off x="0" y="304800"/>
            <a:ext cx="5642708" cy="6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2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7B9B-7468-D26A-4212-147486E4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E3DBF4-DF42-B0B4-E379-8539A9666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6841308" y="130907"/>
            <a:ext cx="4354231" cy="42300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D3439F-8791-6B8B-2363-F06AF92CC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1906956" y="1414584"/>
            <a:ext cx="5236309" cy="47712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F9AB44-62E0-C7F8-82DD-5324A4BD6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4190" r="27308" b="10653"/>
          <a:stretch/>
        </p:blipFill>
        <p:spPr>
          <a:xfrm>
            <a:off x="6631652" y="3595077"/>
            <a:ext cx="5107055" cy="40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7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8284-9F82-6790-B049-C4FD5524E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6AD58B-F662-7CDB-AB89-3E4D6788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2915140" y="3327400"/>
            <a:ext cx="3837354" cy="37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7C98BB-579F-774A-00D5-60AD07096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5275386" y="715115"/>
            <a:ext cx="7260491" cy="66157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EA42A9-B9BD-8142-951C-553EBB238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4" t="14631" r="25256" b="-5800"/>
          <a:stretch/>
        </p:blipFill>
        <p:spPr>
          <a:xfrm>
            <a:off x="1516185" y="1001452"/>
            <a:ext cx="6064738" cy="52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8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A90F-CE0A-D1D8-5010-1748C722B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9CBB182-9B76-92BB-D367-17B2499E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4729" r="41218" b="20911"/>
          <a:stretch/>
        </p:blipFill>
        <p:spPr>
          <a:xfrm>
            <a:off x="3329354" y="1695938"/>
            <a:ext cx="3837354" cy="37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F45EC9-39F2-F4A0-C56D-21A39AF5B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t="30427" r="15897"/>
          <a:stretch/>
        </p:blipFill>
        <p:spPr>
          <a:xfrm>
            <a:off x="5017476" y="2086708"/>
            <a:ext cx="5236309" cy="47712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69A691-B760-B786-DBD8-2751FFC6F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7" t="5472" r="20383" b="10653"/>
          <a:stretch/>
        </p:blipFill>
        <p:spPr>
          <a:xfrm>
            <a:off x="2078892" y="2243015"/>
            <a:ext cx="7791939" cy="57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5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20">
        <p159:morph option="byObject"/>
      </p:transition>
    </mc:Choice>
    <mc:Fallback>
      <p:transition spd="slow" advClick="0" advTm="2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30</Words>
  <Application>Microsoft Office PowerPoint</Application>
  <PresentationFormat>宽屏</PresentationFormat>
  <Paragraphs>12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方正粗黑宋简体</vt:lpstr>
      <vt:lpstr>华康俪金黑W8(P)</vt:lpstr>
      <vt:lpstr>可口可乐在乎体 楷体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tianchen feng</dc:creator>
  <cp:lastModifiedBy>tianchen feng</cp:lastModifiedBy>
  <cp:revision>2</cp:revision>
  <dcterms:created xsi:type="dcterms:W3CDTF">2024-12-29T09:00:55Z</dcterms:created>
  <dcterms:modified xsi:type="dcterms:W3CDTF">2024-12-29T16:51:42Z</dcterms:modified>
</cp:coreProperties>
</file>