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74" r:id="rId5"/>
    <p:sldId id="266" r:id="rId6"/>
    <p:sldId id="271" r:id="rId7"/>
    <p:sldId id="267" r:id="rId8"/>
    <p:sldId id="256" r:id="rId9"/>
    <p:sldId id="278" r:id="rId10"/>
    <p:sldId id="268" r:id="rId11"/>
    <p:sldId id="272" r:id="rId12"/>
    <p:sldId id="273" r:id="rId13"/>
    <p:sldId id="270" r:id="rId14"/>
  </p:sldIdLst>
  <p:sldSz cx="7315200" cy="960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aming App - Powepoint" id="{0CED47B9-7B5B-4476-AD28-5CD3652F0F73}">
          <p14:sldIdLst/>
        </p14:section>
        <p14:section name="Cover Page" id="{E6A612FD-4A6A-4C6C-86D2-C92A9CFAED29}">
          <p14:sldIdLst>
            <p14:sldId id="274"/>
          </p14:sldIdLst>
        </p14:section>
        <p14:section name="Concept" id="{1BF71E6F-DA29-4948-B57A-2AB0476A0251}">
          <p14:sldIdLst>
            <p14:sldId id="266"/>
          </p14:sldIdLst>
        </p14:section>
        <p14:section name="Elevator Pitch" id="{3B76C7A5-60EF-47FF-AB8E-FB19180056B8}">
          <p14:sldIdLst>
            <p14:sldId id="271"/>
          </p14:sldIdLst>
        </p14:section>
        <p14:section name="Technology" id="{98B6C115-F7BC-455D-A2F6-2321836B1490}">
          <p14:sldIdLst>
            <p14:sldId id="267"/>
          </p14:sldIdLst>
        </p14:section>
        <p14:section name="Process - Breakdown of Tasks/Roles" id="{92AA024B-33A0-4984-AAFD-298E0E671ADA}">
          <p14:sldIdLst>
            <p14:sldId id="256"/>
          </p14:sldIdLst>
        </p14:section>
        <p14:section name="Challenges" id="{CCC5B614-B6B9-4F2C-BB91-669DF45474CE}">
          <p14:sldIdLst>
            <p14:sldId id="278"/>
          </p14:sldIdLst>
        </p14:section>
        <p14:section name="Successes" id="{785AD42C-E23C-4528-BE1A-9D0C0276D16D}">
          <p14:sldIdLst>
            <p14:sldId id="268"/>
          </p14:sldIdLst>
        </p14:section>
        <p14:section name="Demonstration" id="{A09DDED0-AA57-4211-86A1-58E2CC68EE65}">
          <p14:sldIdLst>
            <p14:sldId id="272"/>
          </p14:sldIdLst>
        </p14:section>
        <p14:section name="Directions for Future Development" id="{144DD821-59B5-4248-BC8E-C4F66BF02400}">
          <p14:sldIdLst>
            <p14:sldId id="273"/>
          </p14:sldIdLst>
        </p14:section>
        <p14:section name="Questions &amp; Project URLS" id="{45F5EC1C-A9BA-4B30-A08B-B8B1687E1271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72" userDrawn="1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D603"/>
    <a:srgbClr val="ACE224"/>
    <a:srgbClr val="A96B00"/>
    <a:srgbClr val="F87292"/>
    <a:srgbClr val="E7B7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676" autoAdjust="0"/>
    <p:restoredTop sz="94612" autoAdjust="0"/>
  </p:normalViewPr>
  <p:slideViewPr>
    <p:cSldViewPr snapToGrid="0">
      <p:cViewPr varScale="1">
        <p:scale>
          <a:sx n="55" d="100"/>
          <a:sy n="55" d="100"/>
        </p:scale>
        <p:origin x="1901" y="38"/>
      </p:cViewPr>
      <p:guideLst>
        <p:guide orient="horz" pos="1872"/>
        <p:guide pos="23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02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D5E885B-F362-4343-BD4A-BC81D8EF07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00CB67-782F-4E37-A8B5-D8E36C1D46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65CEF0-BEB6-4149-9D4B-071EA5A8D0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4F81F-3A7C-40E0-BFD2-C77BAB1D63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669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F6BFC-3354-40F8-9621-C7578D96CCA2}" type="datetimeFigureOut">
              <a:rPr lang="en-AU" smtClean="0"/>
              <a:t>13/04/2021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52663" y="1143000"/>
            <a:ext cx="2352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79644-D493-4E17-B4EA-0BF90FB36B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914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Description</a:t>
            </a:r>
          </a:p>
          <a:p>
            <a:endParaRPr lang="en-AU" dirty="0"/>
          </a:p>
          <a:p>
            <a:r>
              <a:rPr lang="en-AU" dirty="0"/>
              <a:t>Motivation for Dev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C79644-D493-4E17-B4EA-0BF90FB36B6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0604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ic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D2EDDFF-B06D-4EBD-9960-5EBBC38C2A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315200" cy="3124200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indent="0" algn="ctr" defTabSz="45720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1E48E003-D240-4F1D-B33B-29BC539D1EA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6477000"/>
            <a:ext cx="7315200" cy="3124200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indent="0" algn="ctr" defTabSz="45720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0A09AC64-ED81-443E-B60F-B59B4C888BA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3238500"/>
            <a:ext cx="3595686" cy="3124200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indent="0" algn="ctr" defTabSz="45720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8804DC62-54CA-4F32-9F63-10220F5FC29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9513" y="3238500"/>
            <a:ext cx="3595686" cy="3124200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indent="0" algn="ctr" defTabSz="45720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252A629-1BF1-4603-A535-709E17005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7170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ic Layou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586A842-C916-4AA5-B0C5-E672F1A534E4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6793" y="23478"/>
            <a:ext cx="2514404" cy="2200422"/>
          </a:xfrm>
          <a:custGeom>
            <a:avLst/>
            <a:gdLst>
              <a:gd name="connsiteX0" fmla="*/ 0 w 2514404"/>
              <a:gd name="connsiteY0" fmla="*/ 0 h 2200422"/>
              <a:gd name="connsiteX1" fmla="*/ 2011553 w 2514404"/>
              <a:gd name="connsiteY1" fmla="*/ 0 h 2200422"/>
              <a:gd name="connsiteX2" fmla="*/ 2514404 w 2514404"/>
              <a:gd name="connsiteY2" fmla="*/ 2200422 h 2200422"/>
              <a:gd name="connsiteX3" fmla="*/ 0 w 2514404"/>
              <a:gd name="connsiteY3" fmla="*/ 2200422 h 2200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404" h="2200422">
                <a:moveTo>
                  <a:pt x="0" y="0"/>
                </a:moveTo>
                <a:lnTo>
                  <a:pt x="2011553" y="0"/>
                </a:lnTo>
                <a:lnTo>
                  <a:pt x="2514404" y="2200422"/>
                </a:lnTo>
                <a:lnTo>
                  <a:pt x="0" y="2200422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80A1DED-611E-46B2-8C15-3FDEE4243D7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00670" y="23350"/>
            <a:ext cx="2514404" cy="2200550"/>
          </a:xfrm>
          <a:custGeom>
            <a:avLst/>
            <a:gdLst>
              <a:gd name="connsiteX0" fmla="*/ 0 w 2514404"/>
              <a:gd name="connsiteY0" fmla="*/ 0 h 2200550"/>
              <a:gd name="connsiteX1" fmla="*/ 2514404 w 2514404"/>
              <a:gd name="connsiteY1" fmla="*/ 0 h 2200550"/>
              <a:gd name="connsiteX2" fmla="*/ 2514404 w 2514404"/>
              <a:gd name="connsiteY2" fmla="*/ 2200550 h 2200550"/>
              <a:gd name="connsiteX3" fmla="*/ 502881 w 2514404"/>
              <a:gd name="connsiteY3" fmla="*/ 2200550 h 220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404" h="2200550">
                <a:moveTo>
                  <a:pt x="0" y="0"/>
                </a:moveTo>
                <a:lnTo>
                  <a:pt x="2514404" y="0"/>
                </a:lnTo>
                <a:lnTo>
                  <a:pt x="2514404" y="2200550"/>
                </a:lnTo>
                <a:lnTo>
                  <a:pt x="502881" y="220055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r"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79C21CC-AB8A-4BAB-804B-0F037EB1A07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135639" y="22225"/>
            <a:ext cx="3047732" cy="2200422"/>
          </a:xfrm>
          <a:custGeom>
            <a:avLst/>
            <a:gdLst>
              <a:gd name="connsiteX0" fmla="*/ 0 w 3047732"/>
              <a:gd name="connsiteY0" fmla="*/ 0 h 2200422"/>
              <a:gd name="connsiteX1" fmla="*/ 2543814 w 3047732"/>
              <a:gd name="connsiteY1" fmla="*/ 0 h 2200422"/>
              <a:gd name="connsiteX2" fmla="*/ 3047732 w 3047732"/>
              <a:gd name="connsiteY2" fmla="*/ 2200422 h 2200422"/>
              <a:gd name="connsiteX3" fmla="*/ 503917 w 3047732"/>
              <a:gd name="connsiteY3" fmla="*/ 2200422 h 2200422"/>
              <a:gd name="connsiteX4" fmla="*/ 0 w 3047732"/>
              <a:gd name="connsiteY4" fmla="*/ 4 h 2200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7732" h="2200422">
                <a:moveTo>
                  <a:pt x="0" y="0"/>
                </a:moveTo>
                <a:lnTo>
                  <a:pt x="2543814" y="0"/>
                </a:lnTo>
                <a:lnTo>
                  <a:pt x="3047732" y="2200422"/>
                </a:lnTo>
                <a:lnTo>
                  <a:pt x="503917" y="2200422"/>
                </a:lnTo>
                <a:lnTo>
                  <a:pt x="0" y="4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F626E4A2-B186-48D7-8B4C-BF48165E69E5}"/>
              </a:ext>
            </a:extLst>
          </p:cNvPr>
          <p:cNvSpPr>
            <a:spLocks noGrp="1"/>
          </p:cNvSpPr>
          <p:nvPr userDrawn="1">
            <p:ph type="pic" sz="quarter" idx="11"/>
          </p:nvPr>
        </p:nvSpPr>
        <p:spPr>
          <a:xfrm>
            <a:off x="-7724" y="2327263"/>
            <a:ext cx="7315201" cy="2200422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3EF72AC1-BF52-4EE3-A150-1C6FC374BB72}"/>
              </a:ext>
            </a:extLst>
          </p:cNvPr>
          <p:cNvSpPr>
            <a:spLocks noGrp="1"/>
          </p:cNvSpPr>
          <p:nvPr userDrawn="1">
            <p:ph type="pic" sz="quarter" idx="12"/>
          </p:nvPr>
        </p:nvSpPr>
        <p:spPr>
          <a:xfrm>
            <a:off x="2351" y="4625150"/>
            <a:ext cx="3881586" cy="4953824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9742DC0A-61FE-4F1D-BC08-CEBFAA06FABA}"/>
              </a:ext>
            </a:extLst>
          </p:cNvPr>
          <p:cNvSpPr>
            <a:spLocks noGrp="1"/>
          </p:cNvSpPr>
          <p:nvPr userDrawn="1">
            <p:ph type="pic" sz="quarter" idx="13"/>
          </p:nvPr>
        </p:nvSpPr>
        <p:spPr>
          <a:xfrm>
            <a:off x="4015215" y="6894130"/>
            <a:ext cx="3300986" cy="2671443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AB465698-781C-479C-96F0-D660A5A2909D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4016757" y="4623512"/>
            <a:ext cx="3300985" cy="2200422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0CDA3-7E55-46EF-A5BB-70547072C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5944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ic Layou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CA75EF7C-05BF-4D9A-8390-BDF86CDD5EAD}"/>
              </a:ext>
            </a:extLst>
          </p:cNvPr>
          <p:cNvSpPr>
            <a:spLocks noGrp="1"/>
          </p:cNvSpPr>
          <p:nvPr userDrawn="1">
            <p:ph type="pic" sz="quarter" idx="11"/>
          </p:nvPr>
        </p:nvSpPr>
        <p:spPr>
          <a:xfrm>
            <a:off x="3253512" y="8255"/>
            <a:ext cx="4061688" cy="2200421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B26CC5B5-05BF-4EC6-8F32-4D1719C146DD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2" y="8321"/>
            <a:ext cx="3142675" cy="2200422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F4CED9AE-B8CF-438E-A6C4-B9FEC2958E63}"/>
              </a:ext>
            </a:extLst>
          </p:cNvPr>
          <p:cNvSpPr>
            <a:spLocks noGrp="1"/>
          </p:cNvSpPr>
          <p:nvPr userDrawn="1">
            <p:ph type="pic" sz="quarter" idx="12"/>
          </p:nvPr>
        </p:nvSpPr>
        <p:spPr>
          <a:xfrm>
            <a:off x="-1" y="2312645"/>
            <a:ext cx="3872349" cy="7280301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BE9B72C3-0416-4F48-90AA-06BB8B057B76}"/>
              </a:ext>
            </a:extLst>
          </p:cNvPr>
          <p:cNvSpPr>
            <a:spLocks noGrp="1"/>
          </p:cNvSpPr>
          <p:nvPr userDrawn="1">
            <p:ph type="pic" sz="quarter" idx="13"/>
          </p:nvPr>
        </p:nvSpPr>
        <p:spPr>
          <a:xfrm>
            <a:off x="4014217" y="4617033"/>
            <a:ext cx="3300986" cy="2671524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1DC08393-4370-40AE-8A44-3D51DEAC1801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4009596" y="7392522"/>
            <a:ext cx="3300985" cy="2200422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986F7B7E-98BB-41FC-B67E-D83FDCB5D1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14216" y="2312642"/>
            <a:ext cx="3300985" cy="2200422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137D0E-5F7B-4B5E-A896-F11895E19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1861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ic Layou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E7F93A53-55CD-4152-8B7D-322E3EB80130}"/>
              </a:ext>
            </a:extLst>
          </p:cNvPr>
          <p:cNvSpPr>
            <a:spLocks noGrp="1"/>
          </p:cNvSpPr>
          <p:nvPr userDrawn="1">
            <p:ph type="pic" sz="quarter" idx="11"/>
          </p:nvPr>
        </p:nvSpPr>
        <p:spPr>
          <a:xfrm>
            <a:off x="-3174" y="2069076"/>
            <a:ext cx="7312313" cy="1964917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6666E7A5-95B5-40B1-B8A6-69E8BA3E204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-867" y="18732"/>
            <a:ext cx="7312313" cy="1964916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61E7F414-6EB4-4E7E-92BE-96F82F2A5D1F}"/>
              </a:ext>
            </a:extLst>
          </p:cNvPr>
          <p:cNvSpPr>
            <a:spLocks noGrp="1"/>
          </p:cNvSpPr>
          <p:nvPr userDrawn="1">
            <p:ph type="pic" sz="quarter" idx="12"/>
          </p:nvPr>
        </p:nvSpPr>
        <p:spPr>
          <a:xfrm>
            <a:off x="6061" y="4116096"/>
            <a:ext cx="2368108" cy="4061367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58733F27-E73B-44EF-B487-7740F2994945}"/>
              </a:ext>
            </a:extLst>
          </p:cNvPr>
          <p:cNvSpPr>
            <a:spLocks noGrp="1"/>
          </p:cNvSpPr>
          <p:nvPr userDrawn="1">
            <p:ph type="pic" sz="quarter" idx="13"/>
          </p:nvPr>
        </p:nvSpPr>
        <p:spPr>
          <a:xfrm>
            <a:off x="4950267" y="4115996"/>
            <a:ext cx="2368109" cy="4061467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BBBFDD10-10E0-4E49-AADA-327F76F6D8E7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-868" y="8259467"/>
            <a:ext cx="7312314" cy="1323001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0C063D2D-9B0F-4733-B015-E632635A5900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2476593" y="4116092"/>
            <a:ext cx="2368108" cy="4061371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B9C2DE-8E5C-4D93-B1DF-52A32D48C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127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ic Layou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9E1F4E9-9453-4F62-A752-B3075C01540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1" y="2066182"/>
            <a:ext cx="7312313" cy="1964917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88CBFE1-55E3-4E04-9784-5428304487B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888" y="15857"/>
            <a:ext cx="7312313" cy="1964916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80934E7F-8C84-41C2-894A-CD3BEB4CD3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127664" y="6181901"/>
            <a:ext cx="4185229" cy="3403425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AE28D920-C0DE-4B95-80D3-53A37012EC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55" y="6176040"/>
            <a:ext cx="3021447" cy="3403479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B0420756-C178-49DF-A9FB-DE7389F01C1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80" y="4125768"/>
            <a:ext cx="7312313" cy="1964899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4612-4498-4CC6-87DA-49C8D31D7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7098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ic Layou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5DAF11-64D0-476B-B781-B15A3E73D07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12457" y="9525"/>
            <a:ext cx="5802742" cy="6965920"/>
          </a:xfrm>
          <a:custGeom>
            <a:avLst/>
            <a:gdLst>
              <a:gd name="connsiteX0" fmla="*/ 1096138 w 5802742"/>
              <a:gd name="connsiteY0" fmla="*/ 0 h 6965920"/>
              <a:gd name="connsiteX1" fmla="*/ 5802742 w 5802742"/>
              <a:gd name="connsiteY1" fmla="*/ 9044 h 6965920"/>
              <a:gd name="connsiteX2" fmla="*/ 5802742 w 5802742"/>
              <a:gd name="connsiteY2" fmla="*/ 6965920 h 6965920"/>
              <a:gd name="connsiteX3" fmla="*/ 0 w 5802742"/>
              <a:gd name="connsiteY3" fmla="*/ 6965920 h 696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2742" h="6965920">
                <a:moveTo>
                  <a:pt x="1096138" y="0"/>
                </a:moveTo>
                <a:cubicBezTo>
                  <a:pt x="2665200" y="2783"/>
                  <a:pt x="4233681" y="6261"/>
                  <a:pt x="5802742" y="9044"/>
                </a:cubicBezTo>
                <a:lnTo>
                  <a:pt x="5802742" y="6965920"/>
                </a:lnTo>
                <a:lnTo>
                  <a:pt x="0" y="696592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508A261-62F9-498B-8120-5EDFD8B1545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2" y="130368"/>
            <a:ext cx="2754747" cy="2061893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5">
            <a:extLst>
              <a:ext uri="{FF2B5EF4-FFF2-40B4-BE49-F238E27FC236}">
                <a16:creationId xmlns:a16="http://schemas.microsoft.com/office/drawing/2014/main" id="{5C77B9E4-0A17-42D4-967F-B9FDF2C87C1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2464524"/>
            <a:ext cx="2754747" cy="2061893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5">
            <a:extLst>
              <a:ext uri="{FF2B5EF4-FFF2-40B4-BE49-F238E27FC236}">
                <a16:creationId xmlns:a16="http://schemas.microsoft.com/office/drawing/2014/main" id="{EC5FA536-78D4-4EDD-A259-7C279FAA403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4798680"/>
            <a:ext cx="2754747" cy="2061893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5">
            <a:extLst>
              <a:ext uri="{FF2B5EF4-FFF2-40B4-BE49-F238E27FC236}">
                <a16:creationId xmlns:a16="http://schemas.microsoft.com/office/drawing/2014/main" id="{89298D02-82D3-48F5-A5A6-6C6F7FC22AA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308" y="7067995"/>
            <a:ext cx="7312892" cy="2523680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8ADE317-5521-4CD7-9572-B37AF5CBA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5013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ic Layou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494CE3E-C5A9-452F-98FA-3EC5EDE16BC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595688" cy="3124200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4">
            <a:extLst>
              <a:ext uri="{FF2B5EF4-FFF2-40B4-BE49-F238E27FC236}">
                <a16:creationId xmlns:a16="http://schemas.microsoft.com/office/drawing/2014/main" id="{14C964AC-AC13-48C5-A136-E6A690C5C0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19514" y="0"/>
            <a:ext cx="3595688" cy="3124200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2E75F067-61CF-4759-A5F9-600D0D2AD84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3238500"/>
            <a:ext cx="3595688" cy="3124200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4">
            <a:extLst>
              <a:ext uri="{FF2B5EF4-FFF2-40B4-BE49-F238E27FC236}">
                <a16:creationId xmlns:a16="http://schemas.microsoft.com/office/drawing/2014/main" id="{3B25C76E-8E42-450D-AC7F-2AB986F2D9B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9514" y="3238500"/>
            <a:ext cx="3595688" cy="3124200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4">
            <a:extLst>
              <a:ext uri="{FF2B5EF4-FFF2-40B4-BE49-F238E27FC236}">
                <a16:creationId xmlns:a16="http://schemas.microsoft.com/office/drawing/2014/main" id="{0DEC69E6-BAED-400C-BEAC-8F40831F7B4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6477000"/>
            <a:ext cx="3595688" cy="3124200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73175E9C-1AEB-436A-A72F-E9A48EC9D38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719514" y="6477000"/>
            <a:ext cx="3595688" cy="3124200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E16127-1BDD-4B2C-A0D5-9B190B68E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5433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ic Layou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81C8-E4F7-4D3F-8E23-B60C58462D70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F8B1-D067-4E79-9B75-9EB12B491F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0085915-02F4-4E41-B8A8-76EC635D7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364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ic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7FA02B1-799E-4E54-A721-2236471BF98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5865927"/>
            <a:ext cx="5664200" cy="3735272"/>
          </a:xfrm>
          <a:custGeom>
            <a:avLst/>
            <a:gdLst>
              <a:gd name="connsiteX0" fmla="*/ 0 w 5664200"/>
              <a:gd name="connsiteY0" fmla="*/ 0 h 3735272"/>
              <a:gd name="connsiteX1" fmla="*/ 2356096 w 5664200"/>
              <a:gd name="connsiteY1" fmla="*/ 0 h 3735272"/>
              <a:gd name="connsiteX2" fmla="*/ 5664200 w 5664200"/>
              <a:gd name="connsiteY2" fmla="*/ 3733378 h 3735272"/>
              <a:gd name="connsiteX3" fmla="*/ 0 w 5664200"/>
              <a:gd name="connsiteY3" fmla="*/ 3735272 h 3735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4200" h="3735272">
                <a:moveTo>
                  <a:pt x="0" y="0"/>
                </a:moveTo>
                <a:lnTo>
                  <a:pt x="2356096" y="0"/>
                </a:lnTo>
                <a:lnTo>
                  <a:pt x="5664200" y="3733378"/>
                </a:lnTo>
                <a:lnTo>
                  <a:pt x="0" y="3735272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8C48DBA-34BD-43E2-8A83-1B597C7102E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524447" y="5874163"/>
            <a:ext cx="4790752" cy="3735272"/>
          </a:xfrm>
          <a:custGeom>
            <a:avLst/>
            <a:gdLst>
              <a:gd name="connsiteX0" fmla="*/ 766851 w 4790752"/>
              <a:gd name="connsiteY0" fmla="*/ 0 h 3735272"/>
              <a:gd name="connsiteX1" fmla="*/ 4790752 w 4790752"/>
              <a:gd name="connsiteY1" fmla="*/ 0 h 3735272"/>
              <a:gd name="connsiteX2" fmla="*/ 4790752 w 4790752"/>
              <a:gd name="connsiteY2" fmla="*/ 3735272 h 3735272"/>
              <a:gd name="connsiteX3" fmla="*/ 3310975 w 4790752"/>
              <a:gd name="connsiteY3" fmla="*/ 3731518 h 3735272"/>
              <a:gd name="connsiteX4" fmla="*/ 0 w 4790752"/>
              <a:gd name="connsiteY4" fmla="*/ 926 h 3735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90752" h="3735272">
                <a:moveTo>
                  <a:pt x="766851" y="0"/>
                </a:moveTo>
                <a:lnTo>
                  <a:pt x="4790752" y="0"/>
                </a:lnTo>
                <a:lnTo>
                  <a:pt x="4790752" y="3735272"/>
                </a:lnTo>
                <a:lnTo>
                  <a:pt x="3310975" y="3731518"/>
                </a:lnTo>
                <a:lnTo>
                  <a:pt x="0" y="926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A3697C91-276C-4CB1-B202-80617FE7749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46692"/>
            <a:ext cx="7315201" cy="3124200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8C9A523A-ADD1-4BB2-AB9F-664C00518C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-11213"/>
            <a:ext cx="7315201" cy="2541053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4B85917C-BB6C-4E78-89A4-70F149681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3930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ic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6A948E2-759A-43BE-AB86-B8D0C0F1511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857"/>
            <a:ext cx="4559922" cy="3128912"/>
          </a:xfrm>
          <a:custGeom>
            <a:avLst/>
            <a:gdLst>
              <a:gd name="connsiteX0" fmla="*/ 0 w 4559922"/>
              <a:gd name="connsiteY0" fmla="*/ 0 h 3128912"/>
              <a:gd name="connsiteX1" fmla="*/ 4559922 w 4559922"/>
              <a:gd name="connsiteY1" fmla="*/ 2075 h 3128912"/>
              <a:gd name="connsiteX2" fmla="*/ 2524946 w 4559922"/>
              <a:gd name="connsiteY2" fmla="*/ 3128912 h 3128912"/>
              <a:gd name="connsiteX3" fmla="*/ 0 w 4559922"/>
              <a:gd name="connsiteY3" fmla="*/ 3128912 h 3128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9922" h="3128912">
                <a:moveTo>
                  <a:pt x="0" y="0"/>
                </a:moveTo>
                <a:lnTo>
                  <a:pt x="4559922" y="2075"/>
                </a:lnTo>
                <a:lnTo>
                  <a:pt x="2524946" y="3128912"/>
                </a:lnTo>
                <a:lnTo>
                  <a:pt x="0" y="3128912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CCA4251-4AFF-4FA0-9263-4595B02E8B2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670375" y="4594"/>
            <a:ext cx="4645208" cy="3141495"/>
          </a:xfrm>
          <a:custGeom>
            <a:avLst/>
            <a:gdLst>
              <a:gd name="connsiteX0" fmla="*/ 4628208 w 4645208"/>
              <a:gd name="connsiteY0" fmla="*/ 0 h 3141495"/>
              <a:gd name="connsiteX1" fmla="*/ 4645021 w 4645208"/>
              <a:gd name="connsiteY1" fmla="*/ 3141495 h 3141495"/>
              <a:gd name="connsiteX2" fmla="*/ 0 w 4645208"/>
              <a:gd name="connsiteY2" fmla="*/ 3133729 h 3141495"/>
              <a:gd name="connsiteX3" fmla="*/ 2002471 w 4645208"/>
              <a:gd name="connsiteY3" fmla="*/ 9224 h 3141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5208" h="3141495">
                <a:moveTo>
                  <a:pt x="4628208" y="0"/>
                </a:moveTo>
                <a:cubicBezTo>
                  <a:pt x="4625800" y="992542"/>
                  <a:pt x="4647429" y="2148953"/>
                  <a:pt x="4645021" y="3141495"/>
                </a:cubicBezTo>
                <a:lnTo>
                  <a:pt x="0" y="3133729"/>
                </a:lnTo>
                <a:lnTo>
                  <a:pt x="2002471" y="9224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r"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55970BC8-6E8B-49E7-908F-8EC7FF387DF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3238500"/>
            <a:ext cx="3595687" cy="3124200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95CB130C-0318-4718-8874-704D2EBD8BA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9514" y="3238500"/>
            <a:ext cx="3595687" cy="3124200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2DB2AE7A-DFF3-43A3-BD19-AE4C1C3DC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95" y="6477000"/>
            <a:ext cx="7311504" cy="3124200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F154DEE0-CA93-4F44-9744-2559EC11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68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ic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7FE8D7F5-FC7B-44EA-A5B4-D379EDE2C9E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6350"/>
            <a:ext cx="3951288" cy="4037013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58FD50A7-279B-43C9-AFD4-B65D16ECE5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94593" y="-11762"/>
            <a:ext cx="1519337" cy="4037013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45C101CD-84E9-4B98-A189-FA1009E5D5E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70" y="4134969"/>
            <a:ext cx="7312660" cy="1965016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B1540F3B-BF04-4CE0-A699-AE7DA24AF7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06337" y="6191223"/>
            <a:ext cx="2507593" cy="3403628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6B4F52B2-E12F-4D1D-BCCB-B672D4DA93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26" y="6185416"/>
            <a:ext cx="4702314" cy="3403628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C34E6899-54FC-4951-9900-1FF7035346E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114785" y="6350"/>
            <a:ext cx="1519337" cy="4037013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A7CA97-E7F5-41CB-BC77-72353B85C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6779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ic 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885A593-2B94-41F4-BE7D-321E372787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06672" y="4004416"/>
            <a:ext cx="2500484" cy="2978150"/>
          </a:xfrm>
          <a:custGeom>
            <a:avLst/>
            <a:gdLst>
              <a:gd name="connsiteX0" fmla="*/ 461055 w 2500484"/>
              <a:gd name="connsiteY0" fmla="*/ 0 h 2978150"/>
              <a:gd name="connsiteX1" fmla="*/ 2500484 w 2500484"/>
              <a:gd name="connsiteY1" fmla="*/ 0 h 2978150"/>
              <a:gd name="connsiteX2" fmla="*/ 2500484 w 2500484"/>
              <a:gd name="connsiteY2" fmla="*/ 2978150 h 2978150"/>
              <a:gd name="connsiteX3" fmla="*/ 2197242 w 2500484"/>
              <a:gd name="connsiteY3" fmla="*/ 2976718 h 2978150"/>
              <a:gd name="connsiteX4" fmla="*/ 0 w 2500484"/>
              <a:gd name="connsiteY4" fmla="*/ 2970406 h 297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484" h="2978150">
                <a:moveTo>
                  <a:pt x="461055" y="0"/>
                </a:moveTo>
                <a:lnTo>
                  <a:pt x="2500484" y="0"/>
                </a:lnTo>
                <a:lnTo>
                  <a:pt x="2500484" y="2978150"/>
                </a:lnTo>
                <a:lnTo>
                  <a:pt x="2197242" y="2976718"/>
                </a:lnTo>
                <a:cubicBezTo>
                  <a:pt x="1479323" y="2973892"/>
                  <a:pt x="696176" y="2974315"/>
                  <a:pt x="0" y="2970406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r"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3D399F8-3E58-4CD1-902F-8D78C31981A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284376" y="1835468"/>
            <a:ext cx="2029341" cy="2077770"/>
          </a:xfrm>
          <a:custGeom>
            <a:avLst/>
            <a:gdLst>
              <a:gd name="connsiteX0" fmla="*/ 318549 w 2029341"/>
              <a:gd name="connsiteY0" fmla="*/ 0 h 2077770"/>
              <a:gd name="connsiteX1" fmla="*/ 2029341 w 2029341"/>
              <a:gd name="connsiteY1" fmla="*/ 0 h 2077770"/>
              <a:gd name="connsiteX2" fmla="*/ 2029341 w 2029341"/>
              <a:gd name="connsiteY2" fmla="*/ 2077770 h 2077770"/>
              <a:gd name="connsiteX3" fmla="*/ 1753315 w 2029341"/>
              <a:gd name="connsiteY3" fmla="*/ 2077770 h 2077770"/>
              <a:gd name="connsiteX4" fmla="*/ 1014671 w 2029341"/>
              <a:gd name="connsiteY4" fmla="*/ 2071107 h 2077770"/>
              <a:gd name="connsiteX5" fmla="*/ 0 w 2029341"/>
              <a:gd name="connsiteY5" fmla="*/ 2061954 h 2077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29341" h="2077770">
                <a:moveTo>
                  <a:pt x="318549" y="0"/>
                </a:moveTo>
                <a:lnTo>
                  <a:pt x="2029341" y="0"/>
                </a:lnTo>
                <a:lnTo>
                  <a:pt x="2029341" y="2077770"/>
                </a:lnTo>
                <a:lnTo>
                  <a:pt x="1753315" y="2077770"/>
                </a:lnTo>
                <a:lnTo>
                  <a:pt x="1014671" y="2071107"/>
                </a:lnTo>
                <a:cubicBezTo>
                  <a:pt x="674956" y="2067310"/>
                  <a:pt x="335241" y="2063514"/>
                  <a:pt x="0" y="2061954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r">
              <a:defRPr lang="en-US" sz="1800" dirty="0">
                <a:solidFill>
                  <a:schemeClr val="lt1"/>
                </a:solidFill>
              </a:defRPr>
            </a:lvl1pPr>
          </a:lstStyle>
          <a:p>
            <a:pPr marL="0" lvl="0" defTabSz="45720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5119DF8-2C21-4AE0-BA23-3C02D5F0925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19213" y="9844"/>
            <a:ext cx="1696622" cy="1765935"/>
          </a:xfrm>
          <a:custGeom>
            <a:avLst/>
            <a:gdLst>
              <a:gd name="connsiteX0" fmla="*/ 266321 w 1696622"/>
              <a:gd name="connsiteY0" fmla="*/ 0 h 1765935"/>
              <a:gd name="connsiteX1" fmla="*/ 1696622 w 1696622"/>
              <a:gd name="connsiteY1" fmla="*/ 0 h 1765935"/>
              <a:gd name="connsiteX2" fmla="*/ 1696622 w 1696622"/>
              <a:gd name="connsiteY2" fmla="*/ 1765935 h 1765935"/>
              <a:gd name="connsiteX3" fmla="*/ 0 w 1696622"/>
              <a:gd name="connsiteY3" fmla="*/ 1750394 h 1765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622" h="1765935">
                <a:moveTo>
                  <a:pt x="266321" y="0"/>
                </a:moveTo>
                <a:lnTo>
                  <a:pt x="1696622" y="0"/>
                </a:lnTo>
                <a:lnTo>
                  <a:pt x="1696622" y="1765935"/>
                </a:lnTo>
                <a:cubicBezTo>
                  <a:pt x="1136069" y="1763286"/>
                  <a:pt x="560552" y="1753043"/>
                  <a:pt x="0" y="1750394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r"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38342EC-31FB-4B94-95F1-C16C767A9E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042" y="13307"/>
            <a:ext cx="5795557" cy="6953025"/>
          </a:xfrm>
          <a:custGeom>
            <a:avLst/>
            <a:gdLst>
              <a:gd name="connsiteX0" fmla="*/ 0 w 5795557"/>
              <a:gd name="connsiteY0" fmla="*/ 0 h 6953025"/>
              <a:gd name="connsiteX1" fmla="*/ 5795557 w 5795557"/>
              <a:gd name="connsiteY1" fmla="*/ 0 h 6953025"/>
              <a:gd name="connsiteX2" fmla="*/ 5795557 w 5795557"/>
              <a:gd name="connsiteY2" fmla="*/ 7 h 6953025"/>
              <a:gd name="connsiteX3" fmla="*/ 4701578 w 5795557"/>
              <a:gd name="connsiteY3" fmla="*/ 6953025 h 6953025"/>
              <a:gd name="connsiteX4" fmla="*/ 0 w 5795557"/>
              <a:gd name="connsiteY4" fmla="*/ 6953025 h 695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95557" h="6953025">
                <a:moveTo>
                  <a:pt x="0" y="0"/>
                </a:moveTo>
                <a:lnTo>
                  <a:pt x="5795557" y="0"/>
                </a:lnTo>
                <a:lnTo>
                  <a:pt x="5795557" y="7"/>
                </a:lnTo>
                <a:lnTo>
                  <a:pt x="4701578" y="6953025"/>
                </a:lnTo>
                <a:lnTo>
                  <a:pt x="0" y="6953025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F4A20934-2D9E-490C-A57A-F96475B03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635" y="7067866"/>
            <a:ext cx="7312235" cy="2533333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2318D3F-204E-423B-A6E9-E3738A877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827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ic Layou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5119DF8-2C21-4AE0-BA23-3C02D5F0925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43" y="9844"/>
            <a:ext cx="7307792" cy="33188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r"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7D26179-6AB8-4E1F-BDE5-921FA8AF2B2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043" y="3432302"/>
            <a:ext cx="4683762" cy="6168898"/>
          </a:xfrm>
          <a:custGeom>
            <a:avLst/>
            <a:gdLst>
              <a:gd name="connsiteX0" fmla="*/ 0 w 4683762"/>
              <a:gd name="connsiteY0" fmla="*/ 0 h 6168898"/>
              <a:gd name="connsiteX1" fmla="*/ 4683762 w 4683762"/>
              <a:gd name="connsiteY1" fmla="*/ 4368 h 6168898"/>
              <a:gd name="connsiteX2" fmla="*/ 2726674 w 4683762"/>
              <a:gd name="connsiteY2" fmla="*/ 6168898 h 6168898"/>
              <a:gd name="connsiteX3" fmla="*/ 0 w 4683762"/>
              <a:gd name="connsiteY3" fmla="*/ 6168898 h 616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3762" h="6168898">
                <a:moveTo>
                  <a:pt x="0" y="0"/>
                </a:moveTo>
                <a:lnTo>
                  <a:pt x="4683762" y="4368"/>
                </a:lnTo>
                <a:lnTo>
                  <a:pt x="2726674" y="6168898"/>
                </a:lnTo>
                <a:lnTo>
                  <a:pt x="0" y="6168898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885293F-F48D-44CB-947E-D112CB6A11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44185" y="3426976"/>
            <a:ext cx="4467415" cy="6174223"/>
          </a:xfrm>
          <a:custGeom>
            <a:avLst/>
            <a:gdLst>
              <a:gd name="connsiteX0" fmla="*/ 4451066 w 4467415"/>
              <a:gd name="connsiteY0" fmla="*/ 0 h 6174223"/>
              <a:gd name="connsiteX1" fmla="*/ 4467235 w 4467415"/>
              <a:gd name="connsiteY1" fmla="*/ 6174223 h 6174223"/>
              <a:gd name="connsiteX2" fmla="*/ 0 w 4467415"/>
              <a:gd name="connsiteY2" fmla="*/ 6158959 h 6174223"/>
              <a:gd name="connsiteX3" fmla="*/ 1925827 w 4467415"/>
              <a:gd name="connsiteY3" fmla="*/ 18129 h 6174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7415" h="6174223">
                <a:moveTo>
                  <a:pt x="4451066" y="0"/>
                </a:moveTo>
                <a:cubicBezTo>
                  <a:pt x="4448750" y="1950719"/>
                  <a:pt x="4469551" y="4223504"/>
                  <a:pt x="4467235" y="6174223"/>
                </a:cubicBezTo>
                <a:lnTo>
                  <a:pt x="0" y="6158959"/>
                </a:lnTo>
                <a:lnTo>
                  <a:pt x="1925827" y="18129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50CE9E-8CE7-420B-A029-8C277A017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5064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ic Layou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8606233C-9DE5-495A-A378-A5D1663498BB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5512" y="-8889"/>
            <a:ext cx="4013975" cy="2194941"/>
          </a:xfrm>
          <a:custGeom>
            <a:avLst/>
            <a:gdLst>
              <a:gd name="connsiteX0" fmla="*/ 0 w 4013975"/>
              <a:gd name="connsiteY0" fmla="*/ 0 h 2194941"/>
              <a:gd name="connsiteX1" fmla="*/ 3212963 w 4013975"/>
              <a:gd name="connsiteY1" fmla="*/ 0 h 2194941"/>
              <a:gd name="connsiteX2" fmla="*/ 4013975 w 4013975"/>
              <a:gd name="connsiteY2" fmla="*/ 2194941 h 2194941"/>
              <a:gd name="connsiteX3" fmla="*/ 0 w 4013975"/>
              <a:gd name="connsiteY3" fmla="*/ 2194941 h 2194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3975" h="2194941">
                <a:moveTo>
                  <a:pt x="0" y="0"/>
                </a:moveTo>
                <a:lnTo>
                  <a:pt x="3212963" y="0"/>
                </a:lnTo>
                <a:lnTo>
                  <a:pt x="4013975" y="2194941"/>
                </a:lnTo>
                <a:lnTo>
                  <a:pt x="0" y="2194941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A11AAA59-939A-4464-B9B0-2B936B45D75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740" y="2294855"/>
            <a:ext cx="4011868" cy="2195278"/>
          </a:xfrm>
          <a:custGeom>
            <a:avLst/>
            <a:gdLst>
              <a:gd name="connsiteX0" fmla="*/ 0 w 4011868"/>
              <a:gd name="connsiteY0" fmla="*/ 0 h 2195278"/>
              <a:gd name="connsiteX1" fmla="*/ 3210733 w 4011868"/>
              <a:gd name="connsiteY1" fmla="*/ 0 h 2195278"/>
              <a:gd name="connsiteX2" fmla="*/ 4011868 w 4011868"/>
              <a:gd name="connsiteY2" fmla="*/ 2195278 h 2195278"/>
              <a:gd name="connsiteX3" fmla="*/ 0 w 4011868"/>
              <a:gd name="connsiteY3" fmla="*/ 2195278 h 2195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1868" h="2195278">
                <a:moveTo>
                  <a:pt x="0" y="0"/>
                </a:moveTo>
                <a:lnTo>
                  <a:pt x="3210733" y="0"/>
                </a:lnTo>
                <a:lnTo>
                  <a:pt x="4011868" y="2195278"/>
                </a:lnTo>
                <a:lnTo>
                  <a:pt x="0" y="2195278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92ED4D0B-9061-41AC-85B3-B34F4C1BED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11" y="4598599"/>
            <a:ext cx="4016204" cy="2201050"/>
          </a:xfrm>
          <a:custGeom>
            <a:avLst/>
            <a:gdLst>
              <a:gd name="connsiteX0" fmla="*/ 0 w 4016204"/>
              <a:gd name="connsiteY0" fmla="*/ 0 h 2201050"/>
              <a:gd name="connsiteX1" fmla="*/ 3212963 w 4016204"/>
              <a:gd name="connsiteY1" fmla="*/ 0 h 2201050"/>
              <a:gd name="connsiteX2" fmla="*/ 4016204 w 4016204"/>
              <a:gd name="connsiteY2" fmla="*/ 2201050 h 2201050"/>
              <a:gd name="connsiteX3" fmla="*/ 0 w 4016204"/>
              <a:gd name="connsiteY3" fmla="*/ 2201050 h 220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6204" h="2201050">
                <a:moveTo>
                  <a:pt x="0" y="0"/>
                </a:moveTo>
                <a:lnTo>
                  <a:pt x="3212963" y="0"/>
                </a:lnTo>
                <a:lnTo>
                  <a:pt x="4016204" y="2201050"/>
                </a:lnTo>
                <a:lnTo>
                  <a:pt x="0" y="220105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BDE3CCE7-4DC4-4BE5-B306-2C8F110791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4445" y="6937705"/>
            <a:ext cx="4016204" cy="2672386"/>
          </a:xfrm>
          <a:custGeom>
            <a:avLst/>
            <a:gdLst>
              <a:gd name="connsiteX0" fmla="*/ 0 w 4016204"/>
              <a:gd name="connsiteY0" fmla="*/ 0 h 2672386"/>
              <a:gd name="connsiteX1" fmla="*/ 3212963 w 4016204"/>
              <a:gd name="connsiteY1" fmla="*/ 0 h 2672386"/>
              <a:gd name="connsiteX2" fmla="*/ 4016204 w 4016204"/>
              <a:gd name="connsiteY2" fmla="*/ 2672386 h 2672386"/>
              <a:gd name="connsiteX3" fmla="*/ 0 w 4016204"/>
              <a:gd name="connsiteY3" fmla="*/ 2672386 h 267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6204" h="2672386">
                <a:moveTo>
                  <a:pt x="0" y="0"/>
                </a:moveTo>
                <a:lnTo>
                  <a:pt x="3212963" y="0"/>
                </a:lnTo>
                <a:lnTo>
                  <a:pt x="4016204" y="2672386"/>
                </a:lnTo>
                <a:lnTo>
                  <a:pt x="0" y="2672386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9159C46-2FFC-4C10-A1CB-937D42A322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03061" y="-9225"/>
            <a:ext cx="4016376" cy="2195277"/>
          </a:xfrm>
          <a:custGeom>
            <a:avLst/>
            <a:gdLst>
              <a:gd name="connsiteX0" fmla="*/ 0 w 4016376"/>
              <a:gd name="connsiteY0" fmla="*/ 0 h 2195277"/>
              <a:gd name="connsiteX1" fmla="*/ 4016376 w 4016376"/>
              <a:gd name="connsiteY1" fmla="*/ 0 h 2195277"/>
              <a:gd name="connsiteX2" fmla="*/ 4016376 w 4016376"/>
              <a:gd name="connsiteY2" fmla="*/ 2195277 h 2195277"/>
              <a:gd name="connsiteX3" fmla="*/ 801104 w 4016376"/>
              <a:gd name="connsiteY3" fmla="*/ 2195277 h 2195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6376" h="2195277">
                <a:moveTo>
                  <a:pt x="0" y="0"/>
                </a:moveTo>
                <a:lnTo>
                  <a:pt x="4016376" y="0"/>
                </a:lnTo>
                <a:lnTo>
                  <a:pt x="4016376" y="2195277"/>
                </a:lnTo>
                <a:lnTo>
                  <a:pt x="801104" y="2195277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r"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A3FB3366-5F56-4ED8-A59F-F5EB8707D53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03105" y="2294856"/>
            <a:ext cx="4016204" cy="2195277"/>
          </a:xfrm>
          <a:custGeom>
            <a:avLst/>
            <a:gdLst>
              <a:gd name="connsiteX0" fmla="*/ 0 w 4016204"/>
              <a:gd name="connsiteY0" fmla="*/ 0 h 2195277"/>
              <a:gd name="connsiteX1" fmla="*/ 4016204 w 4016204"/>
              <a:gd name="connsiteY1" fmla="*/ 0 h 2195277"/>
              <a:gd name="connsiteX2" fmla="*/ 4016204 w 4016204"/>
              <a:gd name="connsiteY2" fmla="*/ 2195277 h 2195277"/>
              <a:gd name="connsiteX3" fmla="*/ 801134 w 4016204"/>
              <a:gd name="connsiteY3" fmla="*/ 2195277 h 2195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6204" h="2195277">
                <a:moveTo>
                  <a:pt x="0" y="0"/>
                </a:moveTo>
                <a:lnTo>
                  <a:pt x="4016204" y="0"/>
                </a:lnTo>
                <a:lnTo>
                  <a:pt x="4016204" y="2195277"/>
                </a:lnTo>
                <a:lnTo>
                  <a:pt x="801134" y="2195277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r"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1C5555A9-2C74-461E-949E-A9B5CE996BD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303106" y="4598600"/>
            <a:ext cx="4016204" cy="2195277"/>
          </a:xfrm>
          <a:custGeom>
            <a:avLst/>
            <a:gdLst>
              <a:gd name="connsiteX0" fmla="*/ 0 w 4016204"/>
              <a:gd name="connsiteY0" fmla="*/ 0 h 2195277"/>
              <a:gd name="connsiteX1" fmla="*/ 4016204 w 4016204"/>
              <a:gd name="connsiteY1" fmla="*/ 0 h 2195277"/>
              <a:gd name="connsiteX2" fmla="*/ 4016204 w 4016204"/>
              <a:gd name="connsiteY2" fmla="*/ 2195277 h 2195277"/>
              <a:gd name="connsiteX3" fmla="*/ 801134 w 4016204"/>
              <a:gd name="connsiteY3" fmla="*/ 2195277 h 2195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6204" h="2195277">
                <a:moveTo>
                  <a:pt x="0" y="0"/>
                </a:moveTo>
                <a:lnTo>
                  <a:pt x="4016204" y="0"/>
                </a:lnTo>
                <a:lnTo>
                  <a:pt x="4016204" y="2195277"/>
                </a:lnTo>
                <a:lnTo>
                  <a:pt x="801134" y="2195277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r"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494C5DCA-E9BD-4B17-AC98-C2F8DBB75C4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01623" y="6931932"/>
            <a:ext cx="4016204" cy="2644279"/>
          </a:xfrm>
          <a:custGeom>
            <a:avLst/>
            <a:gdLst>
              <a:gd name="connsiteX0" fmla="*/ 0 w 4016204"/>
              <a:gd name="connsiteY0" fmla="*/ 0 h 2672386"/>
              <a:gd name="connsiteX1" fmla="*/ 4016204 w 4016204"/>
              <a:gd name="connsiteY1" fmla="*/ 0 h 2672386"/>
              <a:gd name="connsiteX2" fmla="*/ 4016204 w 4016204"/>
              <a:gd name="connsiteY2" fmla="*/ 2672386 h 2672386"/>
              <a:gd name="connsiteX3" fmla="*/ 803241 w 4016204"/>
              <a:gd name="connsiteY3" fmla="*/ 2672386 h 267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6204" h="2672386">
                <a:moveTo>
                  <a:pt x="0" y="0"/>
                </a:moveTo>
                <a:lnTo>
                  <a:pt x="4016204" y="0"/>
                </a:lnTo>
                <a:lnTo>
                  <a:pt x="4016204" y="2672386"/>
                </a:lnTo>
                <a:lnTo>
                  <a:pt x="803241" y="2672386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r"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0E99BAC-8CCE-4786-B808-4ADCAB592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5596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ic Layou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C6D6315-87AA-4178-8467-57EA64A75873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4656" y="2624968"/>
            <a:ext cx="4174570" cy="4375709"/>
          </a:xfrm>
          <a:custGeom>
            <a:avLst/>
            <a:gdLst>
              <a:gd name="connsiteX0" fmla="*/ 9235 w 4174570"/>
              <a:gd name="connsiteY0" fmla="*/ 0 h 4375709"/>
              <a:gd name="connsiteX1" fmla="*/ 2983154 w 4174570"/>
              <a:gd name="connsiteY1" fmla="*/ 254460 h 4375709"/>
              <a:gd name="connsiteX2" fmla="*/ 4174570 w 4174570"/>
              <a:gd name="connsiteY2" fmla="*/ 4012329 h 4375709"/>
              <a:gd name="connsiteX3" fmla="*/ 0 w 4174570"/>
              <a:gd name="connsiteY3" fmla="*/ 4375709 h 4375709"/>
              <a:gd name="connsiteX4" fmla="*/ 9235 w 4174570"/>
              <a:gd name="connsiteY4" fmla="*/ 0 h 4375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4570" h="4375709">
                <a:moveTo>
                  <a:pt x="9235" y="0"/>
                </a:moveTo>
                <a:lnTo>
                  <a:pt x="2983154" y="254460"/>
                </a:lnTo>
                <a:lnTo>
                  <a:pt x="4174570" y="4012329"/>
                </a:lnTo>
                <a:lnTo>
                  <a:pt x="0" y="4375709"/>
                </a:lnTo>
                <a:cubicBezTo>
                  <a:pt x="3079" y="2917139"/>
                  <a:pt x="6157" y="1458570"/>
                  <a:pt x="9235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E62326A-7FC0-41FB-9163-BECA22ED532E}"/>
              </a:ext>
            </a:extLst>
          </p:cNvPr>
          <p:cNvSpPr>
            <a:spLocks noGrp="1"/>
          </p:cNvSpPr>
          <p:nvPr userDrawn="1">
            <p:ph type="pic" sz="quarter" idx="11" hasCustomPrompt="1"/>
          </p:nvPr>
        </p:nvSpPr>
        <p:spPr>
          <a:xfrm>
            <a:off x="2540" y="6451878"/>
            <a:ext cx="7310120" cy="3109627"/>
          </a:xfrm>
          <a:custGeom>
            <a:avLst/>
            <a:gdLst>
              <a:gd name="connsiteX0" fmla="*/ 7310120 w 7310120"/>
              <a:gd name="connsiteY0" fmla="*/ 0 h 3109627"/>
              <a:gd name="connsiteX1" fmla="*/ 7310120 w 7310120"/>
              <a:gd name="connsiteY1" fmla="*/ 3109627 h 3109627"/>
              <a:gd name="connsiteX2" fmla="*/ 0 w 7310120"/>
              <a:gd name="connsiteY2" fmla="*/ 3109627 h 3109627"/>
              <a:gd name="connsiteX3" fmla="*/ 0 w 7310120"/>
              <a:gd name="connsiteY3" fmla="*/ 628531 h 310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0120" h="3109627">
                <a:moveTo>
                  <a:pt x="7310120" y="0"/>
                </a:moveTo>
                <a:lnTo>
                  <a:pt x="7310120" y="3109627"/>
                </a:lnTo>
                <a:lnTo>
                  <a:pt x="0" y="3109627"/>
                </a:lnTo>
                <a:lnTo>
                  <a:pt x="0" y="628531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r>
              <a:rPr lang="en-US" dirty="0"/>
              <a:t>`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0A7A0DC-5F26-42AB-8E56-44D4C8E9BE3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540" y="6667"/>
            <a:ext cx="7310120" cy="3142655"/>
          </a:xfrm>
          <a:custGeom>
            <a:avLst/>
            <a:gdLst>
              <a:gd name="connsiteX0" fmla="*/ 0 w 7310120"/>
              <a:gd name="connsiteY0" fmla="*/ 0 h 3142655"/>
              <a:gd name="connsiteX1" fmla="*/ 7310120 w 7310120"/>
              <a:gd name="connsiteY1" fmla="*/ 0 h 3142655"/>
              <a:gd name="connsiteX2" fmla="*/ 7310120 w 7310120"/>
              <a:gd name="connsiteY2" fmla="*/ 3142655 h 3142655"/>
              <a:gd name="connsiteX3" fmla="*/ 0 w 7310120"/>
              <a:gd name="connsiteY3" fmla="*/ 2514124 h 3142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0120" h="3142655">
                <a:moveTo>
                  <a:pt x="0" y="0"/>
                </a:moveTo>
                <a:lnTo>
                  <a:pt x="7310120" y="0"/>
                </a:lnTo>
                <a:lnTo>
                  <a:pt x="7310120" y="3142655"/>
                </a:lnTo>
                <a:lnTo>
                  <a:pt x="0" y="2514124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743EE21-A3D3-4ECE-A3A9-0E2AB7A228DC}"/>
              </a:ext>
            </a:extLst>
          </p:cNvPr>
          <p:cNvSpPr>
            <a:spLocks noGrp="1"/>
          </p:cNvSpPr>
          <p:nvPr userDrawn="1">
            <p:ph type="pic" sz="quarter" idx="13"/>
          </p:nvPr>
        </p:nvSpPr>
        <p:spPr>
          <a:xfrm>
            <a:off x="3060929" y="2887433"/>
            <a:ext cx="4248457" cy="3732930"/>
          </a:xfrm>
          <a:custGeom>
            <a:avLst/>
            <a:gdLst>
              <a:gd name="connsiteX0" fmla="*/ 0 w 4248457"/>
              <a:gd name="connsiteY0" fmla="*/ 0 h 3732930"/>
              <a:gd name="connsiteX1" fmla="*/ 4248457 w 4248457"/>
              <a:gd name="connsiteY1" fmla="*/ 347676 h 3732930"/>
              <a:gd name="connsiteX2" fmla="*/ 4248457 w 4248457"/>
              <a:gd name="connsiteY2" fmla="*/ 3494954 h 3732930"/>
              <a:gd name="connsiteX3" fmla="*/ 1200652 w 4248457"/>
              <a:gd name="connsiteY3" fmla="*/ 3732930 h 3732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457" h="3732930">
                <a:moveTo>
                  <a:pt x="0" y="0"/>
                </a:moveTo>
                <a:lnTo>
                  <a:pt x="4248457" y="347676"/>
                </a:lnTo>
                <a:lnTo>
                  <a:pt x="4248457" y="3494954"/>
                </a:lnTo>
                <a:lnTo>
                  <a:pt x="1200652" y="373293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r"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B53339A-508B-4802-ADA5-64E92ADBE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514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ic Layou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0E83C05-E4AE-446D-B320-A8B9381847E9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-1" y="19365"/>
            <a:ext cx="7315201" cy="2200422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A94DB6F1-5494-469F-8F19-35EE19BF3ABE}"/>
              </a:ext>
            </a:extLst>
          </p:cNvPr>
          <p:cNvSpPr>
            <a:spLocks noGrp="1"/>
          </p:cNvSpPr>
          <p:nvPr userDrawn="1">
            <p:ph type="pic" sz="quarter" idx="11"/>
          </p:nvPr>
        </p:nvSpPr>
        <p:spPr>
          <a:xfrm>
            <a:off x="0" y="2323687"/>
            <a:ext cx="7315201" cy="2200422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3B8618B2-DBEA-4A46-8598-8054A1B1828F}"/>
              </a:ext>
            </a:extLst>
          </p:cNvPr>
          <p:cNvSpPr>
            <a:spLocks noGrp="1"/>
          </p:cNvSpPr>
          <p:nvPr userDrawn="1">
            <p:ph type="pic" sz="quarter" idx="12"/>
          </p:nvPr>
        </p:nvSpPr>
        <p:spPr>
          <a:xfrm>
            <a:off x="-1" y="4617036"/>
            <a:ext cx="3881586" cy="4953824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F833875C-77C9-4895-8EFC-15805655A99F}"/>
              </a:ext>
            </a:extLst>
          </p:cNvPr>
          <p:cNvSpPr>
            <a:spLocks noGrp="1"/>
          </p:cNvSpPr>
          <p:nvPr userDrawn="1">
            <p:ph type="pic" sz="quarter" idx="13"/>
          </p:nvPr>
        </p:nvSpPr>
        <p:spPr>
          <a:xfrm>
            <a:off x="4014216" y="6910389"/>
            <a:ext cx="3300986" cy="2671443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55C213BD-E8A9-4B90-A22F-42D1E6381F23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4014216" y="4628006"/>
            <a:ext cx="3300985" cy="2200422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834D46-C7B3-48B8-91E2-A8DD2A82B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7599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511177"/>
            <a:ext cx="6309360" cy="442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143001"/>
            <a:ext cx="6309360" cy="7504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8898892"/>
            <a:ext cx="16459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E81C8-E4F7-4D3F-8E23-B60C58462D70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8898892"/>
            <a:ext cx="24688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8898892"/>
            <a:ext cx="16459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EF8B1-D067-4E79-9B75-9EB12B491F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11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72" r:id="rId4"/>
    <p:sldLayoutId id="2147483673" r:id="rId5"/>
    <p:sldLayoutId id="2147483687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2" r:id="rId14"/>
    <p:sldLayoutId id="2147483681" r:id="rId15"/>
    <p:sldLayoutId id="2147483667" r:id="rId16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1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vvnnzar.github.io/Game-App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File:Laptop_icon.svg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Laptop_icon.svg" TargetMode="External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7.png"/><Relationship Id="rId7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hyperlink" Target="https://en.wikipedia.org/wiki/File:Laptop_icon.svg" TargetMode="External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File:Laptop_icon.svg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34.png"/><Relationship Id="rId12" Type="http://schemas.openxmlformats.org/officeDocument/2006/relationships/hyperlink" Target="https://vvnnzar.github.io/Game-App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.png"/><Relationship Id="rId5" Type="http://schemas.openxmlformats.org/officeDocument/2006/relationships/image" Target="../media/image33.png"/><Relationship Id="rId10" Type="http://schemas.openxmlformats.org/officeDocument/2006/relationships/image" Target="../media/image17.png"/><Relationship Id="rId4" Type="http://schemas.openxmlformats.org/officeDocument/2006/relationships/image" Target="../media/image32.png"/><Relationship Id="rId9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1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B713857-1600-4A46-96AD-1132D4F7D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459512"/>
            <a:ext cx="7315200" cy="614168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21000">
                <a:schemeClr val="accent2">
                  <a:lumMod val="0"/>
                  <a:lumOff val="100000"/>
                </a:schemeClr>
              </a:gs>
              <a:gs pos="100000">
                <a:srgbClr val="0070C0"/>
              </a:gs>
            </a:gsLst>
            <a:path path="circle">
              <a:fillToRect l="50000" t="-80000" r="50000" b="18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 hidden="1">
            <a:extLst>
              <a:ext uri="{FF2B5EF4-FFF2-40B4-BE49-F238E27FC236}">
                <a16:creationId xmlns:a16="http://schemas.microsoft.com/office/drawing/2014/main" id="{CBE7242A-1857-4A88-B631-C6FF47040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slide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00EABB-BE84-40A1-A46A-9CF476AC0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3809"/>
            <a:ext cx="7315200" cy="331885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21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BA5E88-0484-4586-A5AD-7021B725F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21" y="5129699"/>
            <a:ext cx="6137310" cy="11126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74961EF-C5E3-48F0-B689-4CC188644E4B}"/>
              </a:ext>
            </a:extLst>
          </p:cNvPr>
          <p:cNvSpPr txBox="1"/>
          <p:nvPr/>
        </p:nvSpPr>
        <p:spPr>
          <a:xfrm>
            <a:off x="1108364" y="6530356"/>
            <a:ext cx="51365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Collaboratively Designed &amp; Built </a:t>
            </a:r>
          </a:p>
          <a:p>
            <a:pPr algn="ctr"/>
            <a:endParaRPr lang="en-AU" sz="2000" dirty="0"/>
          </a:p>
          <a:p>
            <a:pPr algn="ctr"/>
            <a:r>
              <a:rPr lang="en-AU" sz="2000" dirty="0"/>
              <a:t>By</a:t>
            </a:r>
          </a:p>
          <a:p>
            <a:pPr algn="ctr"/>
            <a:endParaRPr lang="en-AU" sz="2000" dirty="0"/>
          </a:p>
          <a:p>
            <a:pPr algn="ctr"/>
            <a:r>
              <a:rPr lang="en-AU" sz="2000" dirty="0"/>
              <a:t>Dylan, Luis B, Sharon, Viv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6B147D-5CAC-4872-93F7-00F9E0FB84EB}"/>
              </a:ext>
            </a:extLst>
          </p:cNvPr>
          <p:cNvSpPr txBox="1"/>
          <p:nvPr/>
        </p:nvSpPr>
        <p:spPr>
          <a:xfrm>
            <a:off x="627493" y="4200847"/>
            <a:ext cx="6394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Monash Bootcamp 2021 – Project 1 </a:t>
            </a:r>
          </a:p>
        </p:txBody>
      </p:sp>
      <p:pic>
        <p:nvPicPr>
          <p:cNvPr id="24" name="Picture 23" descr="boy in teal hoodie">
            <a:extLst>
              <a:ext uri="{FF2B5EF4-FFF2-40B4-BE49-F238E27FC236}">
                <a16:creationId xmlns:a16="http://schemas.microsoft.com/office/drawing/2014/main" id="{256592CB-06AF-443A-B347-4AC9055BA35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60" t="-696" r="760" b="51662"/>
          <a:stretch/>
        </p:blipFill>
        <p:spPr>
          <a:xfrm>
            <a:off x="482544" y="274031"/>
            <a:ext cx="2405218" cy="3120118"/>
          </a:xfrm>
          <a:prstGeom prst="rect">
            <a:avLst/>
          </a:prstGeom>
        </p:spPr>
      </p:pic>
      <p:pic>
        <p:nvPicPr>
          <p:cNvPr id="25" name="Picture 24" descr="girl in blue top">
            <a:extLst>
              <a:ext uri="{FF2B5EF4-FFF2-40B4-BE49-F238E27FC236}">
                <a16:creationId xmlns:a16="http://schemas.microsoft.com/office/drawing/2014/main" id="{0218A680-8ACA-4744-8A0C-776C841093F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62559" y="558190"/>
            <a:ext cx="2163922" cy="2755632"/>
          </a:xfrm>
          <a:prstGeom prst="rect">
            <a:avLst/>
          </a:prstGeom>
        </p:spPr>
      </p:pic>
      <p:pic>
        <p:nvPicPr>
          <p:cNvPr id="17" name="Picture 16" descr="girl in jeans and striped shirt">
            <a:extLst>
              <a:ext uri="{FF2B5EF4-FFF2-40B4-BE49-F238E27FC236}">
                <a16:creationId xmlns:a16="http://schemas.microsoft.com/office/drawing/2014/main" id="{9900765D-994C-41A8-8EA6-DC2B875EEA7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"/>
          <a:stretch/>
        </p:blipFill>
        <p:spPr>
          <a:xfrm>
            <a:off x="1540908" y="266706"/>
            <a:ext cx="2281722" cy="3047116"/>
          </a:xfrm>
          <a:prstGeom prst="rect">
            <a:avLst/>
          </a:prstGeom>
        </p:spPr>
      </p:pic>
      <p:pic>
        <p:nvPicPr>
          <p:cNvPr id="11" name="Picture 10" descr="boy in maroon hoodie">
            <a:extLst>
              <a:ext uri="{FF2B5EF4-FFF2-40B4-BE49-F238E27FC236}">
                <a16:creationId xmlns:a16="http://schemas.microsoft.com/office/drawing/2014/main" id="{FFFCB57D-A083-4BF4-A27B-01871F4E122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97540" y="394432"/>
            <a:ext cx="2405218" cy="293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728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EF3D318-8FC8-4C87-9BDA-15E3336F4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slide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A2DC2F-B034-4A1E-B7B2-C140CD28D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3299460"/>
            <a:ext cx="7315200" cy="31242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1C5C483-EC5C-4E8D-8285-A1AEA039E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" y="6477000"/>
            <a:ext cx="7315199" cy="3124200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0" i="0" u="sng" dirty="0">
                <a:effectLst/>
                <a:latin typeface="Slack-Lato"/>
                <a:hlinkClick r:id="rId2"/>
              </a:rPr>
              <a:t>https://vvnnzar.github.io/Game-App/</a:t>
            </a:r>
            <a:endParaRPr lang="en-US" dirty="0"/>
          </a:p>
        </p:txBody>
      </p:sp>
      <p:pic>
        <p:nvPicPr>
          <p:cNvPr id="2" name="Picture 1" descr="boy in yellow and blue hoodie">
            <a:extLst>
              <a:ext uri="{FF2B5EF4-FFF2-40B4-BE49-F238E27FC236}">
                <a16:creationId xmlns:a16="http://schemas.microsoft.com/office/drawing/2014/main" id="{67D15990-AC88-4D5C-9E45-D7FB2016C86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0604" y="3387090"/>
            <a:ext cx="3230315" cy="2948940"/>
          </a:xfrm>
          <a:prstGeom prst="rect">
            <a:avLst/>
          </a:prstGeom>
        </p:spPr>
      </p:pic>
      <p:pic>
        <p:nvPicPr>
          <p:cNvPr id="12" name="Picture 11" descr="boy in teal hoodie">
            <a:extLst>
              <a:ext uri="{FF2B5EF4-FFF2-40B4-BE49-F238E27FC236}">
                <a16:creationId xmlns:a16="http://schemas.microsoft.com/office/drawing/2014/main" id="{C09D23CC-EAD6-4F71-BE49-96BE194ADAC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57599" y="3299460"/>
            <a:ext cx="3973304" cy="3124200"/>
          </a:xfrm>
          <a:prstGeom prst="rect">
            <a:avLst/>
          </a:prstGeom>
        </p:spPr>
      </p:pic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F1B1C5C4-E052-43B3-A10D-951C7F51B76F}"/>
              </a:ext>
            </a:extLst>
          </p:cNvPr>
          <p:cNvSpPr/>
          <p:nvPr/>
        </p:nvSpPr>
        <p:spPr>
          <a:xfrm>
            <a:off x="3219747" y="4800601"/>
            <a:ext cx="1657053" cy="716280"/>
          </a:xfrm>
          <a:prstGeom prst="wedgeRoundRectCallout">
            <a:avLst>
              <a:gd name="adj1" fmla="val -72311"/>
              <a:gd name="adj2" fmla="val -28510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 I’ve got a Question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CF7490-8A74-48A1-B33D-819188E3160E}"/>
              </a:ext>
            </a:extLst>
          </p:cNvPr>
          <p:cNvSpPr txBox="1"/>
          <p:nvPr/>
        </p:nvSpPr>
        <p:spPr>
          <a:xfrm>
            <a:off x="727334" y="6746438"/>
            <a:ext cx="611542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+mj-lt"/>
              </a:rPr>
              <a:t>Project Links</a:t>
            </a:r>
          </a:p>
          <a:p>
            <a:pPr algn="ctr"/>
            <a:r>
              <a:rPr lang="en-US" sz="1400" b="0" i="0" u="none" strike="noStrike" dirty="0">
                <a:solidFill>
                  <a:srgbClr val="1E1E1E"/>
                </a:solidFill>
                <a:effectLst/>
              </a:rPr>
              <a:t>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1116BE-DBC0-4295-B67D-539D1ABF9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59947"/>
            <a:ext cx="7315199" cy="3124200"/>
          </a:xfrm>
          <a:prstGeom prst="rect">
            <a:avLst/>
          </a:prstGeom>
          <a:solidFill>
            <a:srgbClr val="FBD60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12F8C8-4681-4CFF-9026-B970BFDF5301}"/>
              </a:ext>
            </a:extLst>
          </p:cNvPr>
          <p:cNvSpPr txBox="1"/>
          <p:nvPr/>
        </p:nvSpPr>
        <p:spPr>
          <a:xfrm>
            <a:off x="320604" y="1221937"/>
            <a:ext cx="627831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+mj-lt"/>
              </a:rPr>
              <a:t>Questions &amp; Feedback</a:t>
            </a:r>
          </a:p>
          <a:p>
            <a:r>
              <a:rPr lang="en-US" sz="1400" b="0" i="0" u="none" strike="noStrike" dirty="0">
                <a:solidFill>
                  <a:srgbClr val="1E1E1E"/>
                </a:solidFill>
                <a:effectLst/>
              </a:rPr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3996A8-A58B-4411-A33E-B7AE531FBF52}"/>
              </a:ext>
            </a:extLst>
          </p:cNvPr>
          <p:cNvSpPr txBox="1"/>
          <p:nvPr/>
        </p:nvSpPr>
        <p:spPr>
          <a:xfrm>
            <a:off x="599885" y="7638990"/>
            <a:ext cx="6115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https://github.com/vvnnzar</a:t>
            </a:r>
            <a:r>
              <a:rPr lang="en-US" sz="1400" b="0" i="0" u="none" strike="noStrike" dirty="0">
                <a:solidFill>
                  <a:srgbClr val="1E1E1E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9408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A45C32A-3BCD-4168-9CBF-170C6EE6172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8" name="Title 37" hidden="1">
            <a:extLst>
              <a:ext uri="{FF2B5EF4-FFF2-40B4-BE49-F238E27FC236}">
                <a16:creationId xmlns:a16="http://schemas.microsoft.com/office/drawing/2014/main" id="{4687E148-D428-4B93-8740-4F7B5CFEF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  <a:r>
              <a:rPr lang="en-US" baseline="0" dirty="0"/>
              <a:t> slide 1</a:t>
            </a:r>
            <a:endParaRPr lang="en-US" dirty="0"/>
          </a:p>
        </p:txBody>
      </p:sp>
      <p:pic>
        <p:nvPicPr>
          <p:cNvPr id="34" name="Picture Placeholder 33">
            <a:extLst>
              <a:ext uri="{FF2B5EF4-FFF2-40B4-BE49-F238E27FC236}">
                <a16:creationId xmlns:a16="http://schemas.microsoft.com/office/drawing/2014/main" id="{21C3FB81-F6A0-4734-8628-E6A418055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0" b="160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35" name="Picture Placeholder 34">
            <a:extLst>
              <a:ext uri="{FF2B5EF4-FFF2-40B4-BE49-F238E27FC236}">
                <a16:creationId xmlns:a16="http://schemas.microsoft.com/office/drawing/2014/main" id="{E218D128-4F27-460A-A49D-1AF4F1D81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1" b="61"/>
          <a:stretch>
            <a:fillRect/>
          </a:stretch>
        </p:blipFill>
        <p:spPr>
          <a:xfrm>
            <a:off x="3719513" y="6508174"/>
            <a:ext cx="3595686" cy="3124200"/>
          </a:xfrm>
          <a:prstGeom prst="rect">
            <a:avLst/>
          </a:prstGeom>
        </p:spPr>
      </p:pic>
      <p:pic>
        <p:nvPicPr>
          <p:cNvPr id="36" name="Picture Placeholder 35">
            <a:extLst>
              <a:ext uri="{FF2B5EF4-FFF2-40B4-BE49-F238E27FC236}">
                <a16:creationId xmlns:a16="http://schemas.microsoft.com/office/drawing/2014/main" id="{DD88A0DF-D0B9-45B6-9D9D-56FEF09A9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1" b="61"/>
          <a:stretch>
            <a:fillRect/>
          </a:stretch>
        </p:blipFill>
        <p:spPr>
          <a:xfrm>
            <a:off x="-1" y="6508174"/>
            <a:ext cx="3595686" cy="3124200"/>
          </a:xfrm>
          <a:prstGeom prst="rect">
            <a:avLst/>
          </a:prstGeom>
        </p:spPr>
      </p:pic>
      <p:sp>
        <p:nvSpPr>
          <p:cNvPr id="28" name="Speech Bubble: Oval 27">
            <a:extLst>
              <a:ext uri="{FF2B5EF4-FFF2-40B4-BE49-F238E27FC236}">
                <a16:creationId xmlns:a16="http://schemas.microsoft.com/office/drawing/2014/main" id="{9DD73185-187C-42CA-985D-FCC1A412FA62}"/>
              </a:ext>
            </a:extLst>
          </p:cNvPr>
          <p:cNvSpPr/>
          <p:nvPr/>
        </p:nvSpPr>
        <p:spPr>
          <a:xfrm>
            <a:off x="2623214" y="6697827"/>
            <a:ext cx="2730991" cy="1243909"/>
          </a:xfrm>
          <a:prstGeom prst="wedgeEllipseCallout">
            <a:avLst>
              <a:gd name="adj1" fmla="val -40772"/>
              <a:gd name="adj2" fmla="val 57294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Wow! Can we actually build that? </a:t>
            </a:r>
          </a:p>
        </p:txBody>
      </p:sp>
      <p:sp>
        <p:nvSpPr>
          <p:cNvPr id="39" name="Speech Bubble: Rectangle with Corners Rounded 38">
            <a:extLst>
              <a:ext uri="{FF2B5EF4-FFF2-40B4-BE49-F238E27FC236}">
                <a16:creationId xmlns:a16="http://schemas.microsoft.com/office/drawing/2014/main" id="{AD14B5AF-28AB-4E97-A2C9-9EE8629885B1}"/>
              </a:ext>
            </a:extLst>
          </p:cNvPr>
          <p:cNvSpPr/>
          <p:nvPr/>
        </p:nvSpPr>
        <p:spPr>
          <a:xfrm>
            <a:off x="4287128" y="168609"/>
            <a:ext cx="2788503" cy="2490341"/>
          </a:xfrm>
          <a:prstGeom prst="wedgeRoundRectCallout">
            <a:avLst>
              <a:gd name="adj1" fmla="val -74572"/>
              <a:gd name="adj2" fmla="val -10912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Hey, team why don’t we build an app that does a market scan of popular games online AND give us the sale price. 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1D53DE-F4F6-4816-BB43-5038DEA4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2658951"/>
            <a:ext cx="2141951" cy="449321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boy in maroon hoodie">
            <a:extLst>
              <a:ext uri="{FF2B5EF4-FFF2-40B4-BE49-F238E27FC236}">
                <a16:creationId xmlns:a16="http://schemas.microsoft.com/office/drawing/2014/main" id="{3D1FF837-8452-4444-B07A-33D3A19B4C3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81910" y="153364"/>
            <a:ext cx="2405218" cy="29396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594DE28-FB05-4EB9-BC48-1F2E3EDD5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-273211" y="1246887"/>
            <a:ext cx="2601479" cy="1994952"/>
          </a:xfrm>
          <a:prstGeom prst="rect">
            <a:avLst/>
          </a:prstGeom>
        </p:spPr>
      </p:pic>
      <p:pic>
        <p:nvPicPr>
          <p:cNvPr id="11" name="Picture 10" descr="close up of comic graphic face">
            <a:extLst>
              <a:ext uri="{FF2B5EF4-FFF2-40B4-BE49-F238E27FC236}">
                <a16:creationId xmlns:a16="http://schemas.microsoft.com/office/drawing/2014/main" id="{09AA7FA8-F291-49BA-94A2-0308CBD417B3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446873" y="6697827"/>
            <a:ext cx="1999276" cy="2816277"/>
          </a:xfrm>
          <a:prstGeom prst="rect">
            <a:avLst/>
          </a:prstGeom>
        </p:spPr>
      </p:pic>
      <p:pic>
        <p:nvPicPr>
          <p:cNvPr id="46" name="Picture 45" descr="close up of comic graphic face">
            <a:extLst>
              <a:ext uri="{FF2B5EF4-FFF2-40B4-BE49-F238E27FC236}">
                <a16:creationId xmlns:a16="http://schemas.microsoft.com/office/drawing/2014/main" id="{D688919D-18F4-4D2E-AF33-CF3D6135B12D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23805" y="6725296"/>
            <a:ext cx="1791395" cy="2907078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140C77BC-FD9E-46CA-A0B6-41DA19EFC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6"/>
          <a:stretch/>
        </p:blipFill>
        <p:spPr>
          <a:xfrm>
            <a:off x="413085" y="1606058"/>
            <a:ext cx="1265920" cy="832342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1A4E91F-DC4B-4669-99F1-CE7C13077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3238500"/>
            <a:ext cx="7315199" cy="312420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27" name="Picture 26" descr="close up of comic graphic face">
            <a:extLst>
              <a:ext uri="{FF2B5EF4-FFF2-40B4-BE49-F238E27FC236}">
                <a16:creationId xmlns:a16="http://schemas.microsoft.com/office/drawing/2014/main" id="{9B312C6A-4491-4DAF-8072-2C929C41BFC2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564" y="3459335"/>
            <a:ext cx="1950156" cy="2682530"/>
          </a:xfrm>
          <a:prstGeom prst="rect">
            <a:avLst/>
          </a:prstGeom>
        </p:spPr>
      </p:pic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A4A0C866-4467-4B9F-B973-0D176BCFF80B}"/>
              </a:ext>
            </a:extLst>
          </p:cNvPr>
          <p:cNvSpPr/>
          <p:nvPr/>
        </p:nvSpPr>
        <p:spPr>
          <a:xfrm>
            <a:off x="3421039" y="3572749"/>
            <a:ext cx="3654591" cy="2569115"/>
          </a:xfrm>
          <a:prstGeom prst="wedgeRoundRectCallout">
            <a:avLst>
              <a:gd name="adj1" fmla="val -73921"/>
              <a:gd name="adj2" fmla="val 18036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Cool idea!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I’m a “Gamer”</a:t>
            </a:r>
          </a:p>
          <a:p>
            <a:pPr algn="ctr"/>
            <a:endParaRPr lang="en-US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There’s limited apps that conduct a market comparison.</a:t>
            </a:r>
          </a:p>
          <a:p>
            <a:pPr algn="ctr"/>
            <a:endParaRPr lang="en-US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 Gaming is huge, everyone wants a good deal!!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</a:p>
        </p:txBody>
      </p:sp>
      <p:sp>
        <p:nvSpPr>
          <p:cNvPr id="30" name="Speech Bubble: Rectangle with Corners Rounded 29">
            <a:extLst>
              <a:ext uri="{FF2B5EF4-FFF2-40B4-BE49-F238E27FC236}">
                <a16:creationId xmlns:a16="http://schemas.microsoft.com/office/drawing/2014/main" id="{545E059A-54AB-4520-ADB3-C1107F9F3961}"/>
              </a:ext>
            </a:extLst>
          </p:cNvPr>
          <p:cNvSpPr/>
          <p:nvPr/>
        </p:nvSpPr>
        <p:spPr>
          <a:xfrm>
            <a:off x="3103417" y="8070274"/>
            <a:ext cx="2443153" cy="1243909"/>
          </a:xfrm>
          <a:prstGeom prst="wedgeRoundRectCallout">
            <a:avLst>
              <a:gd name="adj1" fmla="val 70671"/>
              <a:gd name="adj2" fmla="val 2885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It’s achievable!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First let’s do some research and a market scan.</a:t>
            </a: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314D06-2EED-4AC4-B1CE-11D58551EED2}"/>
              </a:ext>
            </a:extLst>
          </p:cNvPr>
          <p:cNvSpPr txBox="1"/>
          <p:nvPr/>
        </p:nvSpPr>
        <p:spPr>
          <a:xfrm>
            <a:off x="306995" y="357455"/>
            <a:ext cx="2279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Concept</a:t>
            </a:r>
          </a:p>
        </p:txBody>
      </p:sp>
    </p:spTree>
    <p:extLst>
      <p:ext uri="{BB962C8B-B14F-4D97-AF65-F5344CB8AC3E}">
        <p14:creationId xmlns:p14="http://schemas.microsoft.com/office/powerpoint/2010/main" val="3302669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64" hidden="1">
            <a:extLst>
              <a:ext uri="{FF2B5EF4-FFF2-40B4-BE49-F238E27FC236}">
                <a16:creationId xmlns:a16="http://schemas.microsoft.com/office/drawing/2014/main" id="{A84B6E55-766F-4535-B955-97C38613D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slide 2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14B0062-43B9-4B7E-808D-F58750431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224" y="0"/>
            <a:ext cx="7268751" cy="96124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83D4C3F7-D476-48E4-A3DC-5AD45431698C}"/>
              </a:ext>
            </a:extLst>
          </p:cNvPr>
          <p:cNvSpPr/>
          <p:nvPr/>
        </p:nvSpPr>
        <p:spPr>
          <a:xfrm>
            <a:off x="2475682" y="823590"/>
            <a:ext cx="4564567" cy="1257960"/>
          </a:xfrm>
          <a:prstGeom prst="wedgeRoundRectCallout">
            <a:avLst>
              <a:gd name="adj1" fmla="val -74874"/>
              <a:gd name="adj2" fmla="val -49391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Hold up!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There’s market demand. 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Check out the monthly search volume on games! It’s huge!!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A9A7464-0EB1-4E92-A2B4-936D133DEC22}"/>
              </a:ext>
            </a:extLst>
          </p:cNvPr>
          <p:cNvSpPr txBox="1"/>
          <p:nvPr/>
        </p:nvSpPr>
        <p:spPr>
          <a:xfrm>
            <a:off x="1801091" y="2519575"/>
            <a:ext cx="5389417" cy="329320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Market Scan Facts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1E1E1E"/>
                </a:solidFill>
                <a:effectLst/>
              </a:rPr>
              <a:t>78% “Gamers” in Australia are 18 yrs. +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E1E1E"/>
                </a:solidFill>
              </a:rPr>
              <a:t>A</a:t>
            </a:r>
            <a:r>
              <a:rPr lang="en-US" sz="2000" b="0" i="0" u="none" strike="noStrike" dirty="0">
                <a:solidFill>
                  <a:srgbClr val="1E1E1E"/>
                </a:solidFill>
                <a:effectLst/>
              </a:rPr>
              <a:t>verage age is 34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E1E1E"/>
                </a:solidFill>
              </a:rPr>
              <a:t>91% households have a gaming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1E1E1E"/>
                </a:solidFill>
                <a:effectLst/>
              </a:rPr>
              <a:t>Average playtime </a:t>
            </a:r>
            <a:r>
              <a:rPr lang="en-US" sz="2000" dirty="0">
                <a:solidFill>
                  <a:srgbClr val="1E1E1E"/>
                </a:solidFill>
              </a:rPr>
              <a:t>=</a:t>
            </a:r>
            <a:r>
              <a:rPr lang="en-US" sz="2000" b="0" i="0" u="none" strike="noStrike" dirty="0">
                <a:solidFill>
                  <a:srgbClr val="1E1E1E"/>
                </a:solidFill>
                <a:effectLst/>
              </a:rPr>
              <a:t> 89 mins (males) 71 mins (females</a:t>
            </a:r>
            <a:r>
              <a:rPr lang="en-US" sz="2000" dirty="0">
                <a:solidFill>
                  <a:srgbClr val="1E1E1E"/>
                </a:solidFill>
              </a:rPr>
              <a:t>)</a:t>
            </a:r>
          </a:p>
          <a:p>
            <a:endParaRPr lang="en-US" sz="1600" dirty="0">
              <a:solidFill>
                <a:srgbClr val="1E1E1E"/>
              </a:solidFill>
            </a:endParaRPr>
          </a:p>
          <a:p>
            <a:endParaRPr lang="en-US" sz="1600" b="0" i="0" u="none" strike="noStrike" dirty="0">
              <a:solidFill>
                <a:srgbClr val="1E1E1E"/>
              </a:solidFill>
              <a:effectLst/>
            </a:endParaRPr>
          </a:p>
          <a:p>
            <a:endParaRPr lang="en-US" sz="1600" b="0" i="0" u="none" strike="noStrike" dirty="0">
              <a:solidFill>
                <a:srgbClr val="1E1E1E"/>
              </a:solidFill>
              <a:effectLst/>
            </a:endParaRP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1E1E1E"/>
              </a:solidFill>
            </a:endParaRP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en-US" sz="1400" b="0" i="0" u="none" strike="noStrike" dirty="0">
              <a:solidFill>
                <a:srgbClr val="1E1E1E"/>
              </a:solidFill>
              <a:effectLst/>
            </a:endParaRPr>
          </a:p>
          <a:p>
            <a:pPr algn="r"/>
            <a:r>
              <a:rPr lang="en-US" sz="1400" b="0" i="0" u="none" strike="noStrike" dirty="0">
                <a:solidFill>
                  <a:srgbClr val="1E1E1E"/>
                </a:solidFill>
                <a:effectLst/>
              </a:rPr>
              <a:t> 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5A1C43C6-CCCD-4CE0-B306-F24E670FE3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69300" y="465358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A65B3389-4F4D-4FD5-845F-CC04F3BE0D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05200" y="4648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12" name="Picture 11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FC853807-9A17-4FA2-A9BD-657B22959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5" y="5122210"/>
            <a:ext cx="4387941" cy="43143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D985DB-8C1B-4999-8432-D4AB727A6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682" y="6037672"/>
            <a:ext cx="4580183" cy="289223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ACA9169-0838-47FE-A3E5-7288BB10E6EA}"/>
              </a:ext>
            </a:extLst>
          </p:cNvPr>
          <p:cNvSpPr txBox="1"/>
          <p:nvPr/>
        </p:nvSpPr>
        <p:spPr>
          <a:xfrm>
            <a:off x="2504637" y="164619"/>
            <a:ext cx="36783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200" b="1" dirty="0"/>
              <a:t>Elevator Pitch</a:t>
            </a:r>
          </a:p>
        </p:txBody>
      </p:sp>
      <p:pic>
        <p:nvPicPr>
          <p:cNvPr id="31" name="Picture 30" descr="girl in jeans and striped shirt">
            <a:extLst>
              <a:ext uri="{FF2B5EF4-FFF2-40B4-BE49-F238E27FC236}">
                <a16:creationId xmlns:a16="http://schemas.microsoft.com/office/drawing/2014/main" id="{B8744295-28D9-4410-A185-6A089BD7390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62661" y="103938"/>
            <a:ext cx="1336963" cy="483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17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 hidden="1">
            <a:extLst>
              <a:ext uri="{FF2B5EF4-FFF2-40B4-BE49-F238E27FC236}">
                <a16:creationId xmlns:a16="http://schemas.microsoft.com/office/drawing/2014/main" id="{B6668DC0-76A3-49EB-BC53-C3A4D02D6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slide 3</a:t>
            </a: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BD036741-1020-45D3-BE78-B77BFE391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5821"/>
            <a:ext cx="4559922" cy="3840923"/>
          </a:xfrm>
          <a:custGeom>
            <a:avLst/>
            <a:gdLst>
              <a:gd name="connsiteX0" fmla="*/ 0 w 4559922"/>
              <a:gd name="connsiteY0" fmla="*/ 0 h 3144073"/>
              <a:gd name="connsiteX1" fmla="*/ 4559922 w 4559922"/>
              <a:gd name="connsiteY1" fmla="*/ 2085 h 3144073"/>
              <a:gd name="connsiteX2" fmla="*/ 2524946 w 4559922"/>
              <a:gd name="connsiteY2" fmla="*/ 3144073 h 3144073"/>
              <a:gd name="connsiteX3" fmla="*/ 0 w 4559922"/>
              <a:gd name="connsiteY3" fmla="*/ 3144073 h 3144073"/>
              <a:gd name="connsiteX4" fmla="*/ 0 w 4559922"/>
              <a:gd name="connsiteY4" fmla="*/ 0 h 3144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9922" h="3144073">
                <a:moveTo>
                  <a:pt x="0" y="0"/>
                </a:moveTo>
                <a:lnTo>
                  <a:pt x="4559922" y="2085"/>
                </a:lnTo>
                <a:lnTo>
                  <a:pt x="2524946" y="3144073"/>
                </a:lnTo>
                <a:lnTo>
                  <a:pt x="0" y="31440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3" name="Trapezoid 3">
            <a:extLst>
              <a:ext uri="{FF2B5EF4-FFF2-40B4-BE49-F238E27FC236}">
                <a16:creationId xmlns:a16="http://schemas.microsoft.com/office/drawing/2014/main" id="{22367BCF-EEDD-4CE4-90B1-EBE199076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flipV="1">
            <a:off x="2581270" y="9540"/>
            <a:ext cx="4645208" cy="3847205"/>
          </a:xfrm>
          <a:custGeom>
            <a:avLst/>
            <a:gdLst>
              <a:gd name="connsiteX0" fmla="*/ 0 w 4702629"/>
              <a:gd name="connsiteY0" fmla="*/ 6955971 h 6955971"/>
              <a:gd name="connsiteX1" fmla="*/ 1175657 w 4702629"/>
              <a:gd name="connsiteY1" fmla="*/ 0 h 6955971"/>
              <a:gd name="connsiteX2" fmla="*/ 3526972 w 4702629"/>
              <a:gd name="connsiteY2" fmla="*/ 0 h 6955971"/>
              <a:gd name="connsiteX3" fmla="*/ 4702629 w 4702629"/>
              <a:gd name="connsiteY3" fmla="*/ 6955971 h 6955971"/>
              <a:gd name="connsiteX4" fmla="*/ 0 w 4702629"/>
              <a:gd name="connsiteY4" fmla="*/ 6955971 h 6955971"/>
              <a:gd name="connsiteX0" fmla="*/ 0 w 4702629"/>
              <a:gd name="connsiteY0" fmla="*/ 6955971 h 6955971"/>
              <a:gd name="connsiteX1" fmla="*/ 10885 w 4702629"/>
              <a:gd name="connsiteY1" fmla="*/ 21771 h 6955971"/>
              <a:gd name="connsiteX2" fmla="*/ 3526972 w 4702629"/>
              <a:gd name="connsiteY2" fmla="*/ 0 h 6955971"/>
              <a:gd name="connsiteX3" fmla="*/ 4702629 w 4702629"/>
              <a:gd name="connsiteY3" fmla="*/ 6955971 h 6955971"/>
              <a:gd name="connsiteX4" fmla="*/ 0 w 4702629"/>
              <a:gd name="connsiteY4" fmla="*/ 6955971 h 6955971"/>
              <a:gd name="connsiteX0" fmla="*/ 0 w 5791201"/>
              <a:gd name="connsiteY0" fmla="*/ 6934200 h 6934200"/>
              <a:gd name="connsiteX1" fmla="*/ 10885 w 5791201"/>
              <a:gd name="connsiteY1" fmla="*/ 0 h 6934200"/>
              <a:gd name="connsiteX2" fmla="*/ 5791201 w 5791201"/>
              <a:gd name="connsiteY2" fmla="*/ 10886 h 6934200"/>
              <a:gd name="connsiteX3" fmla="*/ 4702629 w 5791201"/>
              <a:gd name="connsiteY3" fmla="*/ 6934200 h 6934200"/>
              <a:gd name="connsiteX4" fmla="*/ 0 w 5791201"/>
              <a:gd name="connsiteY4" fmla="*/ 6934200 h 6934200"/>
              <a:gd name="connsiteX0" fmla="*/ 0 w 5791201"/>
              <a:gd name="connsiteY0" fmla="*/ 7294328 h 7294328"/>
              <a:gd name="connsiteX1" fmla="*/ 48247 w 5791201"/>
              <a:gd name="connsiteY1" fmla="*/ 0 h 7294328"/>
              <a:gd name="connsiteX2" fmla="*/ 5791201 w 5791201"/>
              <a:gd name="connsiteY2" fmla="*/ 371014 h 7294328"/>
              <a:gd name="connsiteX3" fmla="*/ 4702629 w 5791201"/>
              <a:gd name="connsiteY3" fmla="*/ 7294328 h 7294328"/>
              <a:gd name="connsiteX4" fmla="*/ 0 w 5791201"/>
              <a:gd name="connsiteY4" fmla="*/ 7294328 h 7294328"/>
              <a:gd name="connsiteX0" fmla="*/ 0 w 5865925"/>
              <a:gd name="connsiteY0" fmla="*/ 7328461 h 7328461"/>
              <a:gd name="connsiteX1" fmla="*/ 48247 w 5865925"/>
              <a:gd name="connsiteY1" fmla="*/ 34133 h 7328461"/>
              <a:gd name="connsiteX2" fmla="*/ 5865925 w 5865925"/>
              <a:gd name="connsiteY2" fmla="*/ 0 h 7328461"/>
              <a:gd name="connsiteX3" fmla="*/ 4702629 w 5865925"/>
              <a:gd name="connsiteY3" fmla="*/ 7328461 h 7328461"/>
              <a:gd name="connsiteX4" fmla="*/ 0 w 5865925"/>
              <a:gd name="connsiteY4" fmla="*/ 7328461 h 7328461"/>
              <a:gd name="connsiteX0" fmla="*/ 0 w 5865925"/>
              <a:gd name="connsiteY0" fmla="*/ 7328461 h 7328461"/>
              <a:gd name="connsiteX1" fmla="*/ 48247 w 5865925"/>
              <a:gd name="connsiteY1" fmla="*/ 34133 h 7328461"/>
              <a:gd name="connsiteX2" fmla="*/ 5865925 w 5865925"/>
              <a:gd name="connsiteY2" fmla="*/ 0 h 7328461"/>
              <a:gd name="connsiteX3" fmla="*/ 4926804 w 5865925"/>
              <a:gd name="connsiteY3" fmla="*/ 7283448 h 7328461"/>
              <a:gd name="connsiteX4" fmla="*/ 0 w 5865925"/>
              <a:gd name="connsiteY4" fmla="*/ 7328461 h 7328461"/>
              <a:gd name="connsiteX0" fmla="*/ 0 w 5865925"/>
              <a:gd name="connsiteY0" fmla="*/ 7328461 h 7328465"/>
              <a:gd name="connsiteX1" fmla="*/ 48247 w 5865925"/>
              <a:gd name="connsiteY1" fmla="*/ 34133 h 7328465"/>
              <a:gd name="connsiteX2" fmla="*/ 5865925 w 5865925"/>
              <a:gd name="connsiteY2" fmla="*/ 0 h 7328465"/>
              <a:gd name="connsiteX3" fmla="*/ 4852077 w 5865925"/>
              <a:gd name="connsiteY3" fmla="*/ 7328465 h 7328465"/>
              <a:gd name="connsiteX4" fmla="*/ 0 w 5865925"/>
              <a:gd name="connsiteY4" fmla="*/ 7328461 h 7328465"/>
              <a:gd name="connsiteX0" fmla="*/ 0 w 5865925"/>
              <a:gd name="connsiteY0" fmla="*/ 7328461 h 7328465"/>
              <a:gd name="connsiteX1" fmla="*/ 48247 w 5865925"/>
              <a:gd name="connsiteY1" fmla="*/ 34133 h 7328465"/>
              <a:gd name="connsiteX2" fmla="*/ 5865925 w 5865925"/>
              <a:gd name="connsiteY2" fmla="*/ 0 h 7328465"/>
              <a:gd name="connsiteX3" fmla="*/ 3170988 w 5865925"/>
              <a:gd name="connsiteY3" fmla="*/ 7328465 h 7328465"/>
              <a:gd name="connsiteX4" fmla="*/ 0 w 5865925"/>
              <a:gd name="connsiteY4" fmla="*/ 7328461 h 7328465"/>
              <a:gd name="connsiteX0" fmla="*/ 0 w 6116300"/>
              <a:gd name="connsiteY0" fmla="*/ 7359793 h 7359797"/>
              <a:gd name="connsiteX1" fmla="*/ 48247 w 6116300"/>
              <a:gd name="connsiteY1" fmla="*/ 65465 h 7359797"/>
              <a:gd name="connsiteX2" fmla="*/ 6116300 w 6116300"/>
              <a:gd name="connsiteY2" fmla="*/ 0 h 7359797"/>
              <a:gd name="connsiteX3" fmla="*/ 3170988 w 6116300"/>
              <a:gd name="connsiteY3" fmla="*/ 7359797 h 7359797"/>
              <a:gd name="connsiteX4" fmla="*/ 0 w 6116300"/>
              <a:gd name="connsiteY4" fmla="*/ 7359793 h 7359797"/>
              <a:gd name="connsiteX0" fmla="*/ 0 w 6235528"/>
              <a:gd name="connsiteY0" fmla="*/ 7294329 h 7294333"/>
              <a:gd name="connsiteX1" fmla="*/ 48247 w 6235528"/>
              <a:gd name="connsiteY1" fmla="*/ 1 h 7294333"/>
              <a:gd name="connsiteX2" fmla="*/ 6235528 w 6235528"/>
              <a:gd name="connsiteY2" fmla="*/ 18086 h 7294333"/>
              <a:gd name="connsiteX3" fmla="*/ 3170988 w 6235528"/>
              <a:gd name="connsiteY3" fmla="*/ 7294333 h 7294333"/>
              <a:gd name="connsiteX4" fmla="*/ 0 w 6235528"/>
              <a:gd name="connsiteY4" fmla="*/ 7294329 h 7294333"/>
              <a:gd name="connsiteX0" fmla="*/ 0 w 5997075"/>
              <a:gd name="connsiteY0" fmla="*/ 7294329 h 7294333"/>
              <a:gd name="connsiteX1" fmla="*/ 48247 w 5997075"/>
              <a:gd name="connsiteY1" fmla="*/ 1 h 7294333"/>
              <a:gd name="connsiteX2" fmla="*/ 5997075 w 5997075"/>
              <a:gd name="connsiteY2" fmla="*/ 18086 h 7294333"/>
              <a:gd name="connsiteX3" fmla="*/ 3170988 w 5997075"/>
              <a:gd name="connsiteY3" fmla="*/ 7294333 h 7294333"/>
              <a:gd name="connsiteX4" fmla="*/ 0 w 5997075"/>
              <a:gd name="connsiteY4" fmla="*/ 7294329 h 7294333"/>
              <a:gd name="connsiteX0" fmla="*/ 0 w 6187836"/>
              <a:gd name="connsiteY0" fmla="*/ 7294329 h 7294333"/>
              <a:gd name="connsiteX1" fmla="*/ 48247 w 6187836"/>
              <a:gd name="connsiteY1" fmla="*/ 1 h 7294333"/>
              <a:gd name="connsiteX2" fmla="*/ 6187836 w 6187836"/>
              <a:gd name="connsiteY2" fmla="*/ 18086 h 7294333"/>
              <a:gd name="connsiteX3" fmla="*/ 3170988 w 6187836"/>
              <a:gd name="connsiteY3" fmla="*/ 7294333 h 7294333"/>
              <a:gd name="connsiteX4" fmla="*/ 0 w 6187836"/>
              <a:gd name="connsiteY4" fmla="*/ 7294329 h 7294333"/>
              <a:gd name="connsiteX0" fmla="*/ 0 w 6972687"/>
              <a:gd name="connsiteY0" fmla="*/ 7315814 h 7315814"/>
              <a:gd name="connsiteX1" fmla="*/ 833098 w 6972687"/>
              <a:gd name="connsiteY1" fmla="*/ 1 h 7315814"/>
              <a:gd name="connsiteX2" fmla="*/ 6972687 w 6972687"/>
              <a:gd name="connsiteY2" fmla="*/ 18086 h 7315814"/>
              <a:gd name="connsiteX3" fmla="*/ 3955839 w 6972687"/>
              <a:gd name="connsiteY3" fmla="*/ 7294333 h 7315814"/>
              <a:gd name="connsiteX4" fmla="*/ 0 w 6972687"/>
              <a:gd name="connsiteY4" fmla="*/ 7315814 h 7315814"/>
              <a:gd name="connsiteX0" fmla="*/ 25612 w 6998299"/>
              <a:gd name="connsiteY0" fmla="*/ 7315814 h 7315814"/>
              <a:gd name="connsiteX1" fmla="*/ 282 w 6998299"/>
              <a:gd name="connsiteY1" fmla="*/ 0 h 7315814"/>
              <a:gd name="connsiteX2" fmla="*/ 6998299 w 6998299"/>
              <a:gd name="connsiteY2" fmla="*/ 18086 h 7315814"/>
              <a:gd name="connsiteX3" fmla="*/ 3981451 w 6998299"/>
              <a:gd name="connsiteY3" fmla="*/ 7294333 h 7315814"/>
              <a:gd name="connsiteX4" fmla="*/ 25612 w 6998299"/>
              <a:gd name="connsiteY4" fmla="*/ 7315814 h 731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98299" h="7315814">
                <a:moveTo>
                  <a:pt x="25612" y="7315814"/>
                </a:moveTo>
                <a:cubicBezTo>
                  <a:pt x="29240" y="5004414"/>
                  <a:pt x="-3346" y="2311400"/>
                  <a:pt x="282" y="0"/>
                </a:cubicBezTo>
                <a:lnTo>
                  <a:pt x="6998299" y="18086"/>
                </a:lnTo>
                <a:lnTo>
                  <a:pt x="3981451" y="7294333"/>
                </a:lnTo>
                <a:lnTo>
                  <a:pt x="25612" y="7315814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2" indent="0">
              <a:buNone/>
            </a:pPr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D18190-1FA0-4FBA-86BF-5A5508ED4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914" y="3959540"/>
            <a:ext cx="7164564" cy="56258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Speech Bubble: Oval 27">
            <a:extLst>
              <a:ext uri="{FF2B5EF4-FFF2-40B4-BE49-F238E27FC236}">
                <a16:creationId xmlns:a16="http://schemas.microsoft.com/office/drawing/2014/main" id="{9DD73185-187C-42CA-985D-FCC1A412FA62}"/>
              </a:ext>
            </a:extLst>
          </p:cNvPr>
          <p:cNvSpPr/>
          <p:nvPr/>
        </p:nvSpPr>
        <p:spPr>
          <a:xfrm>
            <a:off x="350520" y="6351728"/>
            <a:ext cx="3490245" cy="2785099"/>
          </a:xfrm>
          <a:prstGeom prst="wedgeEllipseCallout">
            <a:avLst>
              <a:gd name="adj1" fmla="val 103856"/>
              <a:gd name="adj2" fmla="val 17285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Dude…two API calls should  cut it.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We’ll  use 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RAWG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 to get popular games &amp; 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Cheap Shark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to get </a:t>
            </a:r>
            <a:r>
              <a:rPr lang="en-US">
                <a:solidFill>
                  <a:schemeClr val="tx1"/>
                </a:solidFill>
                <a:latin typeface="+mj-lt"/>
              </a:rPr>
              <a:t>the sale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>
                <a:solidFill>
                  <a:schemeClr val="tx1"/>
                </a:solidFill>
                <a:latin typeface="+mj-lt"/>
              </a:rPr>
              <a:t>rice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8" name="Picture 17" descr="laptop">
            <a:extLst>
              <a:ext uri="{FF2B5EF4-FFF2-40B4-BE49-F238E27FC236}">
                <a16:creationId xmlns:a16="http://schemas.microsoft.com/office/drawing/2014/main" id="{9B91CE1C-D801-4AAA-8E8E-C428E833D3E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93155" y="3856744"/>
            <a:ext cx="2925337" cy="2243304"/>
          </a:xfrm>
          <a:prstGeom prst="rect">
            <a:avLst/>
          </a:prstGeom>
        </p:spPr>
      </p:pic>
      <p:sp>
        <p:nvSpPr>
          <p:cNvPr id="68" name="Speech Bubble: Oval 67">
            <a:extLst>
              <a:ext uri="{FF2B5EF4-FFF2-40B4-BE49-F238E27FC236}">
                <a16:creationId xmlns:a16="http://schemas.microsoft.com/office/drawing/2014/main" id="{AA29A32B-37E2-4DCB-BBE0-FA32BA890C4F}"/>
              </a:ext>
            </a:extLst>
          </p:cNvPr>
          <p:cNvSpPr/>
          <p:nvPr/>
        </p:nvSpPr>
        <p:spPr>
          <a:xfrm>
            <a:off x="1716915" y="920540"/>
            <a:ext cx="5149132" cy="2023375"/>
          </a:xfrm>
          <a:prstGeom prst="wedgeEllipseCallout">
            <a:avLst>
              <a:gd name="adj1" fmla="val -53062"/>
              <a:gd name="adj2" fmla="val 53462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Guys, what Technology can we use?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I know we learnt API and fetch…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Fetch…throwing a ball to my dog…that’s about all I remember!</a:t>
            </a:r>
          </a:p>
        </p:txBody>
      </p:sp>
      <p:pic>
        <p:nvPicPr>
          <p:cNvPr id="48" name="Picture 47" descr="close up of comic graphic face">
            <a:extLst>
              <a:ext uri="{FF2B5EF4-FFF2-40B4-BE49-F238E27FC236}">
                <a16:creationId xmlns:a16="http://schemas.microsoft.com/office/drawing/2014/main" id="{7151490F-D33C-41C2-9F58-8C0CA36DE8C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088332">
            <a:off x="-106279" y="1581505"/>
            <a:ext cx="1759141" cy="2286000"/>
          </a:xfrm>
          <a:prstGeom prst="rect">
            <a:avLst/>
          </a:prstGeom>
        </p:spPr>
      </p:pic>
      <p:pic>
        <p:nvPicPr>
          <p:cNvPr id="2054" name="Picture 6" descr="See the source image">
            <a:extLst>
              <a:ext uri="{FF2B5EF4-FFF2-40B4-BE49-F238E27FC236}">
                <a16:creationId xmlns:a16="http://schemas.microsoft.com/office/drawing/2014/main" id="{E120E3E3-D134-4BCF-9A3A-9989DC87A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87931">
            <a:off x="249274" y="4818081"/>
            <a:ext cx="544088" cy="54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ee the source image">
            <a:extLst>
              <a:ext uri="{FF2B5EF4-FFF2-40B4-BE49-F238E27FC236}">
                <a16:creationId xmlns:a16="http://schemas.microsoft.com/office/drawing/2014/main" id="{2A456C0E-DE22-45B1-8707-B340BAB14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188" y="4218365"/>
            <a:ext cx="1100395" cy="110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D001C3-6089-47AB-875C-AECFB9F19258}"/>
              </a:ext>
            </a:extLst>
          </p:cNvPr>
          <p:cNvSpPr txBox="1"/>
          <p:nvPr/>
        </p:nvSpPr>
        <p:spPr>
          <a:xfrm>
            <a:off x="5534499" y="5318760"/>
            <a:ext cx="937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>
                <a:latin typeface="Aharoni" panose="02010803020104030203" pitchFamily="2" charset="-79"/>
                <a:cs typeface="Aharoni" panose="02010803020104030203" pitchFamily="2" charset="-79"/>
              </a:rPr>
              <a:t>Cheap </a:t>
            </a:r>
          </a:p>
          <a:p>
            <a:pPr algn="ctr"/>
            <a:r>
              <a:rPr lang="en-AU" b="1" dirty="0">
                <a:latin typeface="Aharoni" panose="02010803020104030203" pitchFamily="2" charset="-79"/>
                <a:cs typeface="Aharoni" panose="02010803020104030203" pitchFamily="2" charset="-79"/>
              </a:rPr>
              <a:t>Shark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6ADCE9-2FE9-4D41-B544-0EF4EA21B295}"/>
              </a:ext>
            </a:extLst>
          </p:cNvPr>
          <p:cNvSpPr txBox="1"/>
          <p:nvPr/>
        </p:nvSpPr>
        <p:spPr>
          <a:xfrm>
            <a:off x="4718359" y="4049057"/>
            <a:ext cx="128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>
                <a:latin typeface="Aharoni" panose="02010803020104030203" pitchFamily="2" charset="-79"/>
                <a:cs typeface="Aharoni" panose="02010803020104030203" pitchFamily="2" charset="-79"/>
              </a:rPr>
              <a:t>RAWG</a:t>
            </a:r>
          </a:p>
        </p:txBody>
      </p:sp>
      <p:pic>
        <p:nvPicPr>
          <p:cNvPr id="75" name="Picture 74" descr="comic graphic of girl in jeans and striped shirt sitting">
            <a:extLst>
              <a:ext uri="{FF2B5EF4-FFF2-40B4-BE49-F238E27FC236}">
                <a16:creationId xmlns:a16="http://schemas.microsoft.com/office/drawing/2014/main" id="{6E635456-5F07-4F9E-AC95-84363DD98BE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7994"/>
          <a:stretch/>
        </p:blipFill>
        <p:spPr>
          <a:xfrm>
            <a:off x="4533703" y="7398042"/>
            <a:ext cx="2693364" cy="2082748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D4E5A70E-361E-4EF3-B20C-CB999350DD6F}"/>
              </a:ext>
            </a:extLst>
          </p:cNvPr>
          <p:cNvSpPr txBox="1"/>
          <p:nvPr/>
        </p:nvSpPr>
        <p:spPr>
          <a:xfrm>
            <a:off x="-40755" y="78774"/>
            <a:ext cx="7107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+mj-lt"/>
              </a:rPr>
              <a:t>	Technology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744CC156-64D6-453D-B75C-90DB9B536C57}"/>
              </a:ext>
            </a:extLst>
          </p:cNvPr>
          <p:cNvSpPr/>
          <p:nvPr/>
        </p:nvSpPr>
        <p:spPr>
          <a:xfrm>
            <a:off x="3115502" y="5230768"/>
            <a:ext cx="2316841" cy="369332"/>
          </a:xfrm>
          <a:prstGeom prst="rightArrow">
            <a:avLst/>
          </a:prstGeom>
          <a:solidFill>
            <a:srgbClr val="ACE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  <a:latin typeface="Abadi" panose="020B0604020104020204" pitchFamily="34" charset="0"/>
              </a:rPr>
              <a:t>Fetch Cheap Shark API</a:t>
            </a:r>
          </a:p>
        </p:txBody>
      </p:sp>
      <p:sp>
        <p:nvSpPr>
          <p:cNvPr id="39" name="Arrow: Left 38">
            <a:extLst>
              <a:ext uri="{FF2B5EF4-FFF2-40B4-BE49-F238E27FC236}">
                <a16:creationId xmlns:a16="http://schemas.microsoft.com/office/drawing/2014/main" id="{8DA4FDAC-5238-43A4-9D67-FDEDABA9F264}"/>
              </a:ext>
            </a:extLst>
          </p:cNvPr>
          <p:cNvSpPr/>
          <p:nvPr/>
        </p:nvSpPr>
        <p:spPr>
          <a:xfrm>
            <a:off x="2213282" y="4734904"/>
            <a:ext cx="2261458" cy="400976"/>
          </a:xfrm>
          <a:prstGeom prst="leftArrow">
            <a:avLst/>
          </a:prstGeom>
          <a:solidFill>
            <a:srgbClr val="A96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  <a:latin typeface="Abadi" panose="020B0604020104020204" pitchFamily="34" charset="0"/>
              </a:rPr>
              <a:t>RAWG API Response</a:t>
            </a: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AEC7E348-74D6-4532-A78B-25292699F979}"/>
              </a:ext>
            </a:extLst>
          </p:cNvPr>
          <p:cNvSpPr/>
          <p:nvPr/>
        </p:nvSpPr>
        <p:spPr>
          <a:xfrm>
            <a:off x="2553329" y="4344600"/>
            <a:ext cx="2316841" cy="369332"/>
          </a:xfrm>
          <a:prstGeom prst="rightArrow">
            <a:avLst/>
          </a:prstGeom>
          <a:solidFill>
            <a:srgbClr val="A96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  <a:latin typeface="Abadi" panose="020B0604020104020204" pitchFamily="34" charset="0"/>
              </a:rPr>
              <a:t>Fetch RAWG API</a:t>
            </a:r>
          </a:p>
        </p:txBody>
      </p:sp>
      <p:sp>
        <p:nvSpPr>
          <p:cNvPr id="86" name="Arrow: Left 85">
            <a:extLst>
              <a:ext uri="{FF2B5EF4-FFF2-40B4-BE49-F238E27FC236}">
                <a16:creationId xmlns:a16="http://schemas.microsoft.com/office/drawing/2014/main" id="{EB6A86C5-A9BA-4BA1-BB5F-97B8A19155B0}"/>
              </a:ext>
            </a:extLst>
          </p:cNvPr>
          <p:cNvSpPr/>
          <p:nvPr/>
        </p:nvSpPr>
        <p:spPr>
          <a:xfrm>
            <a:off x="2468880" y="5553032"/>
            <a:ext cx="3014541" cy="400976"/>
          </a:xfrm>
          <a:prstGeom prst="leftArrow">
            <a:avLst/>
          </a:prstGeom>
          <a:solidFill>
            <a:srgbClr val="ACE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  <a:latin typeface="Abadi" panose="020B0604020104020204" pitchFamily="34" charset="0"/>
              </a:rPr>
              <a:t>RAWG API Response</a:t>
            </a:r>
          </a:p>
        </p:txBody>
      </p:sp>
    </p:spTree>
    <p:extLst>
      <p:ext uri="{BB962C8B-B14F-4D97-AF65-F5344CB8AC3E}">
        <p14:creationId xmlns:p14="http://schemas.microsoft.com/office/powerpoint/2010/main" val="1213451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C582A01-26EB-43F2-BC0A-1E28C185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en-US" baseline="0" dirty="0"/>
              <a:t> </a:t>
            </a:r>
            <a:r>
              <a:rPr lang="en-US" dirty="0"/>
              <a:t>slide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00EABB-BE84-40A1-A46A-9CF476AC0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7064829"/>
            <a:ext cx="7315200" cy="2536371"/>
          </a:xfrm>
          <a:prstGeom prst="rect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rapezoid 3">
            <a:extLst>
              <a:ext uri="{FF2B5EF4-FFF2-40B4-BE49-F238E27FC236}">
                <a16:creationId xmlns:a16="http://schemas.microsoft.com/office/drawing/2014/main" id="{80DD713B-9619-446B-AEFF-E7015054E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7315200" cy="6955972"/>
          </a:xfrm>
          <a:custGeom>
            <a:avLst/>
            <a:gdLst>
              <a:gd name="connsiteX0" fmla="*/ 0 w 4702629"/>
              <a:gd name="connsiteY0" fmla="*/ 6955971 h 6955971"/>
              <a:gd name="connsiteX1" fmla="*/ 1175657 w 4702629"/>
              <a:gd name="connsiteY1" fmla="*/ 0 h 6955971"/>
              <a:gd name="connsiteX2" fmla="*/ 3526972 w 4702629"/>
              <a:gd name="connsiteY2" fmla="*/ 0 h 6955971"/>
              <a:gd name="connsiteX3" fmla="*/ 4702629 w 4702629"/>
              <a:gd name="connsiteY3" fmla="*/ 6955971 h 6955971"/>
              <a:gd name="connsiteX4" fmla="*/ 0 w 4702629"/>
              <a:gd name="connsiteY4" fmla="*/ 6955971 h 6955971"/>
              <a:gd name="connsiteX0" fmla="*/ 0 w 4702629"/>
              <a:gd name="connsiteY0" fmla="*/ 6955971 h 6955971"/>
              <a:gd name="connsiteX1" fmla="*/ 10885 w 4702629"/>
              <a:gd name="connsiteY1" fmla="*/ 21771 h 6955971"/>
              <a:gd name="connsiteX2" fmla="*/ 3526972 w 4702629"/>
              <a:gd name="connsiteY2" fmla="*/ 0 h 6955971"/>
              <a:gd name="connsiteX3" fmla="*/ 4702629 w 4702629"/>
              <a:gd name="connsiteY3" fmla="*/ 6955971 h 6955971"/>
              <a:gd name="connsiteX4" fmla="*/ 0 w 4702629"/>
              <a:gd name="connsiteY4" fmla="*/ 6955971 h 6955971"/>
              <a:gd name="connsiteX0" fmla="*/ 0 w 5791201"/>
              <a:gd name="connsiteY0" fmla="*/ 6934200 h 6934200"/>
              <a:gd name="connsiteX1" fmla="*/ 10885 w 5791201"/>
              <a:gd name="connsiteY1" fmla="*/ 0 h 6934200"/>
              <a:gd name="connsiteX2" fmla="*/ 5791201 w 5791201"/>
              <a:gd name="connsiteY2" fmla="*/ 10886 h 6934200"/>
              <a:gd name="connsiteX3" fmla="*/ 4702629 w 5791201"/>
              <a:gd name="connsiteY3" fmla="*/ 6934200 h 6934200"/>
              <a:gd name="connsiteX4" fmla="*/ 0 w 5791201"/>
              <a:gd name="connsiteY4" fmla="*/ 6934200 h 693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91201" h="6934200">
                <a:moveTo>
                  <a:pt x="0" y="6934200"/>
                </a:moveTo>
                <a:cubicBezTo>
                  <a:pt x="3628" y="4622800"/>
                  <a:pt x="7257" y="2311400"/>
                  <a:pt x="10885" y="0"/>
                </a:cubicBezTo>
                <a:lnTo>
                  <a:pt x="5791201" y="10886"/>
                </a:lnTo>
                <a:lnTo>
                  <a:pt x="4702629" y="6934200"/>
                </a:lnTo>
                <a:lnTo>
                  <a:pt x="0" y="6934200"/>
                </a:lnTo>
                <a:close/>
              </a:path>
            </a:pathLst>
          </a:custGeom>
          <a:solidFill>
            <a:schemeClr val="bg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 descr="girl in jeans and striped shirt">
            <a:extLst>
              <a:ext uri="{FF2B5EF4-FFF2-40B4-BE49-F238E27FC236}">
                <a16:creationId xmlns:a16="http://schemas.microsoft.com/office/drawing/2014/main" id="{9246B466-D3DD-417A-8243-EA85E4C8202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253729" y="167910"/>
            <a:ext cx="1562980" cy="564801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F67244A-4445-4485-9043-026DCEBC0DEA}"/>
              </a:ext>
            </a:extLst>
          </p:cNvPr>
          <p:cNvSpPr txBox="1"/>
          <p:nvPr/>
        </p:nvSpPr>
        <p:spPr>
          <a:xfrm>
            <a:off x="124691" y="7304690"/>
            <a:ext cx="35329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0000"/>
                </a:solidFill>
              </a:rPr>
              <a:t>Breakdown of Tasks &amp; Roles</a:t>
            </a:r>
          </a:p>
          <a:p>
            <a:endParaRPr lang="en-AU" b="1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000000"/>
                </a:solidFill>
              </a:rPr>
              <a:t>API Analysis – 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000000"/>
                </a:solidFill>
              </a:rPr>
              <a:t>Concept &amp; Mock Design – All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000000"/>
                </a:solidFill>
              </a:rPr>
              <a:t>HTML &amp; CSS – Viv &amp; Luis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000000"/>
                </a:solidFill>
              </a:rPr>
              <a:t>JavaScript – Sharon &amp; Dylan</a:t>
            </a:r>
          </a:p>
        </p:txBody>
      </p:sp>
      <p:pic>
        <p:nvPicPr>
          <p:cNvPr id="14" name="Picture 13" descr="girl in blue top">
            <a:extLst>
              <a:ext uri="{FF2B5EF4-FFF2-40B4-BE49-F238E27FC236}">
                <a16:creationId xmlns:a16="http://schemas.microsoft.com/office/drawing/2014/main" id="{F605C14D-4111-4CAA-9CDD-0E1CD4ED6C7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5411" y="328384"/>
            <a:ext cx="1430357" cy="5327062"/>
          </a:xfrm>
          <a:prstGeom prst="rect">
            <a:avLst/>
          </a:prstGeom>
        </p:spPr>
      </p:pic>
      <p:pic>
        <p:nvPicPr>
          <p:cNvPr id="15" name="Picture 14" descr="boy in teal hoodie">
            <a:extLst>
              <a:ext uri="{FF2B5EF4-FFF2-40B4-BE49-F238E27FC236}">
                <a16:creationId xmlns:a16="http://schemas.microsoft.com/office/drawing/2014/main" id="{BFD9A6A6-0B63-44D4-B5B6-F7DBC847811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7001" y="167909"/>
            <a:ext cx="1880283" cy="5544881"/>
          </a:xfrm>
          <a:prstGeom prst="rect">
            <a:avLst/>
          </a:prstGeom>
        </p:spPr>
      </p:pic>
      <p:pic>
        <p:nvPicPr>
          <p:cNvPr id="16" name="Picture 15" descr="boy in maroon hoodie">
            <a:extLst>
              <a:ext uri="{FF2B5EF4-FFF2-40B4-BE49-F238E27FC236}">
                <a16:creationId xmlns:a16="http://schemas.microsoft.com/office/drawing/2014/main" id="{5D776C12-F675-4437-9C37-0DE8D5FB71A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85329" y="306059"/>
            <a:ext cx="1562979" cy="5486400"/>
          </a:xfrm>
          <a:prstGeom prst="rect">
            <a:avLst/>
          </a:prstGeom>
        </p:spPr>
      </p:pic>
      <p:sp>
        <p:nvSpPr>
          <p:cNvPr id="7" name="Trapezoid 3">
            <a:extLst>
              <a:ext uri="{FF2B5EF4-FFF2-40B4-BE49-F238E27FC236}">
                <a16:creationId xmlns:a16="http://schemas.microsoft.com/office/drawing/2014/main" id="{33EF5D7C-95BC-4469-9BD3-DB6CF4038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flipV="1">
            <a:off x="3657599" y="7064829"/>
            <a:ext cx="3657599" cy="2536370"/>
          </a:xfrm>
          <a:custGeom>
            <a:avLst/>
            <a:gdLst>
              <a:gd name="connsiteX0" fmla="*/ 0 w 4702629"/>
              <a:gd name="connsiteY0" fmla="*/ 6955971 h 6955971"/>
              <a:gd name="connsiteX1" fmla="*/ 1175657 w 4702629"/>
              <a:gd name="connsiteY1" fmla="*/ 0 h 6955971"/>
              <a:gd name="connsiteX2" fmla="*/ 3526972 w 4702629"/>
              <a:gd name="connsiteY2" fmla="*/ 0 h 6955971"/>
              <a:gd name="connsiteX3" fmla="*/ 4702629 w 4702629"/>
              <a:gd name="connsiteY3" fmla="*/ 6955971 h 6955971"/>
              <a:gd name="connsiteX4" fmla="*/ 0 w 4702629"/>
              <a:gd name="connsiteY4" fmla="*/ 6955971 h 6955971"/>
              <a:gd name="connsiteX0" fmla="*/ 0 w 4702629"/>
              <a:gd name="connsiteY0" fmla="*/ 6955971 h 6955971"/>
              <a:gd name="connsiteX1" fmla="*/ 10885 w 4702629"/>
              <a:gd name="connsiteY1" fmla="*/ 21771 h 6955971"/>
              <a:gd name="connsiteX2" fmla="*/ 3526972 w 4702629"/>
              <a:gd name="connsiteY2" fmla="*/ 0 h 6955971"/>
              <a:gd name="connsiteX3" fmla="*/ 4702629 w 4702629"/>
              <a:gd name="connsiteY3" fmla="*/ 6955971 h 6955971"/>
              <a:gd name="connsiteX4" fmla="*/ 0 w 4702629"/>
              <a:gd name="connsiteY4" fmla="*/ 6955971 h 6955971"/>
              <a:gd name="connsiteX0" fmla="*/ 0 w 5791201"/>
              <a:gd name="connsiteY0" fmla="*/ 6934200 h 6934200"/>
              <a:gd name="connsiteX1" fmla="*/ 10885 w 5791201"/>
              <a:gd name="connsiteY1" fmla="*/ 0 h 6934200"/>
              <a:gd name="connsiteX2" fmla="*/ 5791201 w 5791201"/>
              <a:gd name="connsiteY2" fmla="*/ 10886 h 6934200"/>
              <a:gd name="connsiteX3" fmla="*/ 4702629 w 5791201"/>
              <a:gd name="connsiteY3" fmla="*/ 6934200 h 6934200"/>
              <a:gd name="connsiteX4" fmla="*/ 0 w 5791201"/>
              <a:gd name="connsiteY4" fmla="*/ 6934200 h 6934200"/>
              <a:gd name="connsiteX0" fmla="*/ 0 w 5791201"/>
              <a:gd name="connsiteY0" fmla="*/ 7294328 h 7294328"/>
              <a:gd name="connsiteX1" fmla="*/ 48247 w 5791201"/>
              <a:gd name="connsiteY1" fmla="*/ 0 h 7294328"/>
              <a:gd name="connsiteX2" fmla="*/ 5791201 w 5791201"/>
              <a:gd name="connsiteY2" fmla="*/ 371014 h 7294328"/>
              <a:gd name="connsiteX3" fmla="*/ 4702629 w 5791201"/>
              <a:gd name="connsiteY3" fmla="*/ 7294328 h 7294328"/>
              <a:gd name="connsiteX4" fmla="*/ 0 w 5791201"/>
              <a:gd name="connsiteY4" fmla="*/ 7294328 h 7294328"/>
              <a:gd name="connsiteX0" fmla="*/ 0 w 5865925"/>
              <a:gd name="connsiteY0" fmla="*/ 7328461 h 7328461"/>
              <a:gd name="connsiteX1" fmla="*/ 48247 w 5865925"/>
              <a:gd name="connsiteY1" fmla="*/ 34133 h 7328461"/>
              <a:gd name="connsiteX2" fmla="*/ 5865925 w 5865925"/>
              <a:gd name="connsiteY2" fmla="*/ 0 h 7328461"/>
              <a:gd name="connsiteX3" fmla="*/ 4702629 w 5865925"/>
              <a:gd name="connsiteY3" fmla="*/ 7328461 h 7328461"/>
              <a:gd name="connsiteX4" fmla="*/ 0 w 5865925"/>
              <a:gd name="connsiteY4" fmla="*/ 7328461 h 7328461"/>
              <a:gd name="connsiteX0" fmla="*/ 0 w 5865925"/>
              <a:gd name="connsiteY0" fmla="*/ 7328461 h 7328461"/>
              <a:gd name="connsiteX1" fmla="*/ 48247 w 5865925"/>
              <a:gd name="connsiteY1" fmla="*/ 34133 h 7328461"/>
              <a:gd name="connsiteX2" fmla="*/ 5865925 w 5865925"/>
              <a:gd name="connsiteY2" fmla="*/ 0 h 7328461"/>
              <a:gd name="connsiteX3" fmla="*/ 4926804 w 5865925"/>
              <a:gd name="connsiteY3" fmla="*/ 7283448 h 7328461"/>
              <a:gd name="connsiteX4" fmla="*/ 0 w 5865925"/>
              <a:gd name="connsiteY4" fmla="*/ 7328461 h 7328461"/>
              <a:gd name="connsiteX0" fmla="*/ 0 w 5865925"/>
              <a:gd name="connsiteY0" fmla="*/ 7328461 h 7328465"/>
              <a:gd name="connsiteX1" fmla="*/ 48247 w 5865925"/>
              <a:gd name="connsiteY1" fmla="*/ 34133 h 7328465"/>
              <a:gd name="connsiteX2" fmla="*/ 5865925 w 5865925"/>
              <a:gd name="connsiteY2" fmla="*/ 0 h 7328465"/>
              <a:gd name="connsiteX3" fmla="*/ 4852077 w 5865925"/>
              <a:gd name="connsiteY3" fmla="*/ 7328465 h 7328465"/>
              <a:gd name="connsiteX4" fmla="*/ 0 w 5865925"/>
              <a:gd name="connsiteY4" fmla="*/ 7328461 h 7328465"/>
              <a:gd name="connsiteX0" fmla="*/ 0 w 5865925"/>
              <a:gd name="connsiteY0" fmla="*/ 7328461 h 7328460"/>
              <a:gd name="connsiteX1" fmla="*/ 48247 w 5865925"/>
              <a:gd name="connsiteY1" fmla="*/ 34133 h 7328460"/>
              <a:gd name="connsiteX2" fmla="*/ 5865925 w 5865925"/>
              <a:gd name="connsiteY2" fmla="*/ 0 h 7328460"/>
              <a:gd name="connsiteX3" fmla="*/ 4775232 w 5865925"/>
              <a:gd name="connsiteY3" fmla="*/ 7274752 h 7328460"/>
              <a:gd name="connsiteX4" fmla="*/ 0 w 5865925"/>
              <a:gd name="connsiteY4" fmla="*/ 7328461 h 7328460"/>
              <a:gd name="connsiteX0" fmla="*/ 0 w 5865925"/>
              <a:gd name="connsiteY0" fmla="*/ 7328461 h 7328465"/>
              <a:gd name="connsiteX1" fmla="*/ 48247 w 5865925"/>
              <a:gd name="connsiteY1" fmla="*/ 34133 h 7328465"/>
              <a:gd name="connsiteX2" fmla="*/ 5865925 w 5865925"/>
              <a:gd name="connsiteY2" fmla="*/ 0 h 7328465"/>
              <a:gd name="connsiteX3" fmla="*/ 4775232 w 5865925"/>
              <a:gd name="connsiteY3" fmla="*/ 7328465 h 7328465"/>
              <a:gd name="connsiteX4" fmla="*/ 0 w 5865925"/>
              <a:gd name="connsiteY4" fmla="*/ 7328461 h 7328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5925" h="7328465">
                <a:moveTo>
                  <a:pt x="0" y="7328461"/>
                </a:moveTo>
                <a:cubicBezTo>
                  <a:pt x="3628" y="5017061"/>
                  <a:pt x="44619" y="2345533"/>
                  <a:pt x="48247" y="34133"/>
                </a:cubicBezTo>
                <a:lnTo>
                  <a:pt x="5865925" y="0"/>
                </a:lnTo>
                <a:lnTo>
                  <a:pt x="4775232" y="7328465"/>
                </a:lnTo>
                <a:lnTo>
                  <a:pt x="0" y="732846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3B791-2FFA-466F-BF20-F2215A22B9EF}"/>
              </a:ext>
            </a:extLst>
          </p:cNvPr>
          <p:cNvSpPr txBox="1"/>
          <p:nvPr/>
        </p:nvSpPr>
        <p:spPr>
          <a:xfrm>
            <a:off x="4328160" y="7262031"/>
            <a:ext cx="28623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0000"/>
                </a:solidFill>
              </a:rPr>
              <a:t>USER STORY</a:t>
            </a:r>
          </a:p>
          <a:p>
            <a:endParaRPr lang="en-AU" b="1" dirty="0">
              <a:solidFill>
                <a:srgbClr val="000000"/>
              </a:solidFill>
            </a:endParaRPr>
          </a:p>
          <a:p>
            <a:r>
              <a:rPr lang="en-AU" b="1" dirty="0">
                <a:solidFill>
                  <a:srgbClr val="000000"/>
                </a:solidFill>
              </a:rPr>
              <a:t>As a GAMER</a:t>
            </a:r>
          </a:p>
          <a:p>
            <a:r>
              <a:rPr lang="en-AU" b="1" dirty="0">
                <a:solidFill>
                  <a:srgbClr val="000000"/>
                </a:solidFill>
              </a:rPr>
              <a:t>I WANT to know most popular games</a:t>
            </a:r>
          </a:p>
          <a:p>
            <a:r>
              <a:rPr lang="en-AU" b="1" dirty="0">
                <a:solidFill>
                  <a:srgbClr val="000000"/>
                </a:solidFill>
              </a:rPr>
              <a:t>SO THAT I can determine </a:t>
            </a:r>
            <a:r>
              <a:rPr lang="en-AU" b="1">
                <a:solidFill>
                  <a:srgbClr val="000000"/>
                </a:solidFill>
              </a:rPr>
              <a:t>the sale </a:t>
            </a:r>
            <a:r>
              <a:rPr lang="en-AU" b="1" dirty="0">
                <a:solidFill>
                  <a:srgbClr val="000000"/>
                </a:solidFill>
              </a:rPr>
              <a:t>price. </a:t>
            </a:r>
          </a:p>
          <a:p>
            <a:r>
              <a:rPr lang="en-AU" b="1" dirty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0604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 hidden="1">
            <a:extLst>
              <a:ext uri="{FF2B5EF4-FFF2-40B4-BE49-F238E27FC236}">
                <a16:creationId xmlns:a16="http://schemas.microsoft.com/office/drawing/2014/main" id="{B6668DC0-76A3-49EB-BC53-C3A4D02D6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slide 3</a:t>
            </a: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BD036741-1020-45D3-BE78-B77BFE391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2857"/>
            <a:ext cx="4559922" cy="3128912"/>
          </a:xfrm>
          <a:custGeom>
            <a:avLst/>
            <a:gdLst>
              <a:gd name="connsiteX0" fmla="*/ 0 w 4559922"/>
              <a:gd name="connsiteY0" fmla="*/ 0 h 3144073"/>
              <a:gd name="connsiteX1" fmla="*/ 4559922 w 4559922"/>
              <a:gd name="connsiteY1" fmla="*/ 2085 h 3144073"/>
              <a:gd name="connsiteX2" fmla="*/ 2524946 w 4559922"/>
              <a:gd name="connsiteY2" fmla="*/ 3144073 h 3144073"/>
              <a:gd name="connsiteX3" fmla="*/ 0 w 4559922"/>
              <a:gd name="connsiteY3" fmla="*/ 3144073 h 3144073"/>
              <a:gd name="connsiteX4" fmla="*/ 0 w 4559922"/>
              <a:gd name="connsiteY4" fmla="*/ 0 h 3144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9922" h="3144073">
                <a:moveTo>
                  <a:pt x="0" y="0"/>
                </a:moveTo>
                <a:lnTo>
                  <a:pt x="4559922" y="2085"/>
                </a:lnTo>
                <a:lnTo>
                  <a:pt x="2524946" y="3144073"/>
                </a:lnTo>
                <a:lnTo>
                  <a:pt x="0" y="31440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3" name="Trapezoid 3">
            <a:extLst>
              <a:ext uri="{FF2B5EF4-FFF2-40B4-BE49-F238E27FC236}">
                <a16:creationId xmlns:a16="http://schemas.microsoft.com/office/drawing/2014/main" id="{22367BCF-EEDD-4CE4-90B1-EBE199076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flipV="1">
            <a:off x="2670375" y="4593"/>
            <a:ext cx="4645208" cy="3141495"/>
          </a:xfrm>
          <a:custGeom>
            <a:avLst/>
            <a:gdLst>
              <a:gd name="connsiteX0" fmla="*/ 0 w 4702629"/>
              <a:gd name="connsiteY0" fmla="*/ 6955971 h 6955971"/>
              <a:gd name="connsiteX1" fmla="*/ 1175657 w 4702629"/>
              <a:gd name="connsiteY1" fmla="*/ 0 h 6955971"/>
              <a:gd name="connsiteX2" fmla="*/ 3526972 w 4702629"/>
              <a:gd name="connsiteY2" fmla="*/ 0 h 6955971"/>
              <a:gd name="connsiteX3" fmla="*/ 4702629 w 4702629"/>
              <a:gd name="connsiteY3" fmla="*/ 6955971 h 6955971"/>
              <a:gd name="connsiteX4" fmla="*/ 0 w 4702629"/>
              <a:gd name="connsiteY4" fmla="*/ 6955971 h 6955971"/>
              <a:gd name="connsiteX0" fmla="*/ 0 w 4702629"/>
              <a:gd name="connsiteY0" fmla="*/ 6955971 h 6955971"/>
              <a:gd name="connsiteX1" fmla="*/ 10885 w 4702629"/>
              <a:gd name="connsiteY1" fmla="*/ 21771 h 6955971"/>
              <a:gd name="connsiteX2" fmla="*/ 3526972 w 4702629"/>
              <a:gd name="connsiteY2" fmla="*/ 0 h 6955971"/>
              <a:gd name="connsiteX3" fmla="*/ 4702629 w 4702629"/>
              <a:gd name="connsiteY3" fmla="*/ 6955971 h 6955971"/>
              <a:gd name="connsiteX4" fmla="*/ 0 w 4702629"/>
              <a:gd name="connsiteY4" fmla="*/ 6955971 h 6955971"/>
              <a:gd name="connsiteX0" fmla="*/ 0 w 5791201"/>
              <a:gd name="connsiteY0" fmla="*/ 6934200 h 6934200"/>
              <a:gd name="connsiteX1" fmla="*/ 10885 w 5791201"/>
              <a:gd name="connsiteY1" fmla="*/ 0 h 6934200"/>
              <a:gd name="connsiteX2" fmla="*/ 5791201 w 5791201"/>
              <a:gd name="connsiteY2" fmla="*/ 10886 h 6934200"/>
              <a:gd name="connsiteX3" fmla="*/ 4702629 w 5791201"/>
              <a:gd name="connsiteY3" fmla="*/ 6934200 h 6934200"/>
              <a:gd name="connsiteX4" fmla="*/ 0 w 5791201"/>
              <a:gd name="connsiteY4" fmla="*/ 6934200 h 6934200"/>
              <a:gd name="connsiteX0" fmla="*/ 0 w 5791201"/>
              <a:gd name="connsiteY0" fmla="*/ 7294328 h 7294328"/>
              <a:gd name="connsiteX1" fmla="*/ 48247 w 5791201"/>
              <a:gd name="connsiteY1" fmla="*/ 0 h 7294328"/>
              <a:gd name="connsiteX2" fmla="*/ 5791201 w 5791201"/>
              <a:gd name="connsiteY2" fmla="*/ 371014 h 7294328"/>
              <a:gd name="connsiteX3" fmla="*/ 4702629 w 5791201"/>
              <a:gd name="connsiteY3" fmla="*/ 7294328 h 7294328"/>
              <a:gd name="connsiteX4" fmla="*/ 0 w 5791201"/>
              <a:gd name="connsiteY4" fmla="*/ 7294328 h 7294328"/>
              <a:gd name="connsiteX0" fmla="*/ 0 w 5865925"/>
              <a:gd name="connsiteY0" fmla="*/ 7328461 h 7328461"/>
              <a:gd name="connsiteX1" fmla="*/ 48247 w 5865925"/>
              <a:gd name="connsiteY1" fmla="*/ 34133 h 7328461"/>
              <a:gd name="connsiteX2" fmla="*/ 5865925 w 5865925"/>
              <a:gd name="connsiteY2" fmla="*/ 0 h 7328461"/>
              <a:gd name="connsiteX3" fmla="*/ 4702629 w 5865925"/>
              <a:gd name="connsiteY3" fmla="*/ 7328461 h 7328461"/>
              <a:gd name="connsiteX4" fmla="*/ 0 w 5865925"/>
              <a:gd name="connsiteY4" fmla="*/ 7328461 h 7328461"/>
              <a:gd name="connsiteX0" fmla="*/ 0 w 5865925"/>
              <a:gd name="connsiteY0" fmla="*/ 7328461 h 7328461"/>
              <a:gd name="connsiteX1" fmla="*/ 48247 w 5865925"/>
              <a:gd name="connsiteY1" fmla="*/ 34133 h 7328461"/>
              <a:gd name="connsiteX2" fmla="*/ 5865925 w 5865925"/>
              <a:gd name="connsiteY2" fmla="*/ 0 h 7328461"/>
              <a:gd name="connsiteX3" fmla="*/ 4926804 w 5865925"/>
              <a:gd name="connsiteY3" fmla="*/ 7283448 h 7328461"/>
              <a:gd name="connsiteX4" fmla="*/ 0 w 5865925"/>
              <a:gd name="connsiteY4" fmla="*/ 7328461 h 7328461"/>
              <a:gd name="connsiteX0" fmla="*/ 0 w 5865925"/>
              <a:gd name="connsiteY0" fmla="*/ 7328461 h 7328465"/>
              <a:gd name="connsiteX1" fmla="*/ 48247 w 5865925"/>
              <a:gd name="connsiteY1" fmla="*/ 34133 h 7328465"/>
              <a:gd name="connsiteX2" fmla="*/ 5865925 w 5865925"/>
              <a:gd name="connsiteY2" fmla="*/ 0 h 7328465"/>
              <a:gd name="connsiteX3" fmla="*/ 4852077 w 5865925"/>
              <a:gd name="connsiteY3" fmla="*/ 7328465 h 7328465"/>
              <a:gd name="connsiteX4" fmla="*/ 0 w 5865925"/>
              <a:gd name="connsiteY4" fmla="*/ 7328461 h 7328465"/>
              <a:gd name="connsiteX0" fmla="*/ 0 w 5865925"/>
              <a:gd name="connsiteY0" fmla="*/ 7328461 h 7328465"/>
              <a:gd name="connsiteX1" fmla="*/ 48247 w 5865925"/>
              <a:gd name="connsiteY1" fmla="*/ 34133 h 7328465"/>
              <a:gd name="connsiteX2" fmla="*/ 5865925 w 5865925"/>
              <a:gd name="connsiteY2" fmla="*/ 0 h 7328465"/>
              <a:gd name="connsiteX3" fmla="*/ 3170988 w 5865925"/>
              <a:gd name="connsiteY3" fmla="*/ 7328465 h 7328465"/>
              <a:gd name="connsiteX4" fmla="*/ 0 w 5865925"/>
              <a:gd name="connsiteY4" fmla="*/ 7328461 h 7328465"/>
              <a:gd name="connsiteX0" fmla="*/ 0 w 6116300"/>
              <a:gd name="connsiteY0" fmla="*/ 7359793 h 7359797"/>
              <a:gd name="connsiteX1" fmla="*/ 48247 w 6116300"/>
              <a:gd name="connsiteY1" fmla="*/ 65465 h 7359797"/>
              <a:gd name="connsiteX2" fmla="*/ 6116300 w 6116300"/>
              <a:gd name="connsiteY2" fmla="*/ 0 h 7359797"/>
              <a:gd name="connsiteX3" fmla="*/ 3170988 w 6116300"/>
              <a:gd name="connsiteY3" fmla="*/ 7359797 h 7359797"/>
              <a:gd name="connsiteX4" fmla="*/ 0 w 6116300"/>
              <a:gd name="connsiteY4" fmla="*/ 7359793 h 7359797"/>
              <a:gd name="connsiteX0" fmla="*/ 0 w 6235528"/>
              <a:gd name="connsiteY0" fmla="*/ 7294329 h 7294333"/>
              <a:gd name="connsiteX1" fmla="*/ 48247 w 6235528"/>
              <a:gd name="connsiteY1" fmla="*/ 1 h 7294333"/>
              <a:gd name="connsiteX2" fmla="*/ 6235528 w 6235528"/>
              <a:gd name="connsiteY2" fmla="*/ 18086 h 7294333"/>
              <a:gd name="connsiteX3" fmla="*/ 3170988 w 6235528"/>
              <a:gd name="connsiteY3" fmla="*/ 7294333 h 7294333"/>
              <a:gd name="connsiteX4" fmla="*/ 0 w 6235528"/>
              <a:gd name="connsiteY4" fmla="*/ 7294329 h 7294333"/>
              <a:gd name="connsiteX0" fmla="*/ 0 w 5997075"/>
              <a:gd name="connsiteY0" fmla="*/ 7294329 h 7294333"/>
              <a:gd name="connsiteX1" fmla="*/ 48247 w 5997075"/>
              <a:gd name="connsiteY1" fmla="*/ 1 h 7294333"/>
              <a:gd name="connsiteX2" fmla="*/ 5997075 w 5997075"/>
              <a:gd name="connsiteY2" fmla="*/ 18086 h 7294333"/>
              <a:gd name="connsiteX3" fmla="*/ 3170988 w 5997075"/>
              <a:gd name="connsiteY3" fmla="*/ 7294333 h 7294333"/>
              <a:gd name="connsiteX4" fmla="*/ 0 w 5997075"/>
              <a:gd name="connsiteY4" fmla="*/ 7294329 h 7294333"/>
              <a:gd name="connsiteX0" fmla="*/ 0 w 6187836"/>
              <a:gd name="connsiteY0" fmla="*/ 7294329 h 7294333"/>
              <a:gd name="connsiteX1" fmla="*/ 48247 w 6187836"/>
              <a:gd name="connsiteY1" fmla="*/ 1 h 7294333"/>
              <a:gd name="connsiteX2" fmla="*/ 6187836 w 6187836"/>
              <a:gd name="connsiteY2" fmla="*/ 18086 h 7294333"/>
              <a:gd name="connsiteX3" fmla="*/ 3170988 w 6187836"/>
              <a:gd name="connsiteY3" fmla="*/ 7294333 h 7294333"/>
              <a:gd name="connsiteX4" fmla="*/ 0 w 6187836"/>
              <a:gd name="connsiteY4" fmla="*/ 7294329 h 7294333"/>
              <a:gd name="connsiteX0" fmla="*/ 0 w 6972687"/>
              <a:gd name="connsiteY0" fmla="*/ 7315814 h 7315814"/>
              <a:gd name="connsiteX1" fmla="*/ 833098 w 6972687"/>
              <a:gd name="connsiteY1" fmla="*/ 1 h 7315814"/>
              <a:gd name="connsiteX2" fmla="*/ 6972687 w 6972687"/>
              <a:gd name="connsiteY2" fmla="*/ 18086 h 7315814"/>
              <a:gd name="connsiteX3" fmla="*/ 3955839 w 6972687"/>
              <a:gd name="connsiteY3" fmla="*/ 7294333 h 7315814"/>
              <a:gd name="connsiteX4" fmla="*/ 0 w 6972687"/>
              <a:gd name="connsiteY4" fmla="*/ 7315814 h 7315814"/>
              <a:gd name="connsiteX0" fmla="*/ 25612 w 6998299"/>
              <a:gd name="connsiteY0" fmla="*/ 7315814 h 7315814"/>
              <a:gd name="connsiteX1" fmla="*/ 282 w 6998299"/>
              <a:gd name="connsiteY1" fmla="*/ 0 h 7315814"/>
              <a:gd name="connsiteX2" fmla="*/ 6998299 w 6998299"/>
              <a:gd name="connsiteY2" fmla="*/ 18086 h 7315814"/>
              <a:gd name="connsiteX3" fmla="*/ 3981451 w 6998299"/>
              <a:gd name="connsiteY3" fmla="*/ 7294333 h 7315814"/>
              <a:gd name="connsiteX4" fmla="*/ 25612 w 6998299"/>
              <a:gd name="connsiteY4" fmla="*/ 7315814 h 731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98299" h="7315814">
                <a:moveTo>
                  <a:pt x="25612" y="7315814"/>
                </a:moveTo>
                <a:cubicBezTo>
                  <a:pt x="29240" y="5004414"/>
                  <a:pt x="-3346" y="2311400"/>
                  <a:pt x="282" y="0"/>
                </a:cubicBezTo>
                <a:lnTo>
                  <a:pt x="6998299" y="18086"/>
                </a:lnTo>
                <a:lnTo>
                  <a:pt x="3981451" y="7294333"/>
                </a:lnTo>
                <a:lnTo>
                  <a:pt x="25612" y="7315814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D18190-1FA0-4FBA-86BF-5A5508ED4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19514" y="3238500"/>
            <a:ext cx="3595686" cy="3124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E240B5-6D35-43A4-BEA4-149B1573F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314" y="3238500"/>
            <a:ext cx="3595686" cy="3124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1C5C483-EC5C-4E8D-8285-A1AEA039E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77000"/>
            <a:ext cx="7315199" cy="3124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Speech Bubble: Oval 27">
            <a:extLst>
              <a:ext uri="{FF2B5EF4-FFF2-40B4-BE49-F238E27FC236}">
                <a16:creationId xmlns:a16="http://schemas.microsoft.com/office/drawing/2014/main" id="{9DD73185-187C-42CA-985D-FCC1A412FA62}"/>
              </a:ext>
            </a:extLst>
          </p:cNvPr>
          <p:cNvSpPr/>
          <p:nvPr/>
        </p:nvSpPr>
        <p:spPr>
          <a:xfrm>
            <a:off x="0" y="5950798"/>
            <a:ext cx="3375961" cy="1846659"/>
          </a:xfrm>
          <a:prstGeom prst="wedgeEllipseCallout">
            <a:avLst>
              <a:gd name="adj1" fmla="val 53571"/>
              <a:gd name="adj2" fmla="val 42616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Can one of you call the TA’s to help.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Strahinja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must be over me calling him.</a:t>
            </a:r>
          </a:p>
        </p:txBody>
      </p:sp>
      <p:pic>
        <p:nvPicPr>
          <p:cNvPr id="2" name="Picture 1" descr="close up of comic graphic face">
            <a:extLst>
              <a:ext uri="{FF2B5EF4-FFF2-40B4-BE49-F238E27FC236}">
                <a16:creationId xmlns:a16="http://schemas.microsoft.com/office/drawing/2014/main" id="{DEE5FE5E-E103-4AEF-AD5B-D7F503C616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0" y="975960"/>
            <a:ext cx="1437497" cy="2148240"/>
          </a:xfrm>
          <a:prstGeom prst="rect">
            <a:avLst/>
          </a:prstGeom>
        </p:spPr>
      </p:pic>
      <p:pic>
        <p:nvPicPr>
          <p:cNvPr id="18" name="Picture 17" descr="laptop">
            <a:extLst>
              <a:ext uri="{FF2B5EF4-FFF2-40B4-BE49-F238E27FC236}">
                <a16:creationId xmlns:a16="http://schemas.microsoft.com/office/drawing/2014/main" id="{9B91CE1C-D801-4AAA-8E8E-C428E833D3E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565206" y="72231"/>
            <a:ext cx="3809670" cy="292145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E7A3C44-7C78-42DC-8C89-AB3B65BA4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95813" y="736734"/>
            <a:ext cx="1804987" cy="10873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B4D1ED-7CAC-463B-ADE7-3C513DBF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95813" y="606482"/>
            <a:ext cx="1804987" cy="13025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FB1EE5-F9B3-4138-AC72-10851F73F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77837" y="813024"/>
            <a:ext cx="246189" cy="32587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3" name="Picture 62" descr="close up of comic graphic face">
            <a:extLst>
              <a:ext uri="{FF2B5EF4-FFF2-40B4-BE49-F238E27FC236}">
                <a16:creationId xmlns:a16="http://schemas.microsoft.com/office/drawing/2014/main" id="{2B31CEE8-E265-4846-8F3D-2E012E72950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73000" y="3768273"/>
            <a:ext cx="1719735" cy="2224473"/>
          </a:xfrm>
          <a:prstGeom prst="rect">
            <a:avLst/>
          </a:prstGeom>
        </p:spPr>
      </p:pic>
      <p:pic>
        <p:nvPicPr>
          <p:cNvPr id="61" name="Picture 60" descr="close up of comic graphic face">
            <a:extLst>
              <a:ext uri="{FF2B5EF4-FFF2-40B4-BE49-F238E27FC236}">
                <a16:creationId xmlns:a16="http://schemas.microsoft.com/office/drawing/2014/main" id="{46AAF5F5-D227-49A8-A7BA-A9AD3FEC515A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6361" y="3379854"/>
            <a:ext cx="2017176" cy="2841492"/>
          </a:xfrm>
          <a:prstGeom prst="rect">
            <a:avLst/>
          </a:prstGeom>
        </p:spPr>
      </p:pic>
      <p:pic>
        <p:nvPicPr>
          <p:cNvPr id="67" name="Picture 66" descr="girl in blue top">
            <a:extLst>
              <a:ext uri="{FF2B5EF4-FFF2-40B4-BE49-F238E27FC236}">
                <a16:creationId xmlns:a16="http://schemas.microsoft.com/office/drawing/2014/main" id="{5144C505-4183-4F1A-ACAF-4131BECA3BE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08957" y="6632346"/>
            <a:ext cx="3809670" cy="2964261"/>
          </a:xfrm>
          <a:prstGeom prst="rect">
            <a:avLst/>
          </a:prstGeom>
        </p:spPr>
      </p:pic>
      <p:sp>
        <p:nvSpPr>
          <p:cNvPr id="68" name="Speech Bubble: Oval 67">
            <a:extLst>
              <a:ext uri="{FF2B5EF4-FFF2-40B4-BE49-F238E27FC236}">
                <a16:creationId xmlns:a16="http://schemas.microsoft.com/office/drawing/2014/main" id="{AA29A32B-37E2-4DCB-BBE0-FA32BA890C4F}"/>
              </a:ext>
            </a:extLst>
          </p:cNvPr>
          <p:cNvSpPr/>
          <p:nvPr/>
        </p:nvSpPr>
        <p:spPr>
          <a:xfrm>
            <a:off x="1582175" y="417650"/>
            <a:ext cx="2610150" cy="2023375"/>
          </a:xfrm>
          <a:prstGeom prst="wedgeEllipseCallout">
            <a:avLst>
              <a:gd name="adj1" fmla="val -42242"/>
              <a:gd name="adj2" fmla="val 47436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Guys HELP  somethings up with merge of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GITHub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files</a:t>
            </a: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4BA93973-A235-40D7-B335-E619B3E13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4677834" y="809814"/>
            <a:ext cx="246188" cy="334524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9F40C4EE-4D69-4366-9984-8C15DDB7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6"/>
          <a:stretch/>
        </p:blipFill>
        <p:spPr>
          <a:xfrm>
            <a:off x="5018627" y="813024"/>
            <a:ext cx="1265920" cy="1011046"/>
          </a:xfrm>
          <a:prstGeom prst="rect">
            <a:avLst/>
          </a:prstGeom>
        </p:spPr>
      </p:pic>
      <p:sp>
        <p:nvSpPr>
          <p:cNvPr id="40" name="Speech Bubble: Oval 39">
            <a:extLst>
              <a:ext uri="{FF2B5EF4-FFF2-40B4-BE49-F238E27FC236}">
                <a16:creationId xmlns:a16="http://schemas.microsoft.com/office/drawing/2014/main" id="{7897BFE0-8F79-46C3-99E6-D638BBF47AF4}"/>
              </a:ext>
            </a:extLst>
          </p:cNvPr>
          <p:cNvSpPr/>
          <p:nvPr/>
        </p:nvSpPr>
        <p:spPr>
          <a:xfrm>
            <a:off x="4821957" y="6221346"/>
            <a:ext cx="2475929" cy="2023375"/>
          </a:xfrm>
          <a:prstGeom prst="wedgeEllipseCallout">
            <a:avLst>
              <a:gd name="adj1" fmla="val -13048"/>
              <a:gd name="adj2" fmla="val -91153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S&amp;I%! what’s happened to the CSS layout.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D784799-2AD7-4627-A920-27FF60F7716F}"/>
              </a:ext>
            </a:extLst>
          </p:cNvPr>
          <p:cNvSpPr txBox="1"/>
          <p:nvPr/>
        </p:nvSpPr>
        <p:spPr>
          <a:xfrm>
            <a:off x="80094" y="3559145"/>
            <a:ext cx="353290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>
                <a:solidFill>
                  <a:srgbClr val="000000"/>
                </a:solidFill>
              </a:rPr>
              <a:t>Challenges</a:t>
            </a:r>
          </a:p>
          <a:p>
            <a:endParaRPr lang="en-AU" b="1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000000"/>
                </a:solidFill>
              </a:rPr>
              <a:t>GitHub Merge Conflicts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000000"/>
                </a:solidFill>
              </a:rPr>
              <a:t>API render of data - images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000000"/>
                </a:solidFill>
              </a:rPr>
              <a:t>Time – never enough time </a:t>
            </a:r>
            <a:r>
              <a:rPr lang="en-AU" dirty="0">
                <a:solidFill>
                  <a:srgbClr val="000000"/>
                </a:solidFill>
                <a:sym typeface="Wingdings" panose="05000000000000000000" pitchFamily="2" charset="2"/>
              </a:rPr>
              <a:t> </a:t>
            </a:r>
            <a:endParaRPr lang="en-AU" dirty="0">
              <a:solidFill>
                <a:srgbClr val="000000"/>
              </a:solidFill>
            </a:endParaRPr>
          </a:p>
          <a:p>
            <a:endParaRPr lang="en-A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472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 hidden="1">
            <a:extLst>
              <a:ext uri="{FF2B5EF4-FFF2-40B4-BE49-F238E27FC236}">
                <a16:creationId xmlns:a16="http://schemas.microsoft.com/office/drawing/2014/main" id="{CBE7242A-1857-4A88-B631-C6FF47040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slide 3</a:t>
            </a:r>
          </a:p>
        </p:txBody>
      </p:sp>
      <p:sp>
        <p:nvSpPr>
          <p:cNvPr id="5" name="Trapezoid 3">
            <a:extLst>
              <a:ext uri="{FF2B5EF4-FFF2-40B4-BE49-F238E27FC236}">
                <a16:creationId xmlns:a16="http://schemas.microsoft.com/office/drawing/2014/main" id="{3A26B778-4DE9-4BB4-AB1B-B08B02F7A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flipV="1">
            <a:off x="2848167" y="3421651"/>
            <a:ext cx="4467415" cy="6174223"/>
          </a:xfrm>
          <a:custGeom>
            <a:avLst/>
            <a:gdLst>
              <a:gd name="connsiteX0" fmla="*/ 0 w 4702629"/>
              <a:gd name="connsiteY0" fmla="*/ 6955971 h 6955971"/>
              <a:gd name="connsiteX1" fmla="*/ 1175657 w 4702629"/>
              <a:gd name="connsiteY1" fmla="*/ 0 h 6955971"/>
              <a:gd name="connsiteX2" fmla="*/ 3526972 w 4702629"/>
              <a:gd name="connsiteY2" fmla="*/ 0 h 6955971"/>
              <a:gd name="connsiteX3" fmla="*/ 4702629 w 4702629"/>
              <a:gd name="connsiteY3" fmla="*/ 6955971 h 6955971"/>
              <a:gd name="connsiteX4" fmla="*/ 0 w 4702629"/>
              <a:gd name="connsiteY4" fmla="*/ 6955971 h 6955971"/>
              <a:gd name="connsiteX0" fmla="*/ 0 w 4702629"/>
              <a:gd name="connsiteY0" fmla="*/ 6955971 h 6955971"/>
              <a:gd name="connsiteX1" fmla="*/ 10885 w 4702629"/>
              <a:gd name="connsiteY1" fmla="*/ 21771 h 6955971"/>
              <a:gd name="connsiteX2" fmla="*/ 3526972 w 4702629"/>
              <a:gd name="connsiteY2" fmla="*/ 0 h 6955971"/>
              <a:gd name="connsiteX3" fmla="*/ 4702629 w 4702629"/>
              <a:gd name="connsiteY3" fmla="*/ 6955971 h 6955971"/>
              <a:gd name="connsiteX4" fmla="*/ 0 w 4702629"/>
              <a:gd name="connsiteY4" fmla="*/ 6955971 h 6955971"/>
              <a:gd name="connsiteX0" fmla="*/ 0 w 5791201"/>
              <a:gd name="connsiteY0" fmla="*/ 6934200 h 6934200"/>
              <a:gd name="connsiteX1" fmla="*/ 10885 w 5791201"/>
              <a:gd name="connsiteY1" fmla="*/ 0 h 6934200"/>
              <a:gd name="connsiteX2" fmla="*/ 5791201 w 5791201"/>
              <a:gd name="connsiteY2" fmla="*/ 10886 h 6934200"/>
              <a:gd name="connsiteX3" fmla="*/ 4702629 w 5791201"/>
              <a:gd name="connsiteY3" fmla="*/ 6934200 h 6934200"/>
              <a:gd name="connsiteX4" fmla="*/ 0 w 5791201"/>
              <a:gd name="connsiteY4" fmla="*/ 6934200 h 6934200"/>
              <a:gd name="connsiteX0" fmla="*/ 0 w 5791201"/>
              <a:gd name="connsiteY0" fmla="*/ 7294328 h 7294328"/>
              <a:gd name="connsiteX1" fmla="*/ 48247 w 5791201"/>
              <a:gd name="connsiteY1" fmla="*/ 0 h 7294328"/>
              <a:gd name="connsiteX2" fmla="*/ 5791201 w 5791201"/>
              <a:gd name="connsiteY2" fmla="*/ 371014 h 7294328"/>
              <a:gd name="connsiteX3" fmla="*/ 4702629 w 5791201"/>
              <a:gd name="connsiteY3" fmla="*/ 7294328 h 7294328"/>
              <a:gd name="connsiteX4" fmla="*/ 0 w 5791201"/>
              <a:gd name="connsiteY4" fmla="*/ 7294328 h 7294328"/>
              <a:gd name="connsiteX0" fmla="*/ 0 w 5865925"/>
              <a:gd name="connsiteY0" fmla="*/ 7328461 h 7328461"/>
              <a:gd name="connsiteX1" fmla="*/ 48247 w 5865925"/>
              <a:gd name="connsiteY1" fmla="*/ 34133 h 7328461"/>
              <a:gd name="connsiteX2" fmla="*/ 5865925 w 5865925"/>
              <a:gd name="connsiteY2" fmla="*/ 0 h 7328461"/>
              <a:gd name="connsiteX3" fmla="*/ 4702629 w 5865925"/>
              <a:gd name="connsiteY3" fmla="*/ 7328461 h 7328461"/>
              <a:gd name="connsiteX4" fmla="*/ 0 w 5865925"/>
              <a:gd name="connsiteY4" fmla="*/ 7328461 h 7328461"/>
              <a:gd name="connsiteX0" fmla="*/ 0 w 5865925"/>
              <a:gd name="connsiteY0" fmla="*/ 7328461 h 7328461"/>
              <a:gd name="connsiteX1" fmla="*/ 48247 w 5865925"/>
              <a:gd name="connsiteY1" fmla="*/ 34133 h 7328461"/>
              <a:gd name="connsiteX2" fmla="*/ 5865925 w 5865925"/>
              <a:gd name="connsiteY2" fmla="*/ 0 h 7328461"/>
              <a:gd name="connsiteX3" fmla="*/ 4926804 w 5865925"/>
              <a:gd name="connsiteY3" fmla="*/ 7283448 h 7328461"/>
              <a:gd name="connsiteX4" fmla="*/ 0 w 5865925"/>
              <a:gd name="connsiteY4" fmla="*/ 7328461 h 7328461"/>
              <a:gd name="connsiteX0" fmla="*/ 0 w 5865925"/>
              <a:gd name="connsiteY0" fmla="*/ 7328461 h 7328465"/>
              <a:gd name="connsiteX1" fmla="*/ 48247 w 5865925"/>
              <a:gd name="connsiteY1" fmla="*/ 34133 h 7328465"/>
              <a:gd name="connsiteX2" fmla="*/ 5865925 w 5865925"/>
              <a:gd name="connsiteY2" fmla="*/ 0 h 7328465"/>
              <a:gd name="connsiteX3" fmla="*/ 4852077 w 5865925"/>
              <a:gd name="connsiteY3" fmla="*/ 7328465 h 7328465"/>
              <a:gd name="connsiteX4" fmla="*/ 0 w 5865925"/>
              <a:gd name="connsiteY4" fmla="*/ 7328461 h 7328465"/>
              <a:gd name="connsiteX0" fmla="*/ 0 w 5865925"/>
              <a:gd name="connsiteY0" fmla="*/ 7328461 h 7328465"/>
              <a:gd name="connsiteX1" fmla="*/ 48247 w 5865925"/>
              <a:gd name="connsiteY1" fmla="*/ 34133 h 7328465"/>
              <a:gd name="connsiteX2" fmla="*/ 5865925 w 5865925"/>
              <a:gd name="connsiteY2" fmla="*/ 0 h 7328465"/>
              <a:gd name="connsiteX3" fmla="*/ 3170988 w 5865925"/>
              <a:gd name="connsiteY3" fmla="*/ 7328465 h 7328465"/>
              <a:gd name="connsiteX4" fmla="*/ 0 w 5865925"/>
              <a:gd name="connsiteY4" fmla="*/ 7328461 h 7328465"/>
              <a:gd name="connsiteX0" fmla="*/ 0 w 6116300"/>
              <a:gd name="connsiteY0" fmla="*/ 7359793 h 7359797"/>
              <a:gd name="connsiteX1" fmla="*/ 48247 w 6116300"/>
              <a:gd name="connsiteY1" fmla="*/ 65465 h 7359797"/>
              <a:gd name="connsiteX2" fmla="*/ 6116300 w 6116300"/>
              <a:gd name="connsiteY2" fmla="*/ 0 h 7359797"/>
              <a:gd name="connsiteX3" fmla="*/ 3170988 w 6116300"/>
              <a:gd name="connsiteY3" fmla="*/ 7359797 h 7359797"/>
              <a:gd name="connsiteX4" fmla="*/ 0 w 6116300"/>
              <a:gd name="connsiteY4" fmla="*/ 7359793 h 7359797"/>
              <a:gd name="connsiteX0" fmla="*/ 0 w 6235528"/>
              <a:gd name="connsiteY0" fmla="*/ 7294329 h 7294333"/>
              <a:gd name="connsiteX1" fmla="*/ 48247 w 6235528"/>
              <a:gd name="connsiteY1" fmla="*/ 1 h 7294333"/>
              <a:gd name="connsiteX2" fmla="*/ 6235528 w 6235528"/>
              <a:gd name="connsiteY2" fmla="*/ 18086 h 7294333"/>
              <a:gd name="connsiteX3" fmla="*/ 3170988 w 6235528"/>
              <a:gd name="connsiteY3" fmla="*/ 7294333 h 7294333"/>
              <a:gd name="connsiteX4" fmla="*/ 0 w 6235528"/>
              <a:gd name="connsiteY4" fmla="*/ 7294329 h 7294333"/>
              <a:gd name="connsiteX0" fmla="*/ 0 w 5997075"/>
              <a:gd name="connsiteY0" fmla="*/ 7294329 h 7294333"/>
              <a:gd name="connsiteX1" fmla="*/ 48247 w 5997075"/>
              <a:gd name="connsiteY1" fmla="*/ 1 h 7294333"/>
              <a:gd name="connsiteX2" fmla="*/ 5997075 w 5997075"/>
              <a:gd name="connsiteY2" fmla="*/ 18086 h 7294333"/>
              <a:gd name="connsiteX3" fmla="*/ 3170988 w 5997075"/>
              <a:gd name="connsiteY3" fmla="*/ 7294333 h 7294333"/>
              <a:gd name="connsiteX4" fmla="*/ 0 w 5997075"/>
              <a:gd name="connsiteY4" fmla="*/ 7294329 h 7294333"/>
              <a:gd name="connsiteX0" fmla="*/ 0 w 6187836"/>
              <a:gd name="connsiteY0" fmla="*/ 7294329 h 7294333"/>
              <a:gd name="connsiteX1" fmla="*/ 48247 w 6187836"/>
              <a:gd name="connsiteY1" fmla="*/ 1 h 7294333"/>
              <a:gd name="connsiteX2" fmla="*/ 6187836 w 6187836"/>
              <a:gd name="connsiteY2" fmla="*/ 18086 h 7294333"/>
              <a:gd name="connsiteX3" fmla="*/ 3170988 w 6187836"/>
              <a:gd name="connsiteY3" fmla="*/ 7294333 h 7294333"/>
              <a:gd name="connsiteX4" fmla="*/ 0 w 6187836"/>
              <a:gd name="connsiteY4" fmla="*/ 7294329 h 7294333"/>
              <a:gd name="connsiteX0" fmla="*/ 0 w 6972687"/>
              <a:gd name="connsiteY0" fmla="*/ 7315814 h 7315814"/>
              <a:gd name="connsiteX1" fmla="*/ 833098 w 6972687"/>
              <a:gd name="connsiteY1" fmla="*/ 1 h 7315814"/>
              <a:gd name="connsiteX2" fmla="*/ 6972687 w 6972687"/>
              <a:gd name="connsiteY2" fmla="*/ 18086 h 7315814"/>
              <a:gd name="connsiteX3" fmla="*/ 3955839 w 6972687"/>
              <a:gd name="connsiteY3" fmla="*/ 7294333 h 7315814"/>
              <a:gd name="connsiteX4" fmla="*/ 0 w 6972687"/>
              <a:gd name="connsiteY4" fmla="*/ 7315814 h 7315814"/>
              <a:gd name="connsiteX0" fmla="*/ 25612 w 6998299"/>
              <a:gd name="connsiteY0" fmla="*/ 7315814 h 7315814"/>
              <a:gd name="connsiteX1" fmla="*/ 282 w 6998299"/>
              <a:gd name="connsiteY1" fmla="*/ 0 h 7315814"/>
              <a:gd name="connsiteX2" fmla="*/ 6998299 w 6998299"/>
              <a:gd name="connsiteY2" fmla="*/ 18086 h 7315814"/>
              <a:gd name="connsiteX3" fmla="*/ 3981451 w 6998299"/>
              <a:gd name="connsiteY3" fmla="*/ 7294333 h 7315814"/>
              <a:gd name="connsiteX4" fmla="*/ 25612 w 6998299"/>
              <a:gd name="connsiteY4" fmla="*/ 7315814 h 731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98299" h="7315814">
                <a:moveTo>
                  <a:pt x="25612" y="7315814"/>
                </a:moveTo>
                <a:cubicBezTo>
                  <a:pt x="29240" y="5004414"/>
                  <a:pt x="-3346" y="2311400"/>
                  <a:pt x="282" y="0"/>
                </a:cubicBezTo>
                <a:lnTo>
                  <a:pt x="6998299" y="18086"/>
                </a:lnTo>
                <a:lnTo>
                  <a:pt x="3981451" y="7294333"/>
                </a:lnTo>
                <a:lnTo>
                  <a:pt x="25612" y="7315814"/>
                </a:lnTo>
                <a:close/>
              </a:path>
            </a:pathLst>
          </a:cu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00EABB-BE84-40A1-A46A-9CF476AC0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7315200" cy="331885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21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1F52BBC-3637-4C8F-A1D2-14857E1AF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422386"/>
            <a:ext cx="4683762" cy="6168898"/>
          </a:xfrm>
          <a:custGeom>
            <a:avLst/>
            <a:gdLst>
              <a:gd name="connsiteX0" fmla="*/ 0 w 4683762"/>
              <a:gd name="connsiteY0" fmla="*/ 0 h 6168898"/>
              <a:gd name="connsiteX1" fmla="*/ 4683762 w 4683762"/>
              <a:gd name="connsiteY1" fmla="*/ 4368 h 6168898"/>
              <a:gd name="connsiteX2" fmla="*/ 2726674 w 4683762"/>
              <a:gd name="connsiteY2" fmla="*/ 6168898 h 6168898"/>
              <a:gd name="connsiteX3" fmla="*/ 0 w 4683762"/>
              <a:gd name="connsiteY3" fmla="*/ 6168898 h 6168898"/>
              <a:gd name="connsiteX4" fmla="*/ 0 w 4683762"/>
              <a:gd name="connsiteY4" fmla="*/ 0 h 616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3762" h="6168898">
                <a:moveTo>
                  <a:pt x="0" y="0"/>
                </a:moveTo>
                <a:lnTo>
                  <a:pt x="4683762" y="4368"/>
                </a:lnTo>
                <a:lnTo>
                  <a:pt x="2726674" y="6168898"/>
                </a:lnTo>
                <a:lnTo>
                  <a:pt x="0" y="616889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3" name="Picture 12" descr="close up of comic graphic face">
            <a:extLst>
              <a:ext uri="{FF2B5EF4-FFF2-40B4-BE49-F238E27FC236}">
                <a16:creationId xmlns:a16="http://schemas.microsoft.com/office/drawing/2014/main" id="{B01ED2AD-50AB-4CE3-8CDD-D754DEE32D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50080" y="4497905"/>
            <a:ext cx="2865120" cy="4615615"/>
          </a:xfrm>
          <a:prstGeom prst="rect">
            <a:avLst/>
          </a:prstGeom>
        </p:spPr>
      </p:pic>
      <p:pic>
        <p:nvPicPr>
          <p:cNvPr id="12" name="Picture 11" descr="close up of comic graphic face">
            <a:extLst>
              <a:ext uri="{FF2B5EF4-FFF2-40B4-BE49-F238E27FC236}">
                <a16:creationId xmlns:a16="http://schemas.microsoft.com/office/drawing/2014/main" id="{D2C69668-F2B7-4BB3-BFB5-36987C1BF08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052" y="5326"/>
            <a:ext cx="2408879" cy="3313525"/>
          </a:xfrm>
          <a:prstGeom prst="rect">
            <a:avLst/>
          </a:prstGeom>
        </p:spPr>
      </p:pic>
      <p:pic>
        <p:nvPicPr>
          <p:cNvPr id="14" name="Picture 13" descr="close up of comic graphic face">
            <a:extLst>
              <a:ext uri="{FF2B5EF4-FFF2-40B4-BE49-F238E27FC236}">
                <a16:creationId xmlns:a16="http://schemas.microsoft.com/office/drawing/2014/main" id="{610DDC76-10B7-478A-96B8-FF8CEE6E6C9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29753" y="0"/>
            <a:ext cx="1791395" cy="290707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F84E4F7-3F94-4CAC-A271-B00AD62F8912}"/>
              </a:ext>
            </a:extLst>
          </p:cNvPr>
          <p:cNvSpPr txBox="1"/>
          <p:nvPr/>
        </p:nvSpPr>
        <p:spPr>
          <a:xfrm>
            <a:off x="77447" y="3696305"/>
            <a:ext cx="35329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>
                <a:solidFill>
                  <a:srgbClr val="000000"/>
                </a:solidFill>
                <a:latin typeface="+mj-lt"/>
              </a:rPr>
              <a:t>Successes</a:t>
            </a:r>
          </a:p>
          <a:p>
            <a:endParaRPr lang="en-AU" sz="2000" b="1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rgbClr val="000000"/>
                </a:solidFill>
              </a:rPr>
              <a:t>Gaming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rgbClr val="000000"/>
                </a:solidFill>
              </a:rPr>
              <a:t>GitHub Knowledge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rgbClr val="000000"/>
                </a:solidFill>
              </a:rPr>
              <a:t>API – Fetch Knowledge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rgbClr val="000000"/>
                </a:solidFill>
              </a:rPr>
              <a:t>Team Collaboration &amp; Friendships</a:t>
            </a:r>
          </a:p>
          <a:p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20" name="Speech Bubble: Oval 19">
            <a:extLst>
              <a:ext uri="{FF2B5EF4-FFF2-40B4-BE49-F238E27FC236}">
                <a16:creationId xmlns:a16="http://schemas.microsoft.com/office/drawing/2014/main" id="{75207880-7CCB-49D9-9EF9-C6E2DF811D8E}"/>
              </a:ext>
            </a:extLst>
          </p:cNvPr>
          <p:cNvSpPr/>
          <p:nvPr/>
        </p:nvSpPr>
        <p:spPr>
          <a:xfrm>
            <a:off x="2336342" y="1096238"/>
            <a:ext cx="2475929" cy="2023375"/>
          </a:xfrm>
          <a:prstGeom prst="wedgeEllipseCallout">
            <a:avLst>
              <a:gd name="adj1" fmla="val 94054"/>
              <a:gd name="adj2" fmla="val -120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Finally! It’s working.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AND it’s only 9.29 pm the night before its due </a:t>
            </a:r>
          </a:p>
        </p:txBody>
      </p:sp>
      <p:pic>
        <p:nvPicPr>
          <p:cNvPr id="22" name="Picture 21" descr="girl in blue top">
            <a:extLst>
              <a:ext uri="{FF2B5EF4-FFF2-40B4-BE49-F238E27FC236}">
                <a16:creationId xmlns:a16="http://schemas.microsoft.com/office/drawing/2014/main" id="{7BE84545-21CB-40AF-93DE-5533B87AAE0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0951" y="6416041"/>
            <a:ext cx="2738623" cy="3182532"/>
          </a:xfrm>
          <a:prstGeom prst="rect">
            <a:avLst/>
          </a:prstGeom>
        </p:spPr>
      </p:pic>
      <p:sp>
        <p:nvSpPr>
          <p:cNvPr id="24" name="Speech Bubble: Oval 23">
            <a:extLst>
              <a:ext uri="{FF2B5EF4-FFF2-40B4-BE49-F238E27FC236}">
                <a16:creationId xmlns:a16="http://schemas.microsoft.com/office/drawing/2014/main" id="{1B717CD2-0661-422C-A9F3-D81EAB77EE67}"/>
              </a:ext>
            </a:extLst>
          </p:cNvPr>
          <p:cNvSpPr/>
          <p:nvPr/>
        </p:nvSpPr>
        <p:spPr>
          <a:xfrm>
            <a:off x="1713656" y="5794024"/>
            <a:ext cx="2475929" cy="2023375"/>
          </a:xfrm>
          <a:prstGeom prst="wedgeEllipseCallout">
            <a:avLst>
              <a:gd name="adj1" fmla="val -58597"/>
              <a:gd name="adj2" fmla="val 5572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Woo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Hoo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71778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 hidden="1">
            <a:extLst>
              <a:ext uri="{FF2B5EF4-FFF2-40B4-BE49-F238E27FC236}">
                <a16:creationId xmlns:a16="http://schemas.microsoft.com/office/drawing/2014/main" id="{4687E148-D428-4B93-8740-4F7B5CFEF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  <a:r>
              <a:rPr lang="en-US" baseline="0" dirty="0"/>
              <a:t> slide 1</a:t>
            </a:r>
            <a:endParaRPr lang="en-US" dirty="0"/>
          </a:p>
        </p:txBody>
      </p:sp>
      <p:pic>
        <p:nvPicPr>
          <p:cNvPr id="34" name="Picture Placeholder 33">
            <a:extLst>
              <a:ext uri="{FF2B5EF4-FFF2-40B4-BE49-F238E27FC236}">
                <a16:creationId xmlns:a16="http://schemas.microsoft.com/office/drawing/2014/main" id="{21C3FB81-F6A0-4734-8628-E6A418055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0" b="160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35" name="Picture Placeholder 34">
            <a:extLst>
              <a:ext uri="{FF2B5EF4-FFF2-40B4-BE49-F238E27FC236}">
                <a16:creationId xmlns:a16="http://schemas.microsoft.com/office/drawing/2014/main" id="{E218D128-4F27-460A-A49D-1AF4F1D81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1" b="61"/>
          <a:stretch>
            <a:fillRect/>
          </a:stretch>
        </p:blipFill>
        <p:spPr>
          <a:xfrm>
            <a:off x="0" y="3238500"/>
            <a:ext cx="7315199" cy="3124200"/>
          </a:xfrm>
          <a:prstGeom prst="rect">
            <a:avLst/>
          </a:prstGeom>
        </p:spPr>
      </p:pic>
      <p:pic>
        <p:nvPicPr>
          <p:cNvPr id="37" name="Picture Placeholder 36">
            <a:extLst>
              <a:ext uri="{FF2B5EF4-FFF2-40B4-BE49-F238E27FC236}">
                <a16:creationId xmlns:a16="http://schemas.microsoft.com/office/drawing/2014/main" id="{3356924B-1B93-41A0-8782-CDCF4E662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" b="63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1AE2E848-7F08-414A-9AE3-EE805BA4D896}"/>
              </a:ext>
            </a:extLst>
          </p:cNvPr>
          <p:cNvSpPr/>
          <p:nvPr/>
        </p:nvSpPr>
        <p:spPr>
          <a:xfrm>
            <a:off x="4942840" y="7156994"/>
            <a:ext cx="2132790" cy="1849106"/>
          </a:xfrm>
          <a:prstGeom prst="wedgeRoundRectCallout">
            <a:avLst>
              <a:gd name="adj1" fmla="val -94527"/>
              <a:gd name="adj2" fmla="val -24139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Can’t wait to purchase that game now I’ve seen it on our app!</a:t>
            </a:r>
          </a:p>
        </p:txBody>
      </p:sp>
      <p:pic>
        <p:nvPicPr>
          <p:cNvPr id="42" name="Picture 41" descr="person folding his arms">
            <a:extLst>
              <a:ext uri="{FF2B5EF4-FFF2-40B4-BE49-F238E27FC236}">
                <a16:creationId xmlns:a16="http://schemas.microsoft.com/office/drawing/2014/main" id="{BF565F7F-8098-4D7B-B0E5-8A33B4E9D74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328268" y="6552353"/>
            <a:ext cx="2658661" cy="3046219"/>
          </a:xfrm>
          <a:prstGeom prst="rect">
            <a:avLst/>
          </a:prstGeom>
        </p:spPr>
      </p:pic>
      <p:pic>
        <p:nvPicPr>
          <p:cNvPr id="44" name="Picture 43" descr="girl in blue top">
            <a:extLst>
              <a:ext uri="{FF2B5EF4-FFF2-40B4-BE49-F238E27FC236}">
                <a16:creationId xmlns:a16="http://schemas.microsoft.com/office/drawing/2014/main" id="{0BC544BC-437D-4351-AB65-27EB1F9B570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5349" y="6946303"/>
            <a:ext cx="2282323" cy="2652269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34377D76-80F6-4791-9D40-7AC96C1E7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b="24325"/>
          <a:stretch/>
        </p:blipFill>
        <p:spPr>
          <a:xfrm>
            <a:off x="933329" y="7952861"/>
            <a:ext cx="2945478" cy="17093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8991F850-88AC-4AF2-BA63-CC3C2A22D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6"/>
          <a:stretch/>
        </p:blipFill>
        <p:spPr>
          <a:xfrm>
            <a:off x="1717040" y="8358398"/>
            <a:ext cx="1427480" cy="948162"/>
          </a:xfrm>
          <a:prstGeom prst="rect">
            <a:avLst/>
          </a:prstGeom>
        </p:spPr>
      </p:pic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DD869FFB-14DB-4122-A85F-921D889E4F97}"/>
              </a:ext>
            </a:extLst>
          </p:cNvPr>
          <p:cNvSpPr/>
          <p:nvPr/>
        </p:nvSpPr>
        <p:spPr>
          <a:xfrm>
            <a:off x="181086" y="3593503"/>
            <a:ext cx="2806114" cy="2224164"/>
          </a:xfrm>
          <a:prstGeom prst="wedgeRoundRectCallout">
            <a:avLst>
              <a:gd name="adj1" fmla="val -11808"/>
              <a:gd name="adj2" fmla="val 104095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I’m so old.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I still play Monopoly.</a:t>
            </a:r>
          </a:p>
          <a:p>
            <a:pPr algn="ctr"/>
            <a:endParaRPr lang="en-US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Hope the class loves it.</a:t>
            </a:r>
          </a:p>
        </p:txBody>
      </p:sp>
      <p:grpSp>
        <p:nvGrpSpPr>
          <p:cNvPr id="26" name="Group 25" descr="speech bubble with heart">
            <a:extLst>
              <a:ext uri="{FF2B5EF4-FFF2-40B4-BE49-F238E27FC236}">
                <a16:creationId xmlns:a16="http://schemas.microsoft.com/office/drawing/2014/main" id="{6D75F964-928E-40A0-A77E-E193AF867004}"/>
              </a:ext>
            </a:extLst>
          </p:cNvPr>
          <p:cNvGrpSpPr/>
          <p:nvPr/>
        </p:nvGrpSpPr>
        <p:grpSpPr>
          <a:xfrm rot="767604">
            <a:off x="5862675" y="3808257"/>
            <a:ext cx="1085390" cy="570913"/>
            <a:chOff x="718748" y="4100160"/>
            <a:chExt cx="1465652" cy="77093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C3110FB-FB84-4DF6-B87D-076C1D8E8DC9}"/>
                </a:ext>
              </a:extLst>
            </p:cNvPr>
            <p:cNvSpPr/>
            <p:nvPr/>
          </p:nvSpPr>
          <p:spPr>
            <a:xfrm>
              <a:off x="718748" y="4100160"/>
              <a:ext cx="1465652" cy="770930"/>
            </a:xfrm>
            <a:custGeom>
              <a:avLst/>
              <a:gdLst>
                <a:gd name="connsiteX0" fmla="*/ 563029 w 1465652"/>
                <a:gd name="connsiteY0" fmla="*/ 601133 h 770930"/>
                <a:gd name="connsiteX1" fmla="*/ 902622 w 1465652"/>
                <a:gd name="connsiteY1" fmla="*/ 601133 h 770930"/>
                <a:gd name="connsiteX2" fmla="*/ 732825 w 1465652"/>
                <a:gd name="connsiteY2" fmla="*/ 770930 h 770930"/>
                <a:gd name="connsiteX3" fmla="*/ 100189 w 1465652"/>
                <a:gd name="connsiteY3" fmla="*/ 0 h 770930"/>
                <a:gd name="connsiteX4" fmla="*/ 1365463 w 1465652"/>
                <a:gd name="connsiteY4" fmla="*/ 0 h 770930"/>
                <a:gd name="connsiteX5" fmla="*/ 1465652 w 1465652"/>
                <a:gd name="connsiteY5" fmla="*/ 100189 h 770930"/>
                <a:gd name="connsiteX6" fmla="*/ 1465652 w 1465652"/>
                <a:gd name="connsiteY6" fmla="*/ 500944 h 770930"/>
                <a:gd name="connsiteX7" fmla="*/ 1365463 w 1465652"/>
                <a:gd name="connsiteY7" fmla="*/ 601133 h 770930"/>
                <a:gd name="connsiteX8" fmla="*/ 902622 w 1465652"/>
                <a:gd name="connsiteY8" fmla="*/ 601133 h 770930"/>
                <a:gd name="connsiteX9" fmla="*/ 902623 w 1465652"/>
                <a:gd name="connsiteY9" fmla="*/ 601132 h 770930"/>
                <a:gd name="connsiteX10" fmla="*/ 563028 w 1465652"/>
                <a:gd name="connsiteY10" fmla="*/ 601132 h 770930"/>
                <a:gd name="connsiteX11" fmla="*/ 563029 w 1465652"/>
                <a:gd name="connsiteY11" fmla="*/ 601133 h 770930"/>
                <a:gd name="connsiteX12" fmla="*/ 100189 w 1465652"/>
                <a:gd name="connsiteY12" fmla="*/ 601133 h 770930"/>
                <a:gd name="connsiteX13" fmla="*/ 0 w 1465652"/>
                <a:gd name="connsiteY13" fmla="*/ 500944 h 770930"/>
                <a:gd name="connsiteX14" fmla="*/ 0 w 1465652"/>
                <a:gd name="connsiteY14" fmla="*/ 100189 h 770930"/>
                <a:gd name="connsiteX15" fmla="*/ 100189 w 1465652"/>
                <a:gd name="connsiteY15" fmla="*/ 0 h 770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5652" h="770930">
                  <a:moveTo>
                    <a:pt x="563029" y="601133"/>
                  </a:moveTo>
                  <a:lnTo>
                    <a:pt x="902622" y="601133"/>
                  </a:lnTo>
                  <a:lnTo>
                    <a:pt x="732825" y="770930"/>
                  </a:lnTo>
                  <a:close/>
                  <a:moveTo>
                    <a:pt x="100189" y="0"/>
                  </a:moveTo>
                  <a:lnTo>
                    <a:pt x="1365463" y="0"/>
                  </a:lnTo>
                  <a:cubicBezTo>
                    <a:pt x="1420796" y="0"/>
                    <a:pt x="1465652" y="44856"/>
                    <a:pt x="1465652" y="100189"/>
                  </a:cubicBezTo>
                  <a:lnTo>
                    <a:pt x="1465652" y="500944"/>
                  </a:lnTo>
                  <a:cubicBezTo>
                    <a:pt x="1465652" y="556277"/>
                    <a:pt x="1420796" y="601133"/>
                    <a:pt x="1365463" y="601133"/>
                  </a:cubicBezTo>
                  <a:lnTo>
                    <a:pt x="902622" y="601133"/>
                  </a:lnTo>
                  <a:lnTo>
                    <a:pt x="902623" y="601132"/>
                  </a:lnTo>
                  <a:lnTo>
                    <a:pt x="563028" y="601132"/>
                  </a:lnTo>
                  <a:lnTo>
                    <a:pt x="563029" y="601133"/>
                  </a:lnTo>
                  <a:lnTo>
                    <a:pt x="100189" y="601133"/>
                  </a:lnTo>
                  <a:cubicBezTo>
                    <a:pt x="44856" y="601133"/>
                    <a:pt x="0" y="556277"/>
                    <a:pt x="0" y="500944"/>
                  </a:cubicBezTo>
                  <a:lnTo>
                    <a:pt x="0" y="100189"/>
                  </a:lnTo>
                  <a:cubicBezTo>
                    <a:pt x="0" y="44856"/>
                    <a:pt x="44856" y="0"/>
                    <a:pt x="10018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Heart 28">
              <a:extLst>
                <a:ext uri="{FF2B5EF4-FFF2-40B4-BE49-F238E27FC236}">
                  <a16:creationId xmlns:a16="http://schemas.microsoft.com/office/drawing/2014/main" id="{AD0C856F-5178-47DC-B00E-41B2D8EA4E0A}"/>
                </a:ext>
              </a:extLst>
            </p:cNvPr>
            <p:cNvSpPr/>
            <p:nvPr/>
          </p:nvSpPr>
          <p:spPr>
            <a:xfrm>
              <a:off x="1272733" y="4234045"/>
              <a:ext cx="357680" cy="339596"/>
            </a:xfrm>
            <a:prstGeom prst="heart">
              <a:avLst/>
            </a:prstGeom>
            <a:solidFill>
              <a:srgbClr val="FF000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 descr="speech bubble with heart">
            <a:extLst>
              <a:ext uri="{FF2B5EF4-FFF2-40B4-BE49-F238E27FC236}">
                <a16:creationId xmlns:a16="http://schemas.microsoft.com/office/drawing/2014/main" id="{86B5200C-A1EC-4149-8E96-BA0AA1C2E902}"/>
              </a:ext>
            </a:extLst>
          </p:cNvPr>
          <p:cNvGrpSpPr/>
          <p:nvPr/>
        </p:nvGrpSpPr>
        <p:grpSpPr>
          <a:xfrm rot="21141936">
            <a:off x="4088365" y="3868235"/>
            <a:ext cx="999163" cy="525558"/>
            <a:chOff x="718748" y="4100160"/>
            <a:chExt cx="1465652" cy="770930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CCC91D2-864C-43D5-BE76-BA9291580109}"/>
                </a:ext>
              </a:extLst>
            </p:cNvPr>
            <p:cNvSpPr/>
            <p:nvPr/>
          </p:nvSpPr>
          <p:spPr>
            <a:xfrm>
              <a:off x="718748" y="4100160"/>
              <a:ext cx="1465652" cy="770930"/>
            </a:xfrm>
            <a:custGeom>
              <a:avLst/>
              <a:gdLst>
                <a:gd name="connsiteX0" fmla="*/ 563029 w 1465652"/>
                <a:gd name="connsiteY0" fmla="*/ 601133 h 770930"/>
                <a:gd name="connsiteX1" fmla="*/ 902622 w 1465652"/>
                <a:gd name="connsiteY1" fmla="*/ 601133 h 770930"/>
                <a:gd name="connsiteX2" fmla="*/ 732825 w 1465652"/>
                <a:gd name="connsiteY2" fmla="*/ 770930 h 770930"/>
                <a:gd name="connsiteX3" fmla="*/ 100189 w 1465652"/>
                <a:gd name="connsiteY3" fmla="*/ 0 h 770930"/>
                <a:gd name="connsiteX4" fmla="*/ 1365463 w 1465652"/>
                <a:gd name="connsiteY4" fmla="*/ 0 h 770930"/>
                <a:gd name="connsiteX5" fmla="*/ 1465652 w 1465652"/>
                <a:gd name="connsiteY5" fmla="*/ 100189 h 770930"/>
                <a:gd name="connsiteX6" fmla="*/ 1465652 w 1465652"/>
                <a:gd name="connsiteY6" fmla="*/ 500944 h 770930"/>
                <a:gd name="connsiteX7" fmla="*/ 1365463 w 1465652"/>
                <a:gd name="connsiteY7" fmla="*/ 601133 h 770930"/>
                <a:gd name="connsiteX8" fmla="*/ 902622 w 1465652"/>
                <a:gd name="connsiteY8" fmla="*/ 601133 h 770930"/>
                <a:gd name="connsiteX9" fmla="*/ 902623 w 1465652"/>
                <a:gd name="connsiteY9" fmla="*/ 601132 h 770930"/>
                <a:gd name="connsiteX10" fmla="*/ 563028 w 1465652"/>
                <a:gd name="connsiteY10" fmla="*/ 601132 h 770930"/>
                <a:gd name="connsiteX11" fmla="*/ 563029 w 1465652"/>
                <a:gd name="connsiteY11" fmla="*/ 601133 h 770930"/>
                <a:gd name="connsiteX12" fmla="*/ 100189 w 1465652"/>
                <a:gd name="connsiteY12" fmla="*/ 601133 h 770930"/>
                <a:gd name="connsiteX13" fmla="*/ 0 w 1465652"/>
                <a:gd name="connsiteY13" fmla="*/ 500944 h 770930"/>
                <a:gd name="connsiteX14" fmla="*/ 0 w 1465652"/>
                <a:gd name="connsiteY14" fmla="*/ 100189 h 770930"/>
                <a:gd name="connsiteX15" fmla="*/ 100189 w 1465652"/>
                <a:gd name="connsiteY15" fmla="*/ 0 h 770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5652" h="770930">
                  <a:moveTo>
                    <a:pt x="563029" y="601133"/>
                  </a:moveTo>
                  <a:lnTo>
                    <a:pt x="902622" y="601133"/>
                  </a:lnTo>
                  <a:lnTo>
                    <a:pt x="732825" y="770930"/>
                  </a:lnTo>
                  <a:close/>
                  <a:moveTo>
                    <a:pt x="100189" y="0"/>
                  </a:moveTo>
                  <a:lnTo>
                    <a:pt x="1365463" y="0"/>
                  </a:lnTo>
                  <a:cubicBezTo>
                    <a:pt x="1420796" y="0"/>
                    <a:pt x="1465652" y="44856"/>
                    <a:pt x="1465652" y="100189"/>
                  </a:cubicBezTo>
                  <a:lnTo>
                    <a:pt x="1465652" y="500944"/>
                  </a:lnTo>
                  <a:cubicBezTo>
                    <a:pt x="1465652" y="556277"/>
                    <a:pt x="1420796" y="601133"/>
                    <a:pt x="1365463" y="601133"/>
                  </a:cubicBezTo>
                  <a:lnTo>
                    <a:pt x="902622" y="601133"/>
                  </a:lnTo>
                  <a:lnTo>
                    <a:pt x="902623" y="601132"/>
                  </a:lnTo>
                  <a:lnTo>
                    <a:pt x="563028" y="601132"/>
                  </a:lnTo>
                  <a:lnTo>
                    <a:pt x="563029" y="601133"/>
                  </a:lnTo>
                  <a:lnTo>
                    <a:pt x="100189" y="601133"/>
                  </a:lnTo>
                  <a:cubicBezTo>
                    <a:pt x="44856" y="601133"/>
                    <a:pt x="0" y="556277"/>
                    <a:pt x="0" y="500944"/>
                  </a:cubicBezTo>
                  <a:lnTo>
                    <a:pt x="0" y="100189"/>
                  </a:lnTo>
                  <a:cubicBezTo>
                    <a:pt x="0" y="44856"/>
                    <a:pt x="44856" y="0"/>
                    <a:pt x="10018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Heart 31">
              <a:extLst>
                <a:ext uri="{FF2B5EF4-FFF2-40B4-BE49-F238E27FC236}">
                  <a16:creationId xmlns:a16="http://schemas.microsoft.com/office/drawing/2014/main" id="{E3BCC43B-6B78-4B0B-B135-BC13A8D4F6C3}"/>
                </a:ext>
              </a:extLst>
            </p:cNvPr>
            <p:cNvSpPr/>
            <p:nvPr/>
          </p:nvSpPr>
          <p:spPr>
            <a:xfrm>
              <a:off x="1272733" y="4234045"/>
              <a:ext cx="357680" cy="339596"/>
            </a:xfrm>
            <a:prstGeom prst="heart">
              <a:avLst/>
            </a:prstGeom>
            <a:solidFill>
              <a:srgbClr val="FF000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 descr="speech bubble with heart">
            <a:extLst>
              <a:ext uri="{FF2B5EF4-FFF2-40B4-BE49-F238E27FC236}">
                <a16:creationId xmlns:a16="http://schemas.microsoft.com/office/drawing/2014/main" id="{BBA40BBC-EB43-42B9-8271-4B90A29D9A20}"/>
              </a:ext>
            </a:extLst>
          </p:cNvPr>
          <p:cNvGrpSpPr/>
          <p:nvPr/>
        </p:nvGrpSpPr>
        <p:grpSpPr>
          <a:xfrm rot="1117577">
            <a:off x="6111475" y="5471408"/>
            <a:ext cx="655588" cy="344838"/>
            <a:chOff x="718748" y="4100160"/>
            <a:chExt cx="1465652" cy="770930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F4CFB7A-14DD-474B-8D99-8CE55BE725C7}"/>
                </a:ext>
              </a:extLst>
            </p:cNvPr>
            <p:cNvSpPr/>
            <p:nvPr/>
          </p:nvSpPr>
          <p:spPr>
            <a:xfrm>
              <a:off x="718748" y="4100160"/>
              <a:ext cx="1465652" cy="770930"/>
            </a:xfrm>
            <a:custGeom>
              <a:avLst/>
              <a:gdLst>
                <a:gd name="connsiteX0" fmla="*/ 563029 w 1465652"/>
                <a:gd name="connsiteY0" fmla="*/ 601133 h 770930"/>
                <a:gd name="connsiteX1" fmla="*/ 902622 w 1465652"/>
                <a:gd name="connsiteY1" fmla="*/ 601133 h 770930"/>
                <a:gd name="connsiteX2" fmla="*/ 732825 w 1465652"/>
                <a:gd name="connsiteY2" fmla="*/ 770930 h 770930"/>
                <a:gd name="connsiteX3" fmla="*/ 100189 w 1465652"/>
                <a:gd name="connsiteY3" fmla="*/ 0 h 770930"/>
                <a:gd name="connsiteX4" fmla="*/ 1365463 w 1465652"/>
                <a:gd name="connsiteY4" fmla="*/ 0 h 770930"/>
                <a:gd name="connsiteX5" fmla="*/ 1465652 w 1465652"/>
                <a:gd name="connsiteY5" fmla="*/ 100189 h 770930"/>
                <a:gd name="connsiteX6" fmla="*/ 1465652 w 1465652"/>
                <a:gd name="connsiteY6" fmla="*/ 500944 h 770930"/>
                <a:gd name="connsiteX7" fmla="*/ 1365463 w 1465652"/>
                <a:gd name="connsiteY7" fmla="*/ 601133 h 770930"/>
                <a:gd name="connsiteX8" fmla="*/ 902622 w 1465652"/>
                <a:gd name="connsiteY8" fmla="*/ 601133 h 770930"/>
                <a:gd name="connsiteX9" fmla="*/ 902623 w 1465652"/>
                <a:gd name="connsiteY9" fmla="*/ 601132 h 770930"/>
                <a:gd name="connsiteX10" fmla="*/ 563028 w 1465652"/>
                <a:gd name="connsiteY10" fmla="*/ 601132 h 770930"/>
                <a:gd name="connsiteX11" fmla="*/ 563029 w 1465652"/>
                <a:gd name="connsiteY11" fmla="*/ 601133 h 770930"/>
                <a:gd name="connsiteX12" fmla="*/ 100189 w 1465652"/>
                <a:gd name="connsiteY12" fmla="*/ 601133 h 770930"/>
                <a:gd name="connsiteX13" fmla="*/ 0 w 1465652"/>
                <a:gd name="connsiteY13" fmla="*/ 500944 h 770930"/>
                <a:gd name="connsiteX14" fmla="*/ 0 w 1465652"/>
                <a:gd name="connsiteY14" fmla="*/ 100189 h 770930"/>
                <a:gd name="connsiteX15" fmla="*/ 100189 w 1465652"/>
                <a:gd name="connsiteY15" fmla="*/ 0 h 770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5652" h="770930">
                  <a:moveTo>
                    <a:pt x="563029" y="601133"/>
                  </a:moveTo>
                  <a:lnTo>
                    <a:pt x="902622" y="601133"/>
                  </a:lnTo>
                  <a:lnTo>
                    <a:pt x="732825" y="770930"/>
                  </a:lnTo>
                  <a:close/>
                  <a:moveTo>
                    <a:pt x="100189" y="0"/>
                  </a:moveTo>
                  <a:lnTo>
                    <a:pt x="1365463" y="0"/>
                  </a:lnTo>
                  <a:cubicBezTo>
                    <a:pt x="1420796" y="0"/>
                    <a:pt x="1465652" y="44856"/>
                    <a:pt x="1465652" y="100189"/>
                  </a:cubicBezTo>
                  <a:lnTo>
                    <a:pt x="1465652" y="500944"/>
                  </a:lnTo>
                  <a:cubicBezTo>
                    <a:pt x="1465652" y="556277"/>
                    <a:pt x="1420796" y="601133"/>
                    <a:pt x="1365463" y="601133"/>
                  </a:cubicBezTo>
                  <a:lnTo>
                    <a:pt x="902622" y="601133"/>
                  </a:lnTo>
                  <a:lnTo>
                    <a:pt x="902623" y="601132"/>
                  </a:lnTo>
                  <a:lnTo>
                    <a:pt x="563028" y="601132"/>
                  </a:lnTo>
                  <a:lnTo>
                    <a:pt x="563029" y="601133"/>
                  </a:lnTo>
                  <a:lnTo>
                    <a:pt x="100189" y="601133"/>
                  </a:lnTo>
                  <a:cubicBezTo>
                    <a:pt x="44856" y="601133"/>
                    <a:pt x="0" y="556277"/>
                    <a:pt x="0" y="500944"/>
                  </a:cubicBezTo>
                  <a:lnTo>
                    <a:pt x="0" y="100189"/>
                  </a:lnTo>
                  <a:cubicBezTo>
                    <a:pt x="0" y="44856"/>
                    <a:pt x="44856" y="0"/>
                    <a:pt x="10018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Heart 40">
              <a:extLst>
                <a:ext uri="{FF2B5EF4-FFF2-40B4-BE49-F238E27FC236}">
                  <a16:creationId xmlns:a16="http://schemas.microsoft.com/office/drawing/2014/main" id="{28D7AF92-8F92-4947-B4E5-38E89ECD00F1}"/>
                </a:ext>
              </a:extLst>
            </p:cNvPr>
            <p:cNvSpPr/>
            <p:nvPr/>
          </p:nvSpPr>
          <p:spPr>
            <a:xfrm>
              <a:off x="1272733" y="4234045"/>
              <a:ext cx="357680" cy="339596"/>
            </a:xfrm>
            <a:prstGeom prst="heart">
              <a:avLst/>
            </a:prstGeom>
            <a:solidFill>
              <a:srgbClr val="FF000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" name="Group 42" descr="speech bubble with heart">
            <a:extLst>
              <a:ext uri="{FF2B5EF4-FFF2-40B4-BE49-F238E27FC236}">
                <a16:creationId xmlns:a16="http://schemas.microsoft.com/office/drawing/2014/main" id="{4F0476CF-64AF-4257-B971-67D1397DDD03}"/>
              </a:ext>
            </a:extLst>
          </p:cNvPr>
          <p:cNvGrpSpPr/>
          <p:nvPr/>
        </p:nvGrpSpPr>
        <p:grpSpPr>
          <a:xfrm rot="21345309">
            <a:off x="4102762" y="5433334"/>
            <a:ext cx="655588" cy="344838"/>
            <a:chOff x="718748" y="4100160"/>
            <a:chExt cx="1465652" cy="770930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B5B3CF4-26DE-4F32-A0A4-929F8E73377D}"/>
                </a:ext>
              </a:extLst>
            </p:cNvPr>
            <p:cNvSpPr/>
            <p:nvPr/>
          </p:nvSpPr>
          <p:spPr>
            <a:xfrm>
              <a:off x="718748" y="4100160"/>
              <a:ext cx="1465652" cy="770930"/>
            </a:xfrm>
            <a:custGeom>
              <a:avLst/>
              <a:gdLst>
                <a:gd name="connsiteX0" fmla="*/ 563029 w 1465652"/>
                <a:gd name="connsiteY0" fmla="*/ 601133 h 770930"/>
                <a:gd name="connsiteX1" fmla="*/ 902622 w 1465652"/>
                <a:gd name="connsiteY1" fmla="*/ 601133 h 770930"/>
                <a:gd name="connsiteX2" fmla="*/ 732825 w 1465652"/>
                <a:gd name="connsiteY2" fmla="*/ 770930 h 770930"/>
                <a:gd name="connsiteX3" fmla="*/ 100189 w 1465652"/>
                <a:gd name="connsiteY3" fmla="*/ 0 h 770930"/>
                <a:gd name="connsiteX4" fmla="*/ 1365463 w 1465652"/>
                <a:gd name="connsiteY4" fmla="*/ 0 h 770930"/>
                <a:gd name="connsiteX5" fmla="*/ 1465652 w 1465652"/>
                <a:gd name="connsiteY5" fmla="*/ 100189 h 770930"/>
                <a:gd name="connsiteX6" fmla="*/ 1465652 w 1465652"/>
                <a:gd name="connsiteY6" fmla="*/ 500944 h 770930"/>
                <a:gd name="connsiteX7" fmla="*/ 1365463 w 1465652"/>
                <a:gd name="connsiteY7" fmla="*/ 601133 h 770930"/>
                <a:gd name="connsiteX8" fmla="*/ 902622 w 1465652"/>
                <a:gd name="connsiteY8" fmla="*/ 601133 h 770930"/>
                <a:gd name="connsiteX9" fmla="*/ 902623 w 1465652"/>
                <a:gd name="connsiteY9" fmla="*/ 601132 h 770930"/>
                <a:gd name="connsiteX10" fmla="*/ 563028 w 1465652"/>
                <a:gd name="connsiteY10" fmla="*/ 601132 h 770930"/>
                <a:gd name="connsiteX11" fmla="*/ 563029 w 1465652"/>
                <a:gd name="connsiteY11" fmla="*/ 601133 h 770930"/>
                <a:gd name="connsiteX12" fmla="*/ 100189 w 1465652"/>
                <a:gd name="connsiteY12" fmla="*/ 601133 h 770930"/>
                <a:gd name="connsiteX13" fmla="*/ 0 w 1465652"/>
                <a:gd name="connsiteY13" fmla="*/ 500944 h 770930"/>
                <a:gd name="connsiteX14" fmla="*/ 0 w 1465652"/>
                <a:gd name="connsiteY14" fmla="*/ 100189 h 770930"/>
                <a:gd name="connsiteX15" fmla="*/ 100189 w 1465652"/>
                <a:gd name="connsiteY15" fmla="*/ 0 h 770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5652" h="770930">
                  <a:moveTo>
                    <a:pt x="563029" y="601133"/>
                  </a:moveTo>
                  <a:lnTo>
                    <a:pt x="902622" y="601133"/>
                  </a:lnTo>
                  <a:lnTo>
                    <a:pt x="732825" y="770930"/>
                  </a:lnTo>
                  <a:close/>
                  <a:moveTo>
                    <a:pt x="100189" y="0"/>
                  </a:moveTo>
                  <a:lnTo>
                    <a:pt x="1365463" y="0"/>
                  </a:lnTo>
                  <a:cubicBezTo>
                    <a:pt x="1420796" y="0"/>
                    <a:pt x="1465652" y="44856"/>
                    <a:pt x="1465652" y="100189"/>
                  </a:cubicBezTo>
                  <a:lnTo>
                    <a:pt x="1465652" y="500944"/>
                  </a:lnTo>
                  <a:cubicBezTo>
                    <a:pt x="1465652" y="556277"/>
                    <a:pt x="1420796" y="601133"/>
                    <a:pt x="1365463" y="601133"/>
                  </a:cubicBezTo>
                  <a:lnTo>
                    <a:pt x="902622" y="601133"/>
                  </a:lnTo>
                  <a:lnTo>
                    <a:pt x="902623" y="601132"/>
                  </a:lnTo>
                  <a:lnTo>
                    <a:pt x="563028" y="601132"/>
                  </a:lnTo>
                  <a:lnTo>
                    <a:pt x="563029" y="601133"/>
                  </a:lnTo>
                  <a:lnTo>
                    <a:pt x="100189" y="601133"/>
                  </a:lnTo>
                  <a:cubicBezTo>
                    <a:pt x="44856" y="601133"/>
                    <a:pt x="0" y="556277"/>
                    <a:pt x="0" y="500944"/>
                  </a:cubicBezTo>
                  <a:lnTo>
                    <a:pt x="0" y="100189"/>
                  </a:lnTo>
                  <a:cubicBezTo>
                    <a:pt x="0" y="44856"/>
                    <a:pt x="44856" y="0"/>
                    <a:pt x="10018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7" name="Heart 46">
              <a:extLst>
                <a:ext uri="{FF2B5EF4-FFF2-40B4-BE49-F238E27FC236}">
                  <a16:creationId xmlns:a16="http://schemas.microsoft.com/office/drawing/2014/main" id="{B0181009-7EA3-4B05-97A8-0E07BBB485C2}"/>
                </a:ext>
              </a:extLst>
            </p:cNvPr>
            <p:cNvSpPr/>
            <p:nvPr/>
          </p:nvSpPr>
          <p:spPr>
            <a:xfrm>
              <a:off x="1272733" y="4234045"/>
              <a:ext cx="357680" cy="339596"/>
            </a:xfrm>
            <a:prstGeom prst="heart">
              <a:avLst/>
            </a:prstGeom>
            <a:solidFill>
              <a:srgbClr val="FF000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9" name="Group 48" descr="speech bubble with heart">
            <a:extLst>
              <a:ext uri="{FF2B5EF4-FFF2-40B4-BE49-F238E27FC236}">
                <a16:creationId xmlns:a16="http://schemas.microsoft.com/office/drawing/2014/main" id="{5B073F52-10FB-4047-9A62-D884D4193A60}"/>
              </a:ext>
            </a:extLst>
          </p:cNvPr>
          <p:cNvGrpSpPr/>
          <p:nvPr/>
        </p:nvGrpSpPr>
        <p:grpSpPr>
          <a:xfrm rot="265341">
            <a:off x="5277845" y="5782219"/>
            <a:ext cx="461073" cy="242523"/>
            <a:chOff x="718748" y="4100160"/>
            <a:chExt cx="1465652" cy="770930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D2F51C6-4FC1-413E-A36F-9F9CE32B6945}"/>
                </a:ext>
              </a:extLst>
            </p:cNvPr>
            <p:cNvSpPr/>
            <p:nvPr/>
          </p:nvSpPr>
          <p:spPr>
            <a:xfrm>
              <a:off x="718748" y="4100160"/>
              <a:ext cx="1465652" cy="770930"/>
            </a:xfrm>
            <a:custGeom>
              <a:avLst/>
              <a:gdLst>
                <a:gd name="connsiteX0" fmla="*/ 563029 w 1465652"/>
                <a:gd name="connsiteY0" fmla="*/ 601133 h 770930"/>
                <a:gd name="connsiteX1" fmla="*/ 902622 w 1465652"/>
                <a:gd name="connsiteY1" fmla="*/ 601133 h 770930"/>
                <a:gd name="connsiteX2" fmla="*/ 732825 w 1465652"/>
                <a:gd name="connsiteY2" fmla="*/ 770930 h 770930"/>
                <a:gd name="connsiteX3" fmla="*/ 100189 w 1465652"/>
                <a:gd name="connsiteY3" fmla="*/ 0 h 770930"/>
                <a:gd name="connsiteX4" fmla="*/ 1365463 w 1465652"/>
                <a:gd name="connsiteY4" fmla="*/ 0 h 770930"/>
                <a:gd name="connsiteX5" fmla="*/ 1465652 w 1465652"/>
                <a:gd name="connsiteY5" fmla="*/ 100189 h 770930"/>
                <a:gd name="connsiteX6" fmla="*/ 1465652 w 1465652"/>
                <a:gd name="connsiteY6" fmla="*/ 500944 h 770930"/>
                <a:gd name="connsiteX7" fmla="*/ 1365463 w 1465652"/>
                <a:gd name="connsiteY7" fmla="*/ 601133 h 770930"/>
                <a:gd name="connsiteX8" fmla="*/ 902622 w 1465652"/>
                <a:gd name="connsiteY8" fmla="*/ 601133 h 770930"/>
                <a:gd name="connsiteX9" fmla="*/ 902623 w 1465652"/>
                <a:gd name="connsiteY9" fmla="*/ 601132 h 770930"/>
                <a:gd name="connsiteX10" fmla="*/ 563028 w 1465652"/>
                <a:gd name="connsiteY10" fmla="*/ 601132 h 770930"/>
                <a:gd name="connsiteX11" fmla="*/ 563029 w 1465652"/>
                <a:gd name="connsiteY11" fmla="*/ 601133 h 770930"/>
                <a:gd name="connsiteX12" fmla="*/ 100189 w 1465652"/>
                <a:gd name="connsiteY12" fmla="*/ 601133 h 770930"/>
                <a:gd name="connsiteX13" fmla="*/ 0 w 1465652"/>
                <a:gd name="connsiteY13" fmla="*/ 500944 h 770930"/>
                <a:gd name="connsiteX14" fmla="*/ 0 w 1465652"/>
                <a:gd name="connsiteY14" fmla="*/ 100189 h 770930"/>
                <a:gd name="connsiteX15" fmla="*/ 100189 w 1465652"/>
                <a:gd name="connsiteY15" fmla="*/ 0 h 770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5652" h="770930">
                  <a:moveTo>
                    <a:pt x="563029" y="601133"/>
                  </a:moveTo>
                  <a:lnTo>
                    <a:pt x="902622" y="601133"/>
                  </a:lnTo>
                  <a:lnTo>
                    <a:pt x="732825" y="770930"/>
                  </a:lnTo>
                  <a:close/>
                  <a:moveTo>
                    <a:pt x="100189" y="0"/>
                  </a:moveTo>
                  <a:lnTo>
                    <a:pt x="1365463" y="0"/>
                  </a:lnTo>
                  <a:cubicBezTo>
                    <a:pt x="1420796" y="0"/>
                    <a:pt x="1465652" y="44856"/>
                    <a:pt x="1465652" y="100189"/>
                  </a:cubicBezTo>
                  <a:lnTo>
                    <a:pt x="1465652" y="500944"/>
                  </a:lnTo>
                  <a:cubicBezTo>
                    <a:pt x="1465652" y="556277"/>
                    <a:pt x="1420796" y="601133"/>
                    <a:pt x="1365463" y="601133"/>
                  </a:cubicBezTo>
                  <a:lnTo>
                    <a:pt x="902622" y="601133"/>
                  </a:lnTo>
                  <a:lnTo>
                    <a:pt x="902623" y="601132"/>
                  </a:lnTo>
                  <a:lnTo>
                    <a:pt x="563028" y="601132"/>
                  </a:lnTo>
                  <a:lnTo>
                    <a:pt x="563029" y="601133"/>
                  </a:lnTo>
                  <a:lnTo>
                    <a:pt x="100189" y="601133"/>
                  </a:lnTo>
                  <a:cubicBezTo>
                    <a:pt x="44856" y="601133"/>
                    <a:pt x="0" y="556277"/>
                    <a:pt x="0" y="500944"/>
                  </a:cubicBezTo>
                  <a:lnTo>
                    <a:pt x="0" y="100189"/>
                  </a:lnTo>
                  <a:cubicBezTo>
                    <a:pt x="0" y="44856"/>
                    <a:pt x="44856" y="0"/>
                    <a:pt x="10018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2" name="Heart 51">
              <a:extLst>
                <a:ext uri="{FF2B5EF4-FFF2-40B4-BE49-F238E27FC236}">
                  <a16:creationId xmlns:a16="http://schemas.microsoft.com/office/drawing/2014/main" id="{580C2E64-527E-41F2-9D6B-05BF16C5CAF6}"/>
                </a:ext>
              </a:extLst>
            </p:cNvPr>
            <p:cNvSpPr/>
            <p:nvPr/>
          </p:nvSpPr>
          <p:spPr>
            <a:xfrm>
              <a:off x="1272733" y="4234045"/>
              <a:ext cx="357680" cy="339596"/>
            </a:xfrm>
            <a:prstGeom prst="heart">
              <a:avLst/>
            </a:prstGeom>
            <a:solidFill>
              <a:srgbClr val="FF000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3" name="Group 52" descr="speech bubble with heart">
            <a:extLst>
              <a:ext uri="{FF2B5EF4-FFF2-40B4-BE49-F238E27FC236}">
                <a16:creationId xmlns:a16="http://schemas.microsoft.com/office/drawing/2014/main" id="{D6866AEF-A5B8-4ECB-8D62-1E2CA30B0C36}"/>
              </a:ext>
            </a:extLst>
          </p:cNvPr>
          <p:cNvGrpSpPr/>
          <p:nvPr/>
        </p:nvGrpSpPr>
        <p:grpSpPr>
          <a:xfrm>
            <a:off x="4764677" y="4549406"/>
            <a:ext cx="1465652" cy="770930"/>
            <a:chOff x="807134" y="3631076"/>
            <a:chExt cx="1465652" cy="77093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8F3E612-BB8C-45CA-B912-F3945FC515FD}"/>
                </a:ext>
              </a:extLst>
            </p:cNvPr>
            <p:cNvGrpSpPr/>
            <p:nvPr/>
          </p:nvGrpSpPr>
          <p:grpSpPr>
            <a:xfrm>
              <a:off x="807134" y="3631076"/>
              <a:ext cx="1465652" cy="770930"/>
              <a:chOff x="718748" y="4100160"/>
              <a:chExt cx="1465652" cy="770930"/>
            </a:xfrm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ACF88CDC-51AB-4A77-A84C-F870CD5E8AA8}"/>
                  </a:ext>
                </a:extLst>
              </p:cNvPr>
              <p:cNvSpPr/>
              <p:nvPr/>
            </p:nvSpPr>
            <p:spPr>
              <a:xfrm>
                <a:off x="718748" y="4100160"/>
                <a:ext cx="1465652" cy="770930"/>
              </a:xfrm>
              <a:custGeom>
                <a:avLst/>
                <a:gdLst>
                  <a:gd name="connsiteX0" fmla="*/ 563029 w 1465652"/>
                  <a:gd name="connsiteY0" fmla="*/ 601133 h 770930"/>
                  <a:gd name="connsiteX1" fmla="*/ 902622 w 1465652"/>
                  <a:gd name="connsiteY1" fmla="*/ 601133 h 770930"/>
                  <a:gd name="connsiteX2" fmla="*/ 732825 w 1465652"/>
                  <a:gd name="connsiteY2" fmla="*/ 770930 h 770930"/>
                  <a:gd name="connsiteX3" fmla="*/ 100189 w 1465652"/>
                  <a:gd name="connsiteY3" fmla="*/ 0 h 770930"/>
                  <a:gd name="connsiteX4" fmla="*/ 1365463 w 1465652"/>
                  <a:gd name="connsiteY4" fmla="*/ 0 h 770930"/>
                  <a:gd name="connsiteX5" fmla="*/ 1465652 w 1465652"/>
                  <a:gd name="connsiteY5" fmla="*/ 100189 h 770930"/>
                  <a:gd name="connsiteX6" fmla="*/ 1465652 w 1465652"/>
                  <a:gd name="connsiteY6" fmla="*/ 500944 h 770930"/>
                  <a:gd name="connsiteX7" fmla="*/ 1365463 w 1465652"/>
                  <a:gd name="connsiteY7" fmla="*/ 601133 h 770930"/>
                  <a:gd name="connsiteX8" fmla="*/ 902622 w 1465652"/>
                  <a:gd name="connsiteY8" fmla="*/ 601133 h 770930"/>
                  <a:gd name="connsiteX9" fmla="*/ 902623 w 1465652"/>
                  <a:gd name="connsiteY9" fmla="*/ 601132 h 770930"/>
                  <a:gd name="connsiteX10" fmla="*/ 563028 w 1465652"/>
                  <a:gd name="connsiteY10" fmla="*/ 601132 h 770930"/>
                  <a:gd name="connsiteX11" fmla="*/ 563029 w 1465652"/>
                  <a:gd name="connsiteY11" fmla="*/ 601133 h 770930"/>
                  <a:gd name="connsiteX12" fmla="*/ 100189 w 1465652"/>
                  <a:gd name="connsiteY12" fmla="*/ 601133 h 770930"/>
                  <a:gd name="connsiteX13" fmla="*/ 0 w 1465652"/>
                  <a:gd name="connsiteY13" fmla="*/ 500944 h 770930"/>
                  <a:gd name="connsiteX14" fmla="*/ 0 w 1465652"/>
                  <a:gd name="connsiteY14" fmla="*/ 100189 h 770930"/>
                  <a:gd name="connsiteX15" fmla="*/ 100189 w 1465652"/>
                  <a:gd name="connsiteY15" fmla="*/ 0 h 770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465652" h="770930">
                    <a:moveTo>
                      <a:pt x="563029" y="601133"/>
                    </a:moveTo>
                    <a:lnTo>
                      <a:pt x="902622" y="601133"/>
                    </a:lnTo>
                    <a:lnTo>
                      <a:pt x="732825" y="770930"/>
                    </a:lnTo>
                    <a:close/>
                    <a:moveTo>
                      <a:pt x="100189" y="0"/>
                    </a:moveTo>
                    <a:lnTo>
                      <a:pt x="1365463" y="0"/>
                    </a:lnTo>
                    <a:cubicBezTo>
                      <a:pt x="1420796" y="0"/>
                      <a:pt x="1465652" y="44856"/>
                      <a:pt x="1465652" y="100189"/>
                    </a:cubicBezTo>
                    <a:lnTo>
                      <a:pt x="1465652" y="500944"/>
                    </a:lnTo>
                    <a:cubicBezTo>
                      <a:pt x="1465652" y="556277"/>
                      <a:pt x="1420796" y="601133"/>
                      <a:pt x="1365463" y="601133"/>
                    </a:cubicBezTo>
                    <a:lnTo>
                      <a:pt x="902622" y="601133"/>
                    </a:lnTo>
                    <a:lnTo>
                      <a:pt x="902623" y="601132"/>
                    </a:lnTo>
                    <a:lnTo>
                      <a:pt x="563028" y="601132"/>
                    </a:lnTo>
                    <a:lnTo>
                      <a:pt x="563029" y="601133"/>
                    </a:lnTo>
                    <a:lnTo>
                      <a:pt x="100189" y="601133"/>
                    </a:lnTo>
                    <a:cubicBezTo>
                      <a:pt x="44856" y="601133"/>
                      <a:pt x="0" y="556277"/>
                      <a:pt x="0" y="500944"/>
                    </a:cubicBezTo>
                    <a:lnTo>
                      <a:pt x="0" y="100189"/>
                    </a:lnTo>
                    <a:cubicBezTo>
                      <a:pt x="0" y="44856"/>
                      <a:pt x="44856" y="0"/>
                      <a:pt x="10018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Heart 56">
                <a:extLst>
                  <a:ext uri="{FF2B5EF4-FFF2-40B4-BE49-F238E27FC236}">
                    <a16:creationId xmlns:a16="http://schemas.microsoft.com/office/drawing/2014/main" id="{0325919D-1137-4196-A55E-8D40A876B41C}"/>
                  </a:ext>
                </a:extLst>
              </p:cNvPr>
              <p:cNvSpPr/>
              <p:nvPr/>
            </p:nvSpPr>
            <p:spPr>
              <a:xfrm>
                <a:off x="826878" y="4264525"/>
                <a:ext cx="299568" cy="284422"/>
              </a:xfrm>
              <a:prstGeom prst="heart">
                <a:avLst/>
              </a:prstGeom>
              <a:solidFill>
                <a:srgbClr val="FF000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6594EA7-CD22-4C24-B0C4-BCC2301BF468}"/>
                </a:ext>
              </a:extLst>
            </p:cNvPr>
            <p:cNvSpPr txBox="1"/>
            <p:nvPr/>
          </p:nvSpPr>
          <p:spPr>
            <a:xfrm>
              <a:off x="1201500" y="3764961"/>
              <a:ext cx="1069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100,000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5CD80AC-CFC4-4417-82D9-67984F414631}"/>
              </a:ext>
            </a:extLst>
          </p:cNvPr>
          <p:cNvGrpSpPr/>
          <p:nvPr/>
        </p:nvGrpSpPr>
        <p:grpSpPr>
          <a:xfrm>
            <a:off x="3160801" y="-150779"/>
            <a:ext cx="4559922" cy="3425759"/>
            <a:chOff x="3516923" y="114611"/>
            <a:chExt cx="3809670" cy="2921457"/>
          </a:xfrm>
        </p:grpSpPr>
        <p:pic>
          <p:nvPicPr>
            <p:cNvPr id="59" name="Picture 58" descr="laptop">
              <a:extLst>
                <a:ext uri="{FF2B5EF4-FFF2-40B4-BE49-F238E27FC236}">
                  <a16:creationId xmlns:a16="http://schemas.microsoft.com/office/drawing/2014/main" id="{7F97FED6-31A9-4399-8E7D-E43648BCF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3516923" y="114611"/>
              <a:ext cx="3809670" cy="2921457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F2AE3027-08A8-44E0-AB64-C2BBA62F0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578915" y="842747"/>
              <a:ext cx="1804987" cy="532099"/>
            </a:xfrm>
            <a:prstGeom prst="rect">
              <a:avLst/>
            </a:prstGeom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ED6B5FA-C739-4DAB-92C3-657803BB8EF5}"/>
              </a:ext>
            </a:extLst>
          </p:cNvPr>
          <p:cNvSpPr txBox="1"/>
          <p:nvPr/>
        </p:nvSpPr>
        <p:spPr>
          <a:xfrm>
            <a:off x="493506" y="1034610"/>
            <a:ext cx="3532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>
                <a:solidFill>
                  <a:srgbClr val="000000"/>
                </a:solidFill>
              </a:rPr>
              <a:t>Demonstration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583993-3701-4A2A-9EB6-8FFD5CE53AF9}"/>
              </a:ext>
            </a:extLst>
          </p:cNvPr>
          <p:cNvSpPr txBox="1"/>
          <p:nvPr/>
        </p:nvSpPr>
        <p:spPr>
          <a:xfrm>
            <a:off x="303005" y="1765064"/>
            <a:ext cx="3913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i="0" u="sng" dirty="0">
                <a:effectLst/>
                <a:latin typeface="Slack-Lato"/>
                <a:hlinkClick r:id="rId12"/>
              </a:rPr>
              <a:t>https://vvnnzar.github.io/Game-App/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2948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6892B24-4ACF-4C0C-832E-2D98BAD57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6240" y="5831082"/>
            <a:ext cx="7315200" cy="3696535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65" name="Title 64" hidden="1">
            <a:extLst>
              <a:ext uri="{FF2B5EF4-FFF2-40B4-BE49-F238E27FC236}">
                <a16:creationId xmlns:a16="http://schemas.microsoft.com/office/drawing/2014/main" id="{A84B6E55-766F-4535-B955-97C38613D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slide 2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14B0062-43B9-4B7E-808D-F58750431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11214"/>
            <a:ext cx="7315200" cy="25410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E240B5-6D35-43A4-BEA4-149B1573F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2646692"/>
            <a:ext cx="7315200" cy="3124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83D4C3F7-D476-48E4-A3DC-5AD45431698C}"/>
              </a:ext>
            </a:extLst>
          </p:cNvPr>
          <p:cNvSpPr/>
          <p:nvPr/>
        </p:nvSpPr>
        <p:spPr>
          <a:xfrm>
            <a:off x="2823507" y="370079"/>
            <a:ext cx="2096316" cy="992225"/>
          </a:xfrm>
          <a:prstGeom prst="wedgeRoundRectCallout">
            <a:avLst>
              <a:gd name="adj1" fmla="val -70130"/>
              <a:gd name="adj2" fmla="val 34464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I’ve got some ideas for improvement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A9A7464-0EB1-4E92-A2B4-936D133DEC22}"/>
              </a:ext>
            </a:extLst>
          </p:cNvPr>
          <p:cNvSpPr txBox="1"/>
          <p:nvPr/>
        </p:nvSpPr>
        <p:spPr>
          <a:xfrm>
            <a:off x="2647574" y="4063172"/>
            <a:ext cx="353691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+mj-lt"/>
              </a:rPr>
              <a:t>Future Development</a:t>
            </a:r>
          </a:p>
          <a:p>
            <a:r>
              <a:rPr lang="en-US" sz="1400" b="0" i="0" u="none" strike="noStrike" dirty="0">
                <a:solidFill>
                  <a:srgbClr val="1E1E1E"/>
                </a:solidFill>
                <a:effectLst/>
              </a:rPr>
              <a:t>.</a:t>
            </a:r>
          </a:p>
        </p:txBody>
      </p:sp>
      <p:pic>
        <p:nvPicPr>
          <p:cNvPr id="108" name="Picture 107" descr="boy in maroon hoodie">
            <a:extLst>
              <a:ext uri="{FF2B5EF4-FFF2-40B4-BE49-F238E27FC236}">
                <a16:creationId xmlns:a16="http://schemas.microsoft.com/office/drawing/2014/main" id="{E2F35817-5E48-4C24-8819-9E18F352FB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14856" y="73582"/>
            <a:ext cx="3474666" cy="2512919"/>
          </a:xfrm>
          <a:prstGeom prst="rect">
            <a:avLst/>
          </a:prstGeom>
        </p:spPr>
      </p:pic>
      <p:sp>
        <p:nvSpPr>
          <p:cNvPr id="111" name="Speech Bubble: Rectangle with Corners Rounded 110">
            <a:extLst>
              <a:ext uri="{FF2B5EF4-FFF2-40B4-BE49-F238E27FC236}">
                <a16:creationId xmlns:a16="http://schemas.microsoft.com/office/drawing/2014/main" id="{AF06C1B8-6E40-4E92-AA53-F3677A686627}"/>
              </a:ext>
            </a:extLst>
          </p:cNvPr>
          <p:cNvSpPr/>
          <p:nvPr/>
        </p:nvSpPr>
        <p:spPr>
          <a:xfrm>
            <a:off x="4533485" y="1388842"/>
            <a:ext cx="2261430" cy="1019515"/>
          </a:xfrm>
          <a:prstGeom prst="wedgeRoundRectCallout">
            <a:avLst>
              <a:gd name="adj1" fmla="val 29062"/>
              <a:gd name="adj2" fmla="val 118645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</a:rPr>
              <a:t>Wouldn’t it be cool to have a list of vendors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6" name="Picture 15" descr="boy in teal hoodie">
            <a:extLst>
              <a:ext uri="{FF2B5EF4-FFF2-40B4-BE49-F238E27FC236}">
                <a16:creationId xmlns:a16="http://schemas.microsoft.com/office/drawing/2014/main" id="{CCFC30ED-B7AE-4055-8D70-2506AA1FD77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7082" y="6497813"/>
            <a:ext cx="2130283" cy="2743200"/>
          </a:xfrm>
          <a:prstGeom prst="rect">
            <a:avLst/>
          </a:prstGeom>
        </p:spPr>
      </p:pic>
      <p:pic>
        <p:nvPicPr>
          <p:cNvPr id="17" name="Picture 16" descr="comic graphic of girl in jeans and striped shirt sitting">
            <a:extLst>
              <a:ext uri="{FF2B5EF4-FFF2-40B4-BE49-F238E27FC236}">
                <a16:creationId xmlns:a16="http://schemas.microsoft.com/office/drawing/2014/main" id="{FDDB60DC-BC87-4680-B8E5-13A0241279D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3769" y="2924763"/>
            <a:ext cx="2261430" cy="2846129"/>
          </a:xfrm>
          <a:prstGeom prst="rect">
            <a:avLst/>
          </a:prstGeom>
        </p:spPr>
      </p:pic>
      <p:pic>
        <p:nvPicPr>
          <p:cNvPr id="18" name="Picture 17" descr="close up of comic graphic face">
            <a:extLst>
              <a:ext uri="{FF2B5EF4-FFF2-40B4-BE49-F238E27FC236}">
                <a16:creationId xmlns:a16="http://schemas.microsoft.com/office/drawing/2014/main" id="{66A79161-AD65-4F69-9B5B-68C4544C19C3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3459546"/>
            <a:ext cx="1950789" cy="2286000"/>
          </a:xfrm>
          <a:prstGeom prst="rect">
            <a:avLst/>
          </a:prstGeom>
        </p:spPr>
      </p:pic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EDB8890E-4E78-4913-8DEB-BB620E70F310}"/>
              </a:ext>
            </a:extLst>
          </p:cNvPr>
          <p:cNvSpPr/>
          <p:nvPr/>
        </p:nvSpPr>
        <p:spPr>
          <a:xfrm>
            <a:off x="1510620" y="2785289"/>
            <a:ext cx="2261430" cy="1019515"/>
          </a:xfrm>
          <a:prstGeom prst="wedgeRoundRectCallout">
            <a:avLst>
              <a:gd name="adj1" fmla="val -48697"/>
              <a:gd name="adj2" fmla="val 132443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</a:rPr>
              <a:t>Need to fix that issue</a:t>
            </a:r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C8335B88-095B-44A1-956C-7E86EF041D38}"/>
              </a:ext>
            </a:extLst>
          </p:cNvPr>
          <p:cNvSpPr/>
          <p:nvPr/>
        </p:nvSpPr>
        <p:spPr>
          <a:xfrm>
            <a:off x="1427292" y="5624422"/>
            <a:ext cx="1805215" cy="1019515"/>
          </a:xfrm>
          <a:prstGeom prst="wedgeRoundRectCallout">
            <a:avLst>
              <a:gd name="adj1" fmla="val -45586"/>
              <a:gd name="adj2" fmla="val 88748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</a:rPr>
              <a:t>We can take this to the next level.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0334C9-E6D4-427B-8F29-0976BF8A02C7}"/>
              </a:ext>
            </a:extLst>
          </p:cNvPr>
          <p:cNvSpPr txBox="1"/>
          <p:nvPr/>
        </p:nvSpPr>
        <p:spPr>
          <a:xfrm>
            <a:off x="3383256" y="6473832"/>
            <a:ext cx="36296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Search Capability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Market price  listing &amp; vendor navigation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Game movie previews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Game rating capability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CSS image scaling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Refinement of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latin typeface="+mj-lt"/>
            </a:endParaRPr>
          </a:p>
          <a:p>
            <a:r>
              <a:rPr lang="en-US" sz="1400" b="0" i="0" u="none" strike="noStrike" dirty="0">
                <a:solidFill>
                  <a:srgbClr val="1E1E1E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1694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nga Comic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3144A"/>
      </a:accent1>
      <a:accent2>
        <a:srgbClr val="FC911D"/>
      </a:accent2>
      <a:accent3>
        <a:srgbClr val="FBD603"/>
      </a:accent3>
      <a:accent4>
        <a:srgbClr val="A9CC3A"/>
      </a:accent4>
      <a:accent5>
        <a:srgbClr val="AF72AE"/>
      </a:accent5>
      <a:accent6>
        <a:srgbClr val="006FB5"/>
      </a:accent6>
      <a:hlink>
        <a:srgbClr val="006FB5"/>
      </a:hlink>
      <a:folHlink>
        <a:srgbClr val="954F72"/>
      </a:folHlink>
    </a:clrScheme>
    <a:fontScheme name="Custom 2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51412B-3265-41D8-9340-25BC6880CB3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1C1A13C-E07E-4BF2-8E90-8824D818B8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A02A90-5D64-4AFB-9CC4-EF671B4EB6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Manga comic maker</Template>
  <TotalTime>0</TotalTime>
  <Words>523</Words>
  <Application>Microsoft Office PowerPoint</Application>
  <PresentationFormat>Custom</PresentationFormat>
  <Paragraphs>121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Abadi</vt:lpstr>
      <vt:lpstr>Aharoni</vt:lpstr>
      <vt:lpstr>Arial</vt:lpstr>
      <vt:lpstr>Calibri</vt:lpstr>
      <vt:lpstr>Comic Sans MS</vt:lpstr>
      <vt:lpstr>Slack-Lato</vt:lpstr>
      <vt:lpstr>Office Theme</vt:lpstr>
      <vt:lpstr>Example slide 3</vt:lpstr>
      <vt:lpstr>Intro slide 1</vt:lpstr>
      <vt:lpstr>Intro slide 2</vt:lpstr>
      <vt:lpstr>Intro slide 3</vt:lpstr>
      <vt:lpstr>Example slide 1</vt:lpstr>
      <vt:lpstr>Intro slide 3</vt:lpstr>
      <vt:lpstr>Example slide 3</vt:lpstr>
      <vt:lpstr>Intro slide 1</vt:lpstr>
      <vt:lpstr>Intro slide 2</vt:lpstr>
      <vt:lpstr>Example slide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2021-04-12T06:10:09Z</dcterms:created>
  <dcterms:modified xsi:type="dcterms:W3CDTF">2021-04-13T09:08:20Z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