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6907" y="72720"/>
            <a:ext cx="8885287" cy="752134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ОО СУБД</a:t>
            </a:r>
            <a:endParaRPr lang="ru-RU" sz="48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376580" y="815994"/>
            <a:ext cx="10052491" cy="5711089"/>
            <a:chOff x="376580" y="815994"/>
            <a:chExt cx="10052491" cy="5711089"/>
          </a:xfrm>
        </p:grpSpPr>
        <p:sp>
          <p:nvSpPr>
            <p:cNvPr id="4" name="Блок-схема: магнитный диск 3"/>
            <p:cNvSpPr/>
            <p:nvPr/>
          </p:nvSpPr>
          <p:spPr>
            <a:xfrm>
              <a:off x="4659464" y="3339548"/>
              <a:ext cx="45719" cy="4571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8002" y="3671539"/>
              <a:ext cx="3522428" cy="1667377"/>
            </a:xfrm>
            <a:prstGeom prst="rect">
              <a:avLst/>
            </a:prstGeom>
          </p:spPr>
        </p:pic>
        <p:sp>
          <p:nvSpPr>
            <p:cNvPr id="6" name="Блок-схема: типовой процесс 5"/>
            <p:cNvSpPr/>
            <p:nvPr/>
          </p:nvSpPr>
          <p:spPr>
            <a:xfrm>
              <a:off x="3838787" y="2256182"/>
              <a:ext cx="2880851" cy="112908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Нейропроцессор</a:t>
              </a:r>
              <a:endParaRPr lang="ru-RU" sz="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93392" y="4542597"/>
              <a:ext cx="1521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/>
                <a:t>Хранилище</a:t>
              </a:r>
              <a:endParaRPr lang="ru-RU" sz="2000" dirty="0"/>
            </a:p>
          </p:txBody>
        </p:sp>
        <p:sp>
          <p:nvSpPr>
            <p:cNvPr id="9" name="Блок-схема: альтернативный процесс 8"/>
            <p:cNvSpPr/>
            <p:nvPr/>
          </p:nvSpPr>
          <p:spPr>
            <a:xfrm>
              <a:off x="3622212" y="1328205"/>
              <a:ext cx="3314003" cy="6096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78057" y="1432950"/>
              <a:ext cx="2152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err="1" smtClean="0"/>
                <a:t>Интерконнектор</a:t>
              </a:r>
              <a:endParaRPr lang="ru-RU" sz="2000" dirty="0"/>
            </a:p>
          </p:txBody>
        </p:sp>
        <p:grpSp>
          <p:nvGrpSpPr>
            <p:cNvPr id="22" name="Группа 21"/>
            <p:cNvGrpSpPr/>
            <p:nvPr/>
          </p:nvGrpSpPr>
          <p:grpSpPr>
            <a:xfrm>
              <a:off x="7262019" y="2233317"/>
              <a:ext cx="2327254" cy="1015663"/>
              <a:chOff x="7540315" y="1115287"/>
              <a:chExt cx="2327254" cy="1015663"/>
            </a:xfrm>
          </p:grpSpPr>
          <p:sp>
            <p:nvSpPr>
              <p:cNvPr id="21" name="Блок-схема: альтернативный процесс 20"/>
              <p:cNvSpPr/>
              <p:nvPr/>
            </p:nvSpPr>
            <p:spPr>
              <a:xfrm>
                <a:off x="7540315" y="1152939"/>
                <a:ext cx="2327254" cy="978011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710130" y="1115287"/>
                <a:ext cx="19876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Система </a:t>
                </a:r>
                <a:r>
                  <a:rPr lang="ru-RU" sz="2000" dirty="0" err="1" smtClean="0"/>
                  <a:t>администри-рования</a:t>
                </a:r>
                <a:endParaRPr lang="ru-RU" sz="20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126658" y="5466735"/>
              <a:ext cx="4552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 smtClean="0"/>
                <a:t>Встроенный гибридный транслятор</a:t>
              </a:r>
              <a:endParaRPr lang="ru-RU" sz="2800" dirty="0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7275084" y="3770934"/>
              <a:ext cx="2327254" cy="847098"/>
              <a:chOff x="7262019" y="1044069"/>
              <a:chExt cx="2327254" cy="847098"/>
            </a:xfrm>
          </p:grpSpPr>
          <p:sp>
            <p:nvSpPr>
              <p:cNvPr id="23" name="Блок-схема: альтернативный процесс 22"/>
              <p:cNvSpPr/>
              <p:nvPr/>
            </p:nvSpPr>
            <p:spPr>
              <a:xfrm>
                <a:off x="7262019" y="1044069"/>
                <a:ext cx="2327254" cy="84709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62019" y="1099458"/>
                <a:ext cx="22981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Среда разработки приложений</a:t>
                </a:r>
                <a:endParaRPr lang="ru-RU" sz="2000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1133639" y="2221132"/>
              <a:ext cx="2083242" cy="725489"/>
              <a:chOff x="1282610" y="1993874"/>
              <a:chExt cx="2083242" cy="725489"/>
            </a:xfrm>
          </p:grpSpPr>
          <p:sp>
            <p:nvSpPr>
              <p:cNvPr id="16" name="Блок-схема: альтернативный процесс 15"/>
              <p:cNvSpPr/>
              <p:nvPr/>
            </p:nvSpPr>
            <p:spPr>
              <a:xfrm>
                <a:off x="1282610" y="2006059"/>
                <a:ext cx="2083242" cy="713304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09831" y="1993874"/>
                <a:ext cx="1828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Система безопасности</a:t>
                </a:r>
                <a:endParaRPr lang="ru-RU" sz="2000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376580" y="815994"/>
              <a:ext cx="10052491" cy="5711089"/>
              <a:chOff x="481648" y="3356117"/>
              <a:chExt cx="9978886" cy="5711089"/>
            </a:xfrm>
          </p:grpSpPr>
          <p:sp>
            <p:nvSpPr>
              <p:cNvPr id="17" name="Овал 16"/>
              <p:cNvSpPr/>
              <p:nvPr/>
            </p:nvSpPr>
            <p:spPr>
              <a:xfrm>
                <a:off x="481648" y="3356117"/>
                <a:ext cx="9978886" cy="5711089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Блок-схема: альтернативный процесс 18"/>
              <p:cNvSpPr/>
              <p:nvPr/>
            </p:nvSpPr>
            <p:spPr>
              <a:xfrm>
                <a:off x="1036929" y="6239729"/>
                <a:ext cx="2353586" cy="114090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36320" y="6296553"/>
                <a:ext cx="21548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Система </a:t>
                </a:r>
                <a:r>
                  <a:rPr lang="ru-RU" sz="2000" dirty="0" err="1" smtClean="0"/>
                  <a:t>дистрибьюции</a:t>
                </a:r>
                <a:r>
                  <a:rPr lang="ru-RU" sz="2000" dirty="0" smtClean="0"/>
                  <a:t> приложений</a:t>
                </a:r>
                <a:endParaRPr lang="ru-RU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71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8397" y="0"/>
            <a:ext cx="9462052" cy="707923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Назначение компонент ОО СУБД</a:t>
            </a:r>
            <a:endParaRPr lang="ru-RU" sz="48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397" y="732034"/>
            <a:ext cx="9541565" cy="5732376"/>
          </a:xfrm>
        </p:spPr>
        <p:txBody>
          <a:bodyPr>
            <a:normAutofit/>
          </a:bodyPr>
          <a:lstStyle/>
          <a:p>
            <a:pPr algn="l"/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Интерконнектор</a:t>
            </a:r>
            <a:r>
              <a:rPr lang="ru-RU" dirty="0" smtClean="0"/>
              <a:t> предназначен для поддержания соединений с клиентскими приложениями, в том числе через </a:t>
            </a:r>
            <a:r>
              <a:rPr lang="ru-RU" dirty="0" err="1" smtClean="0"/>
              <a:t>мультиязычные</a:t>
            </a:r>
            <a:r>
              <a:rPr lang="ru-RU" dirty="0" smtClean="0"/>
              <a:t> заглушки и обмена с ними информацией. Собственно, это подсистема ввода/вывода.</a:t>
            </a:r>
          </a:p>
          <a:p>
            <a:pPr algn="l"/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Нейропроцессор</a:t>
            </a:r>
            <a:r>
              <a:rPr lang="ru-RU" dirty="0" smtClean="0"/>
              <a:t> предназначен для </a:t>
            </a:r>
            <a:r>
              <a:rPr lang="ru-RU" dirty="0" err="1" smtClean="0"/>
              <a:t>диспетчерезации</a:t>
            </a:r>
            <a:r>
              <a:rPr lang="ru-RU" dirty="0" smtClean="0"/>
              <a:t> и обработки поступающих запросов от клиентских приложений.</a:t>
            </a:r>
          </a:p>
          <a:p>
            <a:pPr algn="l"/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Хранилище</a:t>
            </a:r>
            <a:r>
              <a:rPr lang="ru-RU" dirty="0" smtClean="0"/>
              <a:t> предназначено для хранения метаданных, кода, собственно данных и интерфейсов как системных, так и пользовательских.</a:t>
            </a:r>
          </a:p>
          <a:p>
            <a:pPr algn="l"/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безопасности </a:t>
            </a:r>
            <a:r>
              <a:rPr lang="ru-RU" dirty="0" smtClean="0"/>
              <a:t>предназначена для ограничения доступа пользователей к данным, для них не предназначенным, а так же для контроля поступающего траффика на вредоносность.</a:t>
            </a:r>
          </a:p>
          <a:p>
            <a:pPr algn="l"/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администрирования </a:t>
            </a:r>
            <a:r>
              <a:rPr lang="ru-RU" dirty="0" smtClean="0"/>
              <a:t>предназначена для определения уровня доступа пользователей, настройки и контроля производительности СУБД. </a:t>
            </a:r>
          </a:p>
          <a:p>
            <a:pPr algn="l"/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Внутренний гибридный транслятор </a:t>
            </a:r>
            <a:r>
              <a:rPr lang="ru-RU" dirty="0" smtClean="0"/>
              <a:t>предназначен для компиляции и исполнения объектного кода.</a:t>
            </a:r>
          </a:p>
          <a:p>
            <a:pPr algn="l"/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Среда разработки приложений </a:t>
            </a:r>
            <a:r>
              <a:rPr lang="ru-RU" dirty="0" smtClean="0"/>
              <a:t>предназначена разработки клиентских приложений.</a:t>
            </a:r>
          </a:p>
          <a:p>
            <a:pPr algn="l"/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дистрибьюции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приложений</a:t>
            </a:r>
            <a:r>
              <a:rPr lang="ru-RU" dirty="0" smtClean="0"/>
              <a:t> для распространения компонент приложений и лицензий на их использование.</a:t>
            </a:r>
          </a:p>
          <a:p>
            <a:pPr algn="l"/>
            <a:endParaRPr lang="ru-RU" dirty="0" smtClean="0"/>
          </a:p>
          <a:p>
            <a:pPr algn="l"/>
            <a:endParaRPr lang="ru-RU" dirty="0" smtClean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7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6573" y="0"/>
            <a:ext cx="8885287" cy="752134"/>
          </a:xfrm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95748" y="5474117"/>
            <a:ext cx="7766936" cy="109689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6573" y="0"/>
            <a:ext cx="8885287" cy="752134"/>
          </a:xfrm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95748" y="5474117"/>
            <a:ext cx="7766936" cy="109689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4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153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Архитектура ОО СУБД</vt:lpstr>
      <vt:lpstr>Назначение компонент ОО СУБД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Вован</dc:creator>
  <cp:lastModifiedBy>Вован</cp:lastModifiedBy>
  <cp:revision>13</cp:revision>
  <dcterms:created xsi:type="dcterms:W3CDTF">2024-02-25T17:11:13Z</dcterms:created>
  <dcterms:modified xsi:type="dcterms:W3CDTF">2024-02-25T18:43:45Z</dcterms:modified>
</cp:coreProperties>
</file>