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62" r:id="rId2"/>
    <p:sldId id="257" r:id="rId3"/>
    <p:sldId id="265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1E123-2BF7-4E09-8E3A-1A124F558CE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876B2-1D49-4BCD-B36E-5D34EFB7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876B2-1D49-4BCD-B36E-5D34EFB75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57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73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0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902B-FEAB-45BE-93B9-61003E7417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project: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‘Find anagrams in text’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52311"/>
            <a:ext cx="9144000" cy="6327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Final Java Core project</a:t>
            </a:r>
          </a:p>
          <a:p>
            <a:r>
              <a:rPr lang="en-US" dirty="0"/>
              <a:t>20.04.2016</a:t>
            </a:r>
          </a:p>
        </p:txBody>
      </p:sp>
    </p:spTree>
    <p:extLst>
      <p:ext uri="{BB962C8B-B14F-4D97-AF65-F5344CB8AC3E}">
        <p14:creationId xmlns:p14="http://schemas.microsoft.com/office/powerpoint/2010/main" val="95790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Team#8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Valentin </a:t>
            </a:r>
            <a:r>
              <a:rPr lang="en-US" sz="2400" dirty="0" err="1"/>
              <a:t>Vrakin</a:t>
            </a:r>
            <a:endParaRPr lang="en-US" sz="2400" dirty="0"/>
          </a:p>
          <a:p>
            <a:r>
              <a:rPr lang="en-US" sz="2400" dirty="0"/>
              <a:t>Konstantin </a:t>
            </a:r>
            <a:r>
              <a:rPr lang="en-US" sz="2400" dirty="0" err="1"/>
              <a:t>Petrov</a:t>
            </a:r>
            <a:endParaRPr lang="en-US" sz="2400" dirty="0"/>
          </a:p>
          <a:p>
            <a:r>
              <a:rPr lang="en-US" sz="2400" dirty="0"/>
              <a:t>Roman Burko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Mentor</a:t>
            </a:r>
            <a:r>
              <a:rPr lang="en-US" sz="2400" dirty="0"/>
              <a:t>: Tatiana Mokhnenko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79" y="4168431"/>
            <a:ext cx="2103120" cy="21031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08" y="1426952"/>
            <a:ext cx="2103120" cy="21031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61" y="417689"/>
            <a:ext cx="2528489" cy="25265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84" y="2675387"/>
            <a:ext cx="2778733" cy="24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Team#8 - Victory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07" y="3107562"/>
            <a:ext cx="2103120" cy="210312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39" y="1281430"/>
            <a:ext cx="2103120" cy="210312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83" y="67802"/>
            <a:ext cx="1803013" cy="180164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29" y="4159122"/>
            <a:ext cx="2778733" cy="2444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677334" y="2035463"/>
            <a:ext cx="107197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 team of active, hard-working and sporty people.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We are so different but we are united by one idea.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The idea of studying, improving and progress.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The team “Victory” always wins in the peaceful war of the self development</a:t>
            </a:r>
            <a:endParaRPr lang="uk-UA" sz="36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186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4"/>
            <a:ext cx="8596668" cy="42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Implement algorithm for finding anagrams in the text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i="1" u="sng" dirty="0">
                <a:solidFill>
                  <a:srgbClr val="0070C0"/>
                </a:solidFill>
              </a:rPr>
              <a:t>An anagram </a:t>
            </a:r>
            <a:r>
              <a:rPr lang="en-US" sz="2400" dirty="0"/>
              <a:t>is a rearrangement of the letters of one word or phrase to form another word or phrase. </a:t>
            </a:r>
          </a:p>
          <a:p>
            <a:pPr lvl="3"/>
            <a:r>
              <a:rPr lang="en-US" sz="1800" i="1" dirty="0"/>
              <a:t>Example: </a:t>
            </a:r>
            <a:r>
              <a:rPr lang="en-US" sz="1800" i="1" dirty="0" err="1"/>
              <a:t>mary</a:t>
            </a:r>
            <a:r>
              <a:rPr lang="en-US" sz="1800" i="1" dirty="0"/>
              <a:t>, army.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3615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Anagram Algorithm</a:t>
            </a:r>
          </a:p>
        </p:txBody>
      </p:sp>
    </p:spTree>
    <p:extLst>
      <p:ext uri="{BB962C8B-B14F-4D97-AF65-F5344CB8AC3E}">
        <p14:creationId xmlns:p14="http://schemas.microsoft.com/office/powerpoint/2010/main" val="36281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Project</a:t>
            </a:r>
            <a:r>
              <a:rPr lang="en-US" dirty="0"/>
              <a:t> UML diagram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" y="1376878"/>
            <a:ext cx="11506221" cy="50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9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45" y="5085806"/>
            <a:ext cx="3520198" cy="147174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Algorithm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flow diagram</a:t>
            </a: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09" y="576325"/>
            <a:ext cx="6057508" cy="5818179"/>
          </a:xfrm>
        </p:spPr>
      </p:pic>
    </p:spTree>
    <p:extLst>
      <p:ext uri="{BB962C8B-B14F-4D97-AF65-F5344CB8AC3E}">
        <p14:creationId xmlns:p14="http://schemas.microsoft.com/office/powerpoint/2010/main" val="211074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39845"/>
            <a:ext cx="8596667" cy="1727493"/>
          </a:xfrm>
        </p:spPr>
        <p:txBody>
          <a:bodyPr>
            <a:no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for your attention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2" b="16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7032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115</Words>
  <Application>Microsoft Office PowerPoint</Application>
  <PresentationFormat>Широкоэкранный</PresentationFormat>
  <Paragraphs>27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Java project:  ‘Find anagrams in text’</vt:lpstr>
      <vt:lpstr>Team#8</vt:lpstr>
      <vt:lpstr>Team#8 - Victory</vt:lpstr>
      <vt:lpstr>Task</vt:lpstr>
      <vt:lpstr>Project UML diagram</vt:lpstr>
      <vt:lpstr>Algorithm  flow diagram</vt:lpstr>
      <vt:lpstr>Thank you for your attention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Team, group#8</dc:title>
  <dc:creator>Satellite</dc:creator>
  <cp:lastModifiedBy>Валентин Вракін</cp:lastModifiedBy>
  <cp:revision>23</cp:revision>
  <dcterms:created xsi:type="dcterms:W3CDTF">2016-04-20T09:00:30Z</dcterms:created>
  <dcterms:modified xsi:type="dcterms:W3CDTF">2016-04-20T21:05:11Z</dcterms:modified>
</cp:coreProperties>
</file>