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4" r:id="rId5"/>
    <p:sldId id="276" r:id="rId6"/>
    <p:sldId id="303" r:id="rId7"/>
    <p:sldId id="275" r:id="rId8"/>
    <p:sldId id="282" r:id="rId9"/>
    <p:sldId id="283" r:id="rId10"/>
    <p:sldId id="273" r:id="rId11"/>
    <p:sldId id="277" r:id="rId12"/>
    <p:sldId id="278" r:id="rId13"/>
    <p:sldId id="279" r:id="rId14"/>
    <p:sldId id="285" r:id="rId15"/>
    <p:sldId id="286" r:id="rId16"/>
    <p:sldId id="288" r:id="rId17"/>
    <p:sldId id="311" r:id="rId18"/>
    <p:sldId id="312" r:id="rId19"/>
    <p:sldId id="313" r:id="rId20"/>
    <p:sldId id="314" r:id="rId21"/>
    <p:sldId id="315" r:id="rId22"/>
    <p:sldId id="316" r:id="rId23"/>
    <p:sldId id="317" r:id="rId24"/>
    <p:sldId id="297" r:id="rId25"/>
    <p:sldId id="298" r:id="rId26"/>
    <p:sldId id="299" r:id="rId27"/>
    <p:sldId id="300" r:id="rId28"/>
    <p:sldId id="301" r:id="rId29"/>
    <p:sldId id="302" r:id="rId30"/>
    <p:sldId id="304" r:id="rId31"/>
    <p:sldId id="305" r:id="rId32"/>
    <p:sldId id="306" r:id="rId33"/>
    <p:sldId id="307" r:id="rId34"/>
    <p:sldId id="308" r:id="rId35"/>
    <p:sldId id="309" r:id="rId36"/>
    <p:sldId id="310" r:id="rId37"/>
    <p:sldId id="271" r:id="rId38"/>
    <p:sldId id="272" r:id="rId39"/>
    <p:sldId id="280"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850"/>
    <a:srgbClr val="66CCFF"/>
    <a:srgbClr val="FF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1090-5062-4C4E-917B-64CEAE9DF7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C60D404-679B-4240-89B2-BB49412DA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FC69B57-22F9-402C-A064-17815CB8D30D}"/>
              </a:ext>
            </a:extLst>
          </p:cNvPr>
          <p:cNvSpPr>
            <a:spLocks noGrp="1"/>
          </p:cNvSpPr>
          <p:nvPr>
            <p:ph type="dt" sz="half" idx="10"/>
          </p:nvPr>
        </p:nvSpPr>
        <p:spPr/>
        <p:txBody>
          <a:bodyPr/>
          <a:lstStyle/>
          <a:p>
            <a:fld id="{3FCC6E2A-936E-45DD-85D7-9F1B226B64F8}" type="datetimeFigureOut">
              <a:rPr lang="en-GB" smtClean="0"/>
              <a:t>29/04/2020</a:t>
            </a:fld>
            <a:endParaRPr lang="en-GB"/>
          </a:p>
        </p:txBody>
      </p:sp>
      <p:sp>
        <p:nvSpPr>
          <p:cNvPr id="5" name="Footer Placeholder 4">
            <a:extLst>
              <a:ext uri="{FF2B5EF4-FFF2-40B4-BE49-F238E27FC236}">
                <a16:creationId xmlns:a16="http://schemas.microsoft.com/office/drawing/2014/main" id="{7D5B8D6F-F614-4170-862F-77C310ECC6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DD725-19E2-4A32-8B12-49180EF4E73A}"/>
              </a:ext>
            </a:extLst>
          </p:cNvPr>
          <p:cNvSpPr>
            <a:spLocks noGrp="1"/>
          </p:cNvSpPr>
          <p:nvPr>
            <p:ph type="sldNum" sz="quarter" idx="12"/>
          </p:nvPr>
        </p:nvSpPr>
        <p:spPr/>
        <p:txBody>
          <a:bodyPr/>
          <a:lstStyle/>
          <a:p>
            <a:fld id="{7DBFB14A-C344-4C94-B9B3-0B02C82B463A}" type="slidenum">
              <a:rPr lang="en-GB" smtClean="0"/>
              <a:t>‹#›</a:t>
            </a:fld>
            <a:endParaRPr lang="en-GB"/>
          </a:p>
        </p:txBody>
      </p:sp>
    </p:spTree>
    <p:extLst>
      <p:ext uri="{BB962C8B-B14F-4D97-AF65-F5344CB8AC3E}">
        <p14:creationId xmlns:p14="http://schemas.microsoft.com/office/powerpoint/2010/main" val="90676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E424-1FF9-45A8-BB95-CD3AF625BAF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B364BC-1EBC-4DF2-B094-93CD11716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86C7E1-E9C2-4DD9-9C79-4ADDDBF7F1D4}"/>
              </a:ext>
            </a:extLst>
          </p:cNvPr>
          <p:cNvSpPr>
            <a:spLocks noGrp="1"/>
          </p:cNvSpPr>
          <p:nvPr>
            <p:ph type="dt" sz="half" idx="10"/>
          </p:nvPr>
        </p:nvSpPr>
        <p:spPr/>
        <p:txBody>
          <a:bodyPr/>
          <a:lstStyle/>
          <a:p>
            <a:fld id="{3FCC6E2A-936E-45DD-85D7-9F1B226B64F8}" type="datetimeFigureOut">
              <a:rPr lang="en-GB" smtClean="0"/>
              <a:t>29/04/2020</a:t>
            </a:fld>
            <a:endParaRPr lang="en-GB"/>
          </a:p>
        </p:txBody>
      </p:sp>
      <p:sp>
        <p:nvSpPr>
          <p:cNvPr id="5" name="Footer Placeholder 4">
            <a:extLst>
              <a:ext uri="{FF2B5EF4-FFF2-40B4-BE49-F238E27FC236}">
                <a16:creationId xmlns:a16="http://schemas.microsoft.com/office/drawing/2014/main" id="{0EE7E6F8-0F1A-40F9-BF9F-A1036DDA11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3DF7C5-678E-4165-80D7-CCA5B3E0F2D1}"/>
              </a:ext>
            </a:extLst>
          </p:cNvPr>
          <p:cNvSpPr>
            <a:spLocks noGrp="1"/>
          </p:cNvSpPr>
          <p:nvPr>
            <p:ph type="sldNum" sz="quarter" idx="12"/>
          </p:nvPr>
        </p:nvSpPr>
        <p:spPr/>
        <p:txBody>
          <a:bodyPr/>
          <a:lstStyle/>
          <a:p>
            <a:fld id="{7DBFB14A-C344-4C94-B9B3-0B02C82B463A}" type="slidenum">
              <a:rPr lang="en-GB" smtClean="0"/>
              <a:t>‹#›</a:t>
            </a:fld>
            <a:endParaRPr lang="en-GB"/>
          </a:p>
        </p:txBody>
      </p:sp>
    </p:spTree>
    <p:extLst>
      <p:ext uri="{BB962C8B-B14F-4D97-AF65-F5344CB8AC3E}">
        <p14:creationId xmlns:p14="http://schemas.microsoft.com/office/powerpoint/2010/main" val="158699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414AB-ECAA-45A1-9CE7-A146724A0E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FD5D6F-4B78-4AF2-912D-AD2EE83D9B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294298-53DE-4CEA-B075-A7445CFF9D83}"/>
              </a:ext>
            </a:extLst>
          </p:cNvPr>
          <p:cNvSpPr>
            <a:spLocks noGrp="1"/>
          </p:cNvSpPr>
          <p:nvPr>
            <p:ph type="dt" sz="half" idx="10"/>
          </p:nvPr>
        </p:nvSpPr>
        <p:spPr/>
        <p:txBody>
          <a:bodyPr/>
          <a:lstStyle/>
          <a:p>
            <a:fld id="{3FCC6E2A-936E-45DD-85D7-9F1B226B64F8}" type="datetimeFigureOut">
              <a:rPr lang="en-GB" smtClean="0"/>
              <a:t>29/04/2020</a:t>
            </a:fld>
            <a:endParaRPr lang="en-GB"/>
          </a:p>
        </p:txBody>
      </p:sp>
      <p:sp>
        <p:nvSpPr>
          <p:cNvPr id="5" name="Footer Placeholder 4">
            <a:extLst>
              <a:ext uri="{FF2B5EF4-FFF2-40B4-BE49-F238E27FC236}">
                <a16:creationId xmlns:a16="http://schemas.microsoft.com/office/drawing/2014/main" id="{515BBE1F-4DA6-4D9D-9E09-2AD7A9959A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0C159C-D8EE-4225-8407-D3E8858363EB}"/>
              </a:ext>
            </a:extLst>
          </p:cNvPr>
          <p:cNvSpPr>
            <a:spLocks noGrp="1"/>
          </p:cNvSpPr>
          <p:nvPr>
            <p:ph type="sldNum" sz="quarter" idx="12"/>
          </p:nvPr>
        </p:nvSpPr>
        <p:spPr/>
        <p:txBody>
          <a:bodyPr/>
          <a:lstStyle/>
          <a:p>
            <a:fld id="{7DBFB14A-C344-4C94-B9B3-0B02C82B463A}" type="slidenum">
              <a:rPr lang="en-GB" smtClean="0"/>
              <a:t>‹#›</a:t>
            </a:fld>
            <a:endParaRPr lang="en-GB"/>
          </a:p>
        </p:txBody>
      </p:sp>
    </p:spTree>
    <p:extLst>
      <p:ext uri="{BB962C8B-B14F-4D97-AF65-F5344CB8AC3E}">
        <p14:creationId xmlns:p14="http://schemas.microsoft.com/office/powerpoint/2010/main" val="247826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1223-D55A-4F43-9E35-4C539E7289C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D18AA3-7C88-4557-8EAF-B63DEBF7AC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B39F05-218B-482F-BF26-84D2C66DCDC9}"/>
              </a:ext>
            </a:extLst>
          </p:cNvPr>
          <p:cNvSpPr>
            <a:spLocks noGrp="1"/>
          </p:cNvSpPr>
          <p:nvPr>
            <p:ph type="dt" sz="half" idx="10"/>
          </p:nvPr>
        </p:nvSpPr>
        <p:spPr/>
        <p:txBody>
          <a:bodyPr/>
          <a:lstStyle/>
          <a:p>
            <a:fld id="{3FCC6E2A-936E-45DD-85D7-9F1B226B64F8}" type="datetimeFigureOut">
              <a:rPr lang="en-GB" smtClean="0"/>
              <a:t>29/04/2020</a:t>
            </a:fld>
            <a:endParaRPr lang="en-GB"/>
          </a:p>
        </p:txBody>
      </p:sp>
      <p:sp>
        <p:nvSpPr>
          <p:cNvPr id="5" name="Footer Placeholder 4">
            <a:extLst>
              <a:ext uri="{FF2B5EF4-FFF2-40B4-BE49-F238E27FC236}">
                <a16:creationId xmlns:a16="http://schemas.microsoft.com/office/drawing/2014/main" id="{9038619C-C2CF-466E-A6B0-C0EBE583A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D80E8C-E9AD-4BA6-A6FF-A9D467F61610}"/>
              </a:ext>
            </a:extLst>
          </p:cNvPr>
          <p:cNvSpPr>
            <a:spLocks noGrp="1"/>
          </p:cNvSpPr>
          <p:nvPr>
            <p:ph type="sldNum" sz="quarter" idx="12"/>
          </p:nvPr>
        </p:nvSpPr>
        <p:spPr/>
        <p:txBody>
          <a:bodyPr/>
          <a:lstStyle/>
          <a:p>
            <a:fld id="{7DBFB14A-C344-4C94-B9B3-0B02C82B463A}" type="slidenum">
              <a:rPr lang="en-GB" smtClean="0"/>
              <a:t>‹#›</a:t>
            </a:fld>
            <a:endParaRPr lang="en-GB"/>
          </a:p>
        </p:txBody>
      </p:sp>
    </p:spTree>
    <p:extLst>
      <p:ext uri="{BB962C8B-B14F-4D97-AF65-F5344CB8AC3E}">
        <p14:creationId xmlns:p14="http://schemas.microsoft.com/office/powerpoint/2010/main" val="313746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C017-7700-4AC1-9DCD-B058AC834A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5C0E15A-B59C-41C5-AB27-F2735ABF62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1192EA-FCB0-4710-9EE4-2FDE71858E94}"/>
              </a:ext>
            </a:extLst>
          </p:cNvPr>
          <p:cNvSpPr>
            <a:spLocks noGrp="1"/>
          </p:cNvSpPr>
          <p:nvPr>
            <p:ph type="dt" sz="half" idx="10"/>
          </p:nvPr>
        </p:nvSpPr>
        <p:spPr/>
        <p:txBody>
          <a:bodyPr/>
          <a:lstStyle/>
          <a:p>
            <a:fld id="{3FCC6E2A-936E-45DD-85D7-9F1B226B64F8}" type="datetimeFigureOut">
              <a:rPr lang="en-GB" smtClean="0"/>
              <a:t>29/04/2020</a:t>
            </a:fld>
            <a:endParaRPr lang="en-GB"/>
          </a:p>
        </p:txBody>
      </p:sp>
      <p:sp>
        <p:nvSpPr>
          <p:cNvPr id="5" name="Footer Placeholder 4">
            <a:extLst>
              <a:ext uri="{FF2B5EF4-FFF2-40B4-BE49-F238E27FC236}">
                <a16:creationId xmlns:a16="http://schemas.microsoft.com/office/drawing/2014/main" id="{0469771A-7ED8-44A9-9625-1A80642F1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67F167-4F0D-4C8B-9754-17D3B1758A5E}"/>
              </a:ext>
            </a:extLst>
          </p:cNvPr>
          <p:cNvSpPr>
            <a:spLocks noGrp="1"/>
          </p:cNvSpPr>
          <p:nvPr>
            <p:ph type="sldNum" sz="quarter" idx="12"/>
          </p:nvPr>
        </p:nvSpPr>
        <p:spPr/>
        <p:txBody>
          <a:bodyPr/>
          <a:lstStyle/>
          <a:p>
            <a:fld id="{7DBFB14A-C344-4C94-B9B3-0B02C82B463A}" type="slidenum">
              <a:rPr lang="en-GB" smtClean="0"/>
              <a:t>‹#›</a:t>
            </a:fld>
            <a:endParaRPr lang="en-GB"/>
          </a:p>
        </p:txBody>
      </p:sp>
    </p:spTree>
    <p:extLst>
      <p:ext uri="{BB962C8B-B14F-4D97-AF65-F5344CB8AC3E}">
        <p14:creationId xmlns:p14="http://schemas.microsoft.com/office/powerpoint/2010/main" val="198710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1160-D199-445A-8574-3F1DC54C580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CDF430-E595-43EE-B031-425F149D0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7EE7B30-0FA1-4375-ACF5-43FB22D3CC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B2A65A-E17D-4B9A-866C-7723C72E2B90}"/>
              </a:ext>
            </a:extLst>
          </p:cNvPr>
          <p:cNvSpPr>
            <a:spLocks noGrp="1"/>
          </p:cNvSpPr>
          <p:nvPr>
            <p:ph type="dt" sz="half" idx="10"/>
          </p:nvPr>
        </p:nvSpPr>
        <p:spPr/>
        <p:txBody>
          <a:bodyPr/>
          <a:lstStyle/>
          <a:p>
            <a:fld id="{3FCC6E2A-936E-45DD-85D7-9F1B226B64F8}" type="datetimeFigureOut">
              <a:rPr lang="en-GB" smtClean="0"/>
              <a:t>29/04/2020</a:t>
            </a:fld>
            <a:endParaRPr lang="en-GB"/>
          </a:p>
        </p:txBody>
      </p:sp>
      <p:sp>
        <p:nvSpPr>
          <p:cNvPr id="6" name="Footer Placeholder 5">
            <a:extLst>
              <a:ext uri="{FF2B5EF4-FFF2-40B4-BE49-F238E27FC236}">
                <a16:creationId xmlns:a16="http://schemas.microsoft.com/office/drawing/2014/main" id="{2C376B8C-06C0-4C17-AB54-515A515144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F3C152-3548-473C-BA76-8F26ED02F0F3}"/>
              </a:ext>
            </a:extLst>
          </p:cNvPr>
          <p:cNvSpPr>
            <a:spLocks noGrp="1"/>
          </p:cNvSpPr>
          <p:nvPr>
            <p:ph type="sldNum" sz="quarter" idx="12"/>
          </p:nvPr>
        </p:nvSpPr>
        <p:spPr/>
        <p:txBody>
          <a:bodyPr/>
          <a:lstStyle/>
          <a:p>
            <a:fld id="{7DBFB14A-C344-4C94-B9B3-0B02C82B463A}" type="slidenum">
              <a:rPr lang="en-GB" smtClean="0"/>
              <a:t>‹#›</a:t>
            </a:fld>
            <a:endParaRPr lang="en-GB"/>
          </a:p>
        </p:txBody>
      </p:sp>
    </p:spTree>
    <p:extLst>
      <p:ext uri="{BB962C8B-B14F-4D97-AF65-F5344CB8AC3E}">
        <p14:creationId xmlns:p14="http://schemas.microsoft.com/office/powerpoint/2010/main" val="2220077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7137-A535-4381-95B4-9FE40AC4B23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D04736-296E-4CF7-94E7-57933A4DA4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83CA9B-F130-4513-AB75-41B1A0C430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9A119B4-06EA-4CF1-BEFE-0819C9285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1EABE0-AD9F-4F6D-83E9-0E09002F9E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F908C26-45B3-425B-AA19-E318C39ACC5E}"/>
              </a:ext>
            </a:extLst>
          </p:cNvPr>
          <p:cNvSpPr>
            <a:spLocks noGrp="1"/>
          </p:cNvSpPr>
          <p:nvPr>
            <p:ph type="dt" sz="half" idx="10"/>
          </p:nvPr>
        </p:nvSpPr>
        <p:spPr/>
        <p:txBody>
          <a:bodyPr/>
          <a:lstStyle/>
          <a:p>
            <a:fld id="{3FCC6E2A-936E-45DD-85D7-9F1B226B64F8}" type="datetimeFigureOut">
              <a:rPr lang="en-GB" smtClean="0"/>
              <a:t>29/04/2020</a:t>
            </a:fld>
            <a:endParaRPr lang="en-GB"/>
          </a:p>
        </p:txBody>
      </p:sp>
      <p:sp>
        <p:nvSpPr>
          <p:cNvPr id="8" name="Footer Placeholder 7">
            <a:extLst>
              <a:ext uri="{FF2B5EF4-FFF2-40B4-BE49-F238E27FC236}">
                <a16:creationId xmlns:a16="http://schemas.microsoft.com/office/drawing/2014/main" id="{EDE6136C-6EC5-4684-97A1-329F244DDE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D136F5B-9FD9-4D0B-8057-1687CC55D457}"/>
              </a:ext>
            </a:extLst>
          </p:cNvPr>
          <p:cNvSpPr>
            <a:spLocks noGrp="1"/>
          </p:cNvSpPr>
          <p:nvPr>
            <p:ph type="sldNum" sz="quarter" idx="12"/>
          </p:nvPr>
        </p:nvSpPr>
        <p:spPr/>
        <p:txBody>
          <a:bodyPr/>
          <a:lstStyle/>
          <a:p>
            <a:fld id="{7DBFB14A-C344-4C94-B9B3-0B02C82B463A}" type="slidenum">
              <a:rPr lang="en-GB" smtClean="0"/>
              <a:t>‹#›</a:t>
            </a:fld>
            <a:endParaRPr lang="en-GB"/>
          </a:p>
        </p:txBody>
      </p:sp>
    </p:spTree>
    <p:extLst>
      <p:ext uri="{BB962C8B-B14F-4D97-AF65-F5344CB8AC3E}">
        <p14:creationId xmlns:p14="http://schemas.microsoft.com/office/powerpoint/2010/main" val="343566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CBB9-DE27-4F5A-940A-4F0E7F4D8D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2B27F2-7875-4BE2-8A1B-6322FBF31D08}"/>
              </a:ext>
            </a:extLst>
          </p:cNvPr>
          <p:cNvSpPr>
            <a:spLocks noGrp="1"/>
          </p:cNvSpPr>
          <p:nvPr>
            <p:ph type="dt" sz="half" idx="10"/>
          </p:nvPr>
        </p:nvSpPr>
        <p:spPr/>
        <p:txBody>
          <a:bodyPr/>
          <a:lstStyle/>
          <a:p>
            <a:fld id="{3FCC6E2A-936E-45DD-85D7-9F1B226B64F8}" type="datetimeFigureOut">
              <a:rPr lang="en-GB" smtClean="0"/>
              <a:t>29/04/2020</a:t>
            </a:fld>
            <a:endParaRPr lang="en-GB"/>
          </a:p>
        </p:txBody>
      </p:sp>
      <p:sp>
        <p:nvSpPr>
          <p:cNvPr id="4" name="Footer Placeholder 3">
            <a:extLst>
              <a:ext uri="{FF2B5EF4-FFF2-40B4-BE49-F238E27FC236}">
                <a16:creationId xmlns:a16="http://schemas.microsoft.com/office/drawing/2014/main" id="{EE285127-EE08-433B-A0E6-089D93F42F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25D493C-1AEA-4212-B4CC-3202EAEB717A}"/>
              </a:ext>
            </a:extLst>
          </p:cNvPr>
          <p:cNvSpPr>
            <a:spLocks noGrp="1"/>
          </p:cNvSpPr>
          <p:nvPr>
            <p:ph type="sldNum" sz="quarter" idx="12"/>
          </p:nvPr>
        </p:nvSpPr>
        <p:spPr/>
        <p:txBody>
          <a:bodyPr/>
          <a:lstStyle/>
          <a:p>
            <a:fld id="{7DBFB14A-C344-4C94-B9B3-0B02C82B463A}" type="slidenum">
              <a:rPr lang="en-GB" smtClean="0"/>
              <a:t>‹#›</a:t>
            </a:fld>
            <a:endParaRPr lang="en-GB"/>
          </a:p>
        </p:txBody>
      </p:sp>
    </p:spTree>
    <p:extLst>
      <p:ext uri="{BB962C8B-B14F-4D97-AF65-F5344CB8AC3E}">
        <p14:creationId xmlns:p14="http://schemas.microsoft.com/office/powerpoint/2010/main" val="359628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C6328-0B72-433F-8285-2CA4BB855A5C}"/>
              </a:ext>
            </a:extLst>
          </p:cNvPr>
          <p:cNvSpPr>
            <a:spLocks noGrp="1"/>
          </p:cNvSpPr>
          <p:nvPr>
            <p:ph type="dt" sz="half" idx="10"/>
          </p:nvPr>
        </p:nvSpPr>
        <p:spPr/>
        <p:txBody>
          <a:bodyPr/>
          <a:lstStyle/>
          <a:p>
            <a:fld id="{3FCC6E2A-936E-45DD-85D7-9F1B226B64F8}" type="datetimeFigureOut">
              <a:rPr lang="en-GB" smtClean="0"/>
              <a:t>29/04/2020</a:t>
            </a:fld>
            <a:endParaRPr lang="en-GB"/>
          </a:p>
        </p:txBody>
      </p:sp>
      <p:sp>
        <p:nvSpPr>
          <p:cNvPr id="3" name="Footer Placeholder 2">
            <a:extLst>
              <a:ext uri="{FF2B5EF4-FFF2-40B4-BE49-F238E27FC236}">
                <a16:creationId xmlns:a16="http://schemas.microsoft.com/office/drawing/2014/main" id="{58A8650E-2893-4547-B768-2FCBA583807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FB9A2F-4DDB-409B-834F-83D60F7FF893}"/>
              </a:ext>
            </a:extLst>
          </p:cNvPr>
          <p:cNvSpPr>
            <a:spLocks noGrp="1"/>
          </p:cNvSpPr>
          <p:nvPr>
            <p:ph type="sldNum" sz="quarter" idx="12"/>
          </p:nvPr>
        </p:nvSpPr>
        <p:spPr/>
        <p:txBody>
          <a:bodyPr/>
          <a:lstStyle/>
          <a:p>
            <a:fld id="{7DBFB14A-C344-4C94-B9B3-0B02C82B463A}" type="slidenum">
              <a:rPr lang="en-GB" smtClean="0"/>
              <a:t>‹#›</a:t>
            </a:fld>
            <a:endParaRPr lang="en-GB"/>
          </a:p>
        </p:txBody>
      </p:sp>
    </p:spTree>
    <p:extLst>
      <p:ext uri="{BB962C8B-B14F-4D97-AF65-F5344CB8AC3E}">
        <p14:creationId xmlns:p14="http://schemas.microsoft.com/office/powerpoint/2010/main" val="5598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8C39-0315-482D-BE20-ED555673B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F51E73C-0569-4F43-8A81-A75EE00230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B0DDD02-5830-468E-8C5C-FE5535FA4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99E68-EE2C-482B-BA5F-CDE23EF1E058}"/>
              </a:ext>
            </a:extLst>
          </p:cNvPr>
          <p:cNvSpPr>
            <a:spLocks noGrp="1"/>
          </p:cNvSpPr>
          <p:nvPr>
            <p:ph type="dt" sz="half" idx="10"/>
          </p:nvPr>
        </p:nvSpPr>
        <p:spPr/>
        <p:txBody>
          <a:bodyPr/>
          <a:lstStyle/>
          <a:p>
            <a:fld id="{3FCC6E2A-936E-45DD-85D7-9F1B226B64F8}" type="datetimeFigureOut">
              <a:rPr lang="en-GB" smtClean="0"/>
              <a:t>29/04/2020</a:t>
            </a:fld>
            <a:endParaRPr lang="en-GB"/>
          </a:p>
        </p:txBody>
      </p:sp>
      <p:sp>
        <p:nvSpPr>
          <p:cNvPr id="6" name="Footer Placeholder 5">
            <a:extLst>
              <a:ext uri="{FF2B5EF4-FFF2-40B4-BE49-F238E27FC236}">
                <a16:creationId xmlns:a16="http://schemas.microsoft.com/office/drawing/2014/main" id="{63ABBA2F-A419-4EC1-8E27-9F1465B37D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0937AA-5F2B-4BF4-9118-8FB07EA1C61E}"/>
              </a:ext>
            </a:extLst>
          </p:cNvPr>
          <p:cNvSpPr>
            <a:spLocks noGrp="1"/>
          </p:cNvSpPr>
          <p:nvPr>
            <p:ph type="sldNum" sz="quarter" idx="12"/>
          </p:nvPr>
        </p:nvSpPr>
        <p:spPr/>
        <p:txBody>
          <a:bodyPr/>
          <a:lstStyle/>
          <a:p>
            <a:fld id="{7DBFB14A-C344-4C94-B9B3-0B02C82B463A}" type="slidenum">
              <a:rPr lang="en-GB" smtClean="0"/>
              <a:t>‹#›</a:t>
            </a:fld>
            <a:endParaRPr lang="en-GB"/>
          </a:p>
        </p:txBody>
      </p:sp>
    </p:spTree>
    <p:extLst>
      <p:ext uri="{BB962C8B-B14F-4D97-AF65-F5344CB8AC3E}">
        <p14:creationId xmlns:p14="http://schemas.microsoft.com/office/powerpoint/2010/main" val="215500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2203-27E3-45D5-8259-984FB3EAB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E099108-AED4-4804-A920-6BA04FC60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DFE1C9-2BEA-4753-80BD-E79FDCC64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B4F80-9958-49F0-A0B5-4A1ECBB958AD}"/>
              </a:ext>
            </a:extLst>
          </p:cNvPr>
          <p:cNvSpPr>
            <a:spLocks noGrp="1"/>
          </p:cNvSpPr>
          <p:nvPr>
            <p:ph type="dt" sz="half" idx="10"/>
          </p:nvPr>
        </p:nvSpPr>
        <p:spPr/>
        <p:txBody>
          <a:bodyPr/>
          <a:lstStyle/>
          <a:p>
            <a:fld id="{3FCC6E2A-936E-45DD-85D7-9F1B226B64F8}" type="datetimeFigureOut">
              <a:rPr lang="en-GB" smtClean="0"/>
              <a:t>29/04/2020</a:t>
            </a:fld>
            <a:endParaRPr lang="en-GB"/>
          </a:p>
        </p:txBody>
      </p:sp>
      <p:sp>
        <p:nvSpPr>
          <p:cNvPr id="6" name="Footer Placeholder 5">
            <a:extLst>
              <a:ext uri="{FF2B5EF4-FFF2-40B4-BE49-F238E27FC236}">
                <a16:creationId xmlns:a16="http://schemas.microsoft.com/office/drawing/2014/main" id="{93C44D58-4198-405E-B089-CCD3120EC1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1C04D3-D69F-4E3E-84B3-4E254C5438B5}"/>
              </a:ext>
            </a:extLst>
          </p:cNvPr>
          <p:cNvSpPr>
            <a:spLocks noGrp="1"/>
          </p:cNvSpPr>
          <p:nvPr>
            <p:ph type="sldNum" sz="quarter" idx="12"/>
          </p:nvPr>
        </p:nvSpPr>
        <p:spPr/>
        <p:txBody>
          <a:bodyPr/>
          <a:lstStyle/>
          <a:p>
            <a:fld id="{7DBFB14A-C344-4C94-B9B3-0B02C82B463A}" type="slidenum">
              <a:rPr lang="en-GB" smtClean="0"/>
              <a:t>‹#›</a:t>
            </a:fld>
            <a:endParaRPr lang="en-GB"/>
          </a:p>
        </p:txBody>
      </p:sp>
    </p:spTree>
    <p:extLst>
      <p:ext uri="{BB962C8B-B14F-4D97-AF65-F5344CB8AC3E}">
        <p14:creationId xmlns:p14="http://schemas.microsoft.com/office/powerpoint/2010/main" val="141845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6E34F-4CF1-4BD8-B7DE-0F8C957C6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CFC4E5-B45D-45F2-A024-88738568C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A58E65-50E1-426A-A3B0-1516FF59FF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C6E2A-936E-45DD-85D7-9F1B226B64F8}" type="datetimeFigureOut">
              <a:rPr lang="en-GB" smtClean="0"/>
              <a:t>29/04/2020</a:t>
            </a:fld>
            <a:endParaRPr lang="en-GB"/>
          </a:p>
        </p:txBody>
      </p:sp>
      <p:sp>
        <p:nvSpPr>
          <p:cNvPr id="5" name="Footer Placeholder 4">
            <a:extLst>
              <a:ext uri="{FF2B5EF4-FFF2-40B4-BE49-F238E27FC236}">
                <a16:creationId xmlns:a16="http://schemas.microsoft.com/office/drawing/2014/main" id="{D66A3651-A72A-4F71-BC01-55DB8AF1A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00D1571-54CE-46AA-BECE-1EF4B4BEB2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FB14A-C344-4C94-B9B3-0B02C82B463A}" type="slidenum">
              <a:rPr lang="en-GB" smtClean="0"/>
              <a:t>‹#›</a:t>
            </a:fld>
            <a:endParaRPr lang="en-GB"/>
          </a:p>
        </p:txBody>
      </p:sp>
    </p:spTree>
    <p:extLst>
      <p:ext uri="{BB962C8B-B14F-4D97-AF65-F5344CB8AC3E}">
        <p14:creationId xmlns:p14="http://schemas.microsoft.com/office/powerpoint/2010/main" val="1936674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3.xml"/><Relationship Id="rId7"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34.xml"/><Relationship Id="rId4" Type="http://schemas.openxmlformats.org/officeDocument/2006/relationships/slide" Target="slide6.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7.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35.xml"/><Relationship Id="rId4" Type="http://schemas.openxmlformats.org/officeDocument/2006/relationships/slide" Target="slide34.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35.xml"/><Relationship Id="rId4" Type="http://schemas.openxmlformats.org/officeDocument/2006/relationships/slide" Target="slide34.xml"/></Relationships>
</file>

<file path=ppt/slides/_rels/slide1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35.xml"/><Relationship Id="rId4" Type="http://schemas.openxmlformats.org/officeDocument/2006/relationships/slide" Target="slide34.xml"/></Relationships>
</file>

<file path=ppt/slides/_rels/slide1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slide" Target="slide35.xml"/></Relationships>
</file>

<file path=ppt/slides/_rels/slide1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slide" Target="slide35.xml"/></Relationships>
</file>

<file path=ppt/slides/_rels/slide15.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35.xml"/></Relationships>
</file>

<file path=ppt/slides/_rels/slide1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35.xml"/></Relationships>
</file>

<file path=ppt/slides/_rels/slide17.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35.xml"/></Relationships>
</file>

<file path=ppt/slides/_rels/slide1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35.xml"/></Relationships>
</file>

<file path=ppt/slides/_rels/slide1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6.xml"/><Relationship Id="rId7"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35.xml"/><Relationship Id="rId4" Type="http://schemas.openxmlformats.org/officeDocument/2006/relationships/slide" Target="slide34.xml"/><Relationship Id="rId9"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6.xml"/><Relationship Id="rId4" Type="http://schemas.openxmlformats.org/officeDocument/2006/relationships/slide" Target="slide35.xml"/></Relationships>
</file>

<file path=ppt/slides/_rels/slide21.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3.xml"/><Relationship Id="rId4" Type="http://schemas.openxmlformats.org/officeDocument/2006/relationships/slide" Target="slide35.xml"/></Relationships>
</file>

<file path=ppt/slides/_rels/slide2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35.xml"/></Relationships>
</file>

<file path=ppt/slides/_rels/slide2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35.xml"/></Relationships>
</file>

<file path=ppt/slides/_rels/slide2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6.xml"/><Relationship Id="rId4" Type="http://schemas.openxmlformats.org/officeDocument/2006/relationships/slide" Target="slide35.xml"/></Relationships>
</file>

<file path=ppt/slides/_rels/slide25.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6.xml"/><Relationship Id="rId4" Type="http://schemas.openxmlformats.org/officeDocument/2006/relationships/slide" Target="slide35.xml"/></Relationships>
</file>

<file path=ppt/slides/_rels/slide2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6.xml"/><Relationship Id="rId4" Type="http://schemas.openxmlformats.org/officeDocument/2006/relationships/slide" Target="slide35.xml"/></Relationships>
</file>

<file path=ppt/slides/_rels/slide27.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35.xml"/></Relationships>
</file>

<file path=ppt/slides/_rels/slide2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29.xml"/><Relationship Id="rId4" Type="http://schemas.openxmlformats.org/officeDocument/2006/relationships/slide" Target="slide35.xml"/></Relationships>
</file>

<file path=ppt/slides/_rels/slide2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35.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34.xml"/><Relationship Id="rId7" Type="http://schemas.openxmlformats.org/officeDocument/2006/relationships/slide" Target="slide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5.xml"/><Relationship Id="rId4" Type="http://schemas.openxmlformats.org/officeDocument/2006/relationships/slide" Target="slide35.xml"/></Relationships>
</file>

<file path=ppt/slides/_rels/slide30.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31.xml"/><Relationship Id="rId4" Type="http://schemas.openxmlformats.org/officeDocument/2006/relationships/slide" Target="slide35.xml"/></Relationships>
</file>

<file path=ppt/slides/_rels/slide31.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slide" Target="slide35.xml"/></Relationships>
</file>

<file path=ppt/slides/_rels/slide32.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27.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35.xml"/><Relationship Id="rId4" Type="http://schemas.openxmlformats.org/officeDocument/2006/relationships/slide" Target="slide34.xml"/></Relationships>
</file>

<file path=ppt/slides/_rels/slide3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35.xml"/><Relationship Id="rId4" Type="http://schemas.openxmlformats.org/officeDocument/2006/relationships/slide" Target="slide34.xml"/></Relationships>
</file>

<file path=ppt/slides/_rels/slide3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35.xml"/></Relationships>
</file>

<file path=ppt/slides/_rels/slide3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4.xml"/></Relationships>
</file>

<file path=ppt/slides/_rels/slide36.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4.xml"/></Relationships>
</file>

<file path=ppt/slides/_rels/slide37.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35.xml"/><Relationship Id="rId4" Type="http://schemas.openxmlformats.org/officeDocument/2006/relationships/slide" Target="slide34.xml"/></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xml"/><Relationship Id="rId7"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35.xml"/><Relationship Id="rId4" Type="http://schemas.openxmlformats.org/officeDocument/2006/relationships/slide" Target="slide34.xml"/></Relationships>
</file>

<file path=ppt/slides/_rels/slide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6.xml"/><Relationship Id="rId7"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5.xml"/><Relationship Id="rId4" Type="http://schemas.openxmlformats.org/officeDocument/2006/relationships/slide" Target="slide34.xml"/><Relationship Id="rId9" Type="http://schemas.openxmlformats.org/officeDocument/2006/relationships/slide" Target="slide1.xml"/></Relationships>
</file>

<file path=ppt/slides/_rels/slide6.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34.xml"/><Relationship Id="rId7" Type="http://schemas.openxmlformats.org/officeDocument/2006/relationships/slide" Target="slide27.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7.xml"/><Relationship Id="rId4" Type="http://schemas.openxmlformats.org/officeDocument/2006/relationships/slide" Target="slide35.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9.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35.xml"/><Relationship Id="rId4" Type="http://schemas.openxmlformats.org/officeDocument/2006/relationships/slide" Target="slide34.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9.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35.xml"/><Relationship Id="rId4" Type="http://schemas.openxmlformats.org/officeDocument/2006/relationships/slide" Target="slide34.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7.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35.xml"/><Relationship Id="rId4" Type="http://schemas.openxmlformats.org/officeDocument/2006/relationships/slide" Target="slide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C09219-9537-4382-BE46-E2E42E7808F4}"/>
              </a:ext>
            </a:extLst>
          </p:cNvPr>
          <p:cNvSpPr/>
          <p:nvPr/>
        </p:nvSpPr>
        <p:spPr>
          <a:xfrm>
            <a:off x="0" y="470209"/>
            <a:ext cx="7988405" cy="6400800"/>
          </a:xfrm>
          <a:prstGeom prst="rect">
            <a:avLst/>
          </a:prstGeom>
          <a:solidFill>
            <a:schemeClr val="accent1">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8" name="Rectangle 7">
            <a:hlinkClick r:id="rId2" action="ppaction://hlinksldjump"/>
            <a:extLst>
              <a:ext uri="{FF2B5EF4-FFF2-40B4-BE49-F238E27FC236}">
                <a16:creationId xmlns:a16="http://schemas.microsoft.com/office/drawing/2014/main" id="{FC04FD2D-78F3-4E4F-B432-278E17CA49BC}"/>
              </a:ext>
            </a:extLst>
          </p:cNvPr>
          <p:cNvSpPr/>
          <p:nvPr/>
        </p:nvSpPr>
        <p:spPr>
          <a:xfrm>
            <a:off x="7988404" y="470209"/>
            <a:ext cx="4203595" cy="431165"/>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Practise Words</a:t>
            </a:r>
          </a:p>
        </p:txBody>
      </p:sp>
      <p:sp>
        <p:nvSpPr>
          <p:cNvPr id="9" name="Rectangle 8">
            <a:hlinkClick r:id="rId3"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Search Box4</a:t>
            </a:r>
          </a:p>
        </p:txBody>
      </p:sp>
      <p:sp>
        <p:nvSpPr>
          <p:cNvPr id="10" name="Rectangle 9">
            <a:hlinkClick r:id="rId4"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5"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6"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3" name="Rectangle 2">
            <a:extLst>
              <a:ext uri="{FF2B5EF4-FFF2-40B4-BE49-F238E27FC236}">
                <a16:creationId xmlns:a16="http://schemas.microsoft.com/office/drawing/2014/main" id="{3017623E-8918-4AFA-9616-997F421F0489}"/>
              </a:ext>
            </a:extLst>
          </p:cNvPr>
          <p:cNvSpPr/>
          <p:nvPr/>
        </p:nvSpPr>
        <p:spPr>
          <a:xfrm>
            <a:off x="0" y="457200"/>
            <a:ext cx="7863840" cy="457200"/>
          </a:xfrm>
          <a:prstGeom prst="rect">
            <a:avLst/>
          </a:prstGeom>
          <a:solidFill>
            <a:schemeClr val="accent1">
              <a:lumMod val="75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English To Welsh</a:t>
            </a:r>
          </a:p>
        </p:txBody>
      </p:sp>
      <p:sp>
        <p:nvSpPr>
          <p:cNvPr id="6" name="Rectangle 5">
            <a:hlinkClick r:id="rId7" action="ppaction://hlinksldjump"/>
            <a:extLst>
              <a:ext uri="{FF2B5EF4-FFF2-40B4-BE49-F238E27FC236}">
                <a16:creationId xmlns:a16="http://schemas.microsoft.com/office/drawing/2014/main" id="{6224B580-E81C-43A5-9C44-DC87DA9D5711}"/>
              </a:ext>
            </a:extLst>
          </p:cNvPr>
          <p:cNvSpPr/>
          <p:nvPr/>
        </p:nvSpPr>
        <p:spPr>
          <a:xfrm>
            <a:off x="4826000" y="457200"/>
            <a:ext cx="3162405"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Welsh to English</a:t>
            </a:r>
          </a:p>
        </p:txBody>
      </p:sp>
      <p:sp>
        <p:nvSpPr>
          <p:cNvPr id="13" name="Rectangle 2">
            <a:extLst>
              <a:ext uri="{FF2B5EF4-FFF2-40B4-BE49-F238E27FC236}">
                <a16:creationId xmlns:a16="http://schemas.microsoft.com/office/drawing/2014/main" id="{97B35826-009B-473A-B6A7-2F36396DC2AD}"/>
              </a:ext>
            </a:extLst>
          </p:cNvPr>
          <p:cNvSpPr>
            <a:spLocks noChangeArrowheads="1"/>
          </p:cNvSpPr>
          <p:nvPr/>
        </p:nvSpPr>
        <p:spPr bwMode="auto">
          <a:xfrm>
            <a:off x="0" y="120877"/>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3">
            <a:extLst>
              <a:ext uri="{FF2B5EF4-FFF2-40B4-BE49-F238E27FC236}">
                <a16:creationId xmlns:a16="http://schemas.microsoft.com/office/drawing/2014/main" id="{7DD276C3-8C7F-48EB-A799-9EAEAA7CED6F}"/>
              </a:ext>
            </a:extLst>
          </p:cNvPr>
          <p:cNvSpPr>
            <a:spLocks noChangeArrowheads="1"/>
          </p:cNvSpPr>
          <p:nvPr/>
        </p:nvSpPr>
        <p:spPr bwMode="auto">
          <a:xfrm>
            <a:off x="0" y="120877"/>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4">
            <a:extLst>
              <a:ext uri="{FF2B5EF4-FFF2-40B4-BE49-F238E27FC236}">
                <a16:creationId xmlns:a16="http://schemas.microsoft.com/office/drawing/2014/main" id="{F7ADB402-A353-4ADA-AE42-DFC41DFE4B1E}"/>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2" name="Rectangle 5">
            <a:extLst>
              <a:ext uri="{FF2B5EF4-FFF2-40B4-BE49-F238E27FC236}">
                <a16:creationId xmlns:a16="http://schemas.microsoft.com/office/drawing/2014/main" id="{365A4567-D077-406A-84A0-A247A218F988}"/>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6">
            <a:extLst>
              <a:ext uri="{FF2B5EF4-FFF2-40B4-BE49-F238E27FC236}">
                <a16:creationId xmlns:a16="http://schemas.microsoft.com/office/drawing/2014/main" id="{9ED00B9E-854F-420D-9D06-DAC9A3B8BA6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7">
            <a:extLst>
              <a:ext uri="{FF2B5EF4-FFF2-40B4-BE49-F238E27FC236}">
                <a16:creationId xmlns:a16="http://schemas.microsoft.com/office/drawing/2014/main" id="{E59FEE2D-ED8D-4A20-9019-43B80D2F897D}"/>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38">
            <a:hlinkClick r:id="rId7" action="ppaction://hlinksldjump"/>
            <a:extLst>
              <a:ext uri="{FF2B5EF4-FFF2-40B4-BE49-F238E27FC236}">
                <a16:creationId xmlns:a16="http://schemas.microsoft.com/office/drawing/2014/main" id="{CF2895D3-AD84-4106-8EAB-BEF021A0E8A3}"/>
              </a:ext>
            </a:extLst>
          </p:cNvPr>
          <p:cNvSpPr/>
          <p:nvPr/>
        </p:nvSpPr>
        <p:spPr>
          <a:xfrm>
            <a:off x="3982720" y="457200"/>
            <a:ext cx="4005685"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Welsh to English</a:t>
            </a:r>
          </a:p>
          <a:p>
            <a:pPr algn="ctr"/>
            <a:endParaRPr lang="en-GB" dirty="0"/>
          </a:p>
        </p:txBody>
      </p:sp>
      <p:grpSp>
        <p:nvGrpSpPr>
          <p:cNvPr id="2" name="Group 1">
            <a:extLst>
              <a:ext uri="{FF2B5EF4-FFF2-40B4-BE49-F238E27FC236}">
                <a16:creationId xmlns:a16="http://schemas.microsoft.com/office/drawing/2014/main" id="{B76D6DD9-2A62-4602-915E-DE7507A73FF8}"/>
              </a:ext>
            </a:extLst>
          </p:cNvPr>
          <p:cNvGrpSpPr/>
          <p:nvPr/>
        </p:nvGrpSpPr>
        <p:grpSpPr>
          <a:xfrm>
            <a:off x="0" y="1320527"/>
            <a:ext cx="7989325" cy="3975188"/>
            <a:chOff x="-14953" y="1115935"/>
            <a:chExt cx="7989325" cy="3975188"/>
          </a:xfrm>
        </p:grpSpPr>
        <p:sp>
          <p:nvSpPr>
            <p:cNvPr id="14" name="Rectangle 13">
              <a:extLst>
                <a:ext uri="{FF2B5EF4-FFF2-40B4-BE49-F238E27FC236}">
                  <a16:creationId xmlns:a16="http://schemas.microsoft.com/office/drawing/2014/main" id="{A5C20E4F-E47C-423B-966A-D261726F8BB7}"/>
                </a:ext>
              </a:extLst>
            </p:cNvPr>
            <p:cNvSpPr/>
            <p:nvPr/>
          </p:nvSpPr>
          <p:spPr>
            <a:xfrm>
              <a:off x="0" y="1120141"/>
              <a:ext cx="2667786" cy="45719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Abbey</a:t>
              </a:r>
              <a:r>
                <a:rPr lang="en-GB" sz="1600" b="1" dirty="0"/>
                <a:t> </a:t>
              </a:r>
            </a:p>
            <a:p>
              <a:endParaRPr lang="en-GB" sz="1400" dirty="0"/>
            </a:p>
          </p:txBody>
        </p:sp>
        <p:sp>
          <p:nvSpPr>
            <p:cNvPr id="17" name="Rectangle 16">
              <a:extLst>
                <a:ext uri="{FF2B5EF4-FFF2-40B4-BE49-F238E27FC236}">
                  <a16:creationId xmlns:a16="http://schemas.microsoft.com/office/drawing/2014/main" id="{AB51CF5C-6057-4FA9-80C4-1144FAB38F0C}"/>
                </a:ext>
              </a:extLst>
            </p:cNvPr>
            <p:cNvSpPr/>
            <p:nvPr/>
          </p:nvSpPr>
          <p:spPr>
            <a:xfrm>
              <a:off x="0" y="156464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Dry</a:t>
              </a:r>
              <a:r>
                <a:rPr lang="en-GB" sz="1600" b="1" dirty="0"/>
                <a:t> </a:t>
              </a:r>
            </a:p>
          </p:txBody>
        </p:sp>
        <p:sp>
          <p:nvSpPr>
            <p:cNvPr id="20" name="Rectangle 19">
              <a:extLst>
                <a:ext uri="{FF2B5EF4-FFF2-40B4-BE49-F238E27FC236}">
                  <a16:creationId xmlns:a16="http://schemas.microsoft.com/office/drawing/2014/main" id="{1CBC00D3-490A-442F-A213-56F3FEAF7238}"/>
                </a:ext>
              </a:extLst>
            </p:cNvPr>
            <p:cNvSpPr/>
            <p:nvPr/>
          </p:nvSpPr>
          <p:spPr>
            <a:xfrm>
              <a:off x="0" y="198988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Elephant</a:t>
              </a:r>
              <a:r>
                <a:rPr lang="en-GB" sz="1600" b="1" dirty="0"/>
                <a:t> </a:t>
              </a:r>
            </a:p>
          </p:txBody>
        </p:sp>
        <p:sp>
          <p:nvSpPr>
            <p:cNvPr id="23" name="Rectangle 22">
              <a:extLst>
                <a:ext uri="{FF2B5EF4-FFF2-40B4-BE49-F238E27FC236}">
                  <a16:creationId xmlns:a16="http://schemas.microsoft.com/office/drawing/2014/main" id="{72112F15-2EA9-458E-9F94-6E587D7E132C}"/>
                </a:ext>
              </a:extLst>
            </p:cNvPr>
            <p:cNvSpPr/>
            <p:nvPr/>
          </p:nvSpPr>
          <p:spPr>
            <a:xfrm>
              <a:off x="0" y="2438960"/>
              <a:ext cx="2667600"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To Employ</a:t>
              </a:r>
            </a:p>
          </p:txBody>
        </p:sp>
        <p:sp>
          <p:nvSpPr>
            <p:cNvPr id="26" name="Rectangle 25">
              <a:extLst>
                <a:ext uri="{FF2B5EF4-FFF2-40B4-BE49-F238E27FC236}">
                  <a16:creationId xmlns:a16="http://schemas.microsoft.com/office/drawing/2014/main" id="{A5E12ECC-9421-4AAD-8696-F51544496A7D}"/>
                </a:ext>
              </a:extLst>
            </p:cNvPr>
            <p:cNvSpPr/>
            <p:nvPr/>
          </p:nvSpPr>
          <p:spPr>
            <a:xfrm>
              <a:off x="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Funeral</a:t>
              </a:r>
              <a:r>
                <a:rPr lang="en-GB" sz="1600" b="1" dirty="0"/>
                <a:t> </a:t>
              </a:r>
            </a:p>
          </p:txBody>
        </p:sp>
        <p:sp>
          <p:nvSpPr>
            <p:cNvPr id="29" name="Rectangle 28">
              <a:extLst>
                <a:ext uri="{FF2B5EF4-FFF2-40B4-BE49-F238E27FC236}">
                  <a16:creationId xmlns:a16="http://schemas.microsoft.com/office/drawing/2014/main" id="{2D1AE003-09B6-46AE-BD26-85AA23A93475}"/>
                </a:ext>
              </a:extLst>
            </p:cNvPr>
            <p:cNvSpPr/>
            <p:nvPr/>
          </p:nvSpPr>
          <p:spPr>
            <a:xfrm>
              <a:off x="0" y="332322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Machine</a:t>
              </a:r>
              <a:r>
                <a:rPr lang="en-GB" sz="1600" b="1" dirty="0"/>
                <a:t>  </a:t>
              </a:r>
            </a:p>
          </p:txBody>
        </p:sp>
        <p:sp>
          <p:nvSpPr>
            <p:cNvPr id="32" name="Rectangle 31">
              <a:extLst>
                <a:ext uri="{FF2B5EF4-FFF2-40B4-BE49-F238E27FC236}">
                  <a16:creationId xmlns:a16="http://schemas.microsoft.com/office/drawing/2014/main" id="{E9CE99C3-EA63-4D5C-988C-5A9E42D46BE2}"/>
                </a:ext>
              </a:extLst>
            </p:cNvPr>
            <p:cNvSpPr/>
            <p:nvPr/>
          </p:nvSpPr>
          <p:spPr>
            <a:xfrm>
              <a:off x="0" y="37573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Slow</a:t>
              </a:r>
              <a:endParaRPr lang="en-GB" sz="1400" dirty="0"/>
            </a:p>
          </p:txBody>
        </p:sp>
        <p:sp>
          <p:nvSpPr>
            <p:cNvPr id="35" name="Rectangle 34">
              <a:extLst>
                <a:ext uri="{FF2B5EF4-FFF2-40B4-BE49-F238E27FC236}">
                  <a16:creationId xmlns:a16="http://schemas.microsoft.com/office/drawing/2014/main" id="{5CF45725-06F9-4A69-BCCD-6B3052076233}"/>
                </a:ext>
              </a:extLst>
            </p:cNvPr>
            <p:cNvSpPr/>
            <p:nvPr/>
          </p:nvSpPr>
          <p:spPr>
            <a:xfrm>
              <a:off x="0" y="4189581"/>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With</a:t>
              </a:r>
            </a:p>
          </p:txBody>
        </p:sp>
        <p:sp>
          <p:nvSpPr>
            <p:cNvPr id="38" name="Rectangle 37">
              <a:extLst>
                <a:ext uri="{FF2B5EF4-FFF2-40B4-BE49-F238E27FC236}">
                  <a16:creationId xmlns:a16="http://schemas.microsoft.com/office/drawing/2014/main" id="{9DB5E633-8107-4377-A7A3-BB439A19DB41}"/>
                </a:ext>
              </a:extLst>
            </p:cNvPr>
            <p:cNvSpPr/>
            <p:nvPr/>
          </p:nvSpPr>
          <p:spPr>
            <a:xfrm>
              <a:off x="-14953" y="46411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Young</a:t>
              </a:r>
            </a:p>
          </p:txBody>
        </p:sp>
        <p:sp>
          <p:nvSpPr>
            <p:cNvPr id="58" name="Rectangle 57">
              <a:extLst>
                <a:ext uri="{FF2B5EF4-FFF2-40B4-BE49-F238E27FC236}">
                  <a16:creationId xmlns:a16="http://schemas.microsoft.com/office/drawing/2014/main" id="{B663B71A-5851-4EFE-A5E3-37F4342A2DCB}"/>
                </a:ext>
              </a:extLst>
            </p:cNvPr>
            <p:cNvSpPr/>
            <p:nvPr/>
          </p:nvSpPr>
          <p:spPr>
            <a:xfrm>
              <a:off x="2639348" y="1115935"/>
              <a:ext cx="2667786" cy="44830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err="1"/>
                <a:t>Abaty</a:t>
              </a:r>
              <a:endParaRPr lang="en-GB" sz="1600" b="1" dirty="0"/>
            </a:p>
            <a:p>
              <a:endParaRPr lang="en-GB" sz="1400" dirty="0"/>
            </a:p>
          </p:txBody>
        </p:sp>
        <p:sp>
          <p:nvSpPr>
            <p:cNvPr id="60" name="Rectangle 59">
              <a:extLst>
                <a:ext uri="{FF2B5EF4-FFF2-40B4-BE49-F238E27FC236}">
                  <a16:creationId xmlns:a16="http://schemas.microsoft.com/office/drawing/2014/main" id="{D7276071-7624-4796-834C-ABC7215A167C}"/>
                </a:ext>
              </a:extLst>
            </p:cNvPr>
            <p:cNvSpPr/>
            <p:nvPr/>
          </p:nvSpPr>
          <p:spPr>
            <a:xfrm>
              <a:off x="2638800" y="156464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Sych</a:t>
              </a:r>
              <a:endParaRPr lang="en-GB" sz="1400" dirty="0"/>
            </a:p>
          </p:txBody>
        </p:sp>
        <p:sp>
          <p:nvSpPr>
            <p:cNvPr id="61" name="Rectangle 60">
              <a:extLst>
                <a:ext uri="{FF2B5EF4-FFF2-40B4-BE49-F238E27FC236}">
                  <a16:creationId xmlns:a16="http://schemas.microsoft.com/office/drawing/2014/main" id="{D515CEAF-788E-4FF8-8FCF-A1B14C6CB893}"/>
                </a:ext>
              </a:extLst>
            </p:cNvPr>
            <p:cNvSpPr/>
            <p:nvPr/>
          </p:nvSpPr>
          <p:spPr>
            <a:xfrm>
              <a:off x="2639348" y="199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Eliffnt</a:t>
              </a:r>
              <a:endParaRPr lang="en-GB" sz="1400" dirty="0"/>
            </a:p>
          </p:txBody>
        </p:sp>
        <p:sp>
          <p:nvSpPr>
            <p:cNvPr id="62" name="Rectangle 61">
              <a:extLst>
                <a:ext uri="{FF2B5EF4-FFF2-40B4-BE49-F238E27FC236}">
                  <a16:creationId xmlns:a16="http://schemas.microsoft.com/office/drawing/2014/main" id="{5E512BD5-6CAD-43EA-B867-E17DD0CB9F2F}"/>
                </a:ext>
              </a:extLst>
            </p:cNvPr>
            <p:cNvSpPr/>
            <p:nvPr/>
          </p:nvSpPr>
          <p:spPr>
            <a:xfrm>
              <a:off x="2638614" y="244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Cyflogi</a:t>
              </a:r>
              <a:endParaRPr lang="en-GB" sz="1400" dirty="0"/>
            </a:p>
          </p:txBody>
        </p:sp>
        <p:sp>
          <p:nvSpPr>
            <p:cNvPr id="63" name="Rectangle 62">
              <a:extLst>
                <a:ext uri="{FF2B5EF4-FFF2-40B4-BE49-F238E27FC236}">
                  <a16:creationId xmlns:a16="http://schemas.microsoft.com/office/drawing/2014/main" id="{0D675C2E-5A11-4891-934C-6132E5FCBB31}"/>
                </a:ext>
              </a:extLst>
            </p:cNvPr>
            <p:cNvSpPr/>
            <p:nvPr/>
          </p:nvSpPr>
          <p:spPr>
            <a:xfrm>
              <a:off x="263788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Angladd</a:t>
              </a:r>
              <a:endParaRPr lang="en-GB" sz="1400" dirty="0"/>
            </a:p>
          </p:txBody>
        </p:sp>
        <p:sp>
          <p:nvSpPr>
            <p:cNvPr id="64" name="Rectangle 63">
              <a:extLst>
                <a:ext uri="{FF2B5EF4-FFF2-40B4-BE49-F238E27FC236}">
                  <a16:creationId xmlns:a16="http://schemas.microsoft.com/office/drawing/2014/main" id="{3D01A331-5DE6-48C6-B4D4-2DED8D43773A}"/>
                </a:ext>
              </a:extLst>
            </p:cNvPr>
            <p:cNvSpPr/>
            <p:nvPr/>
          </p:nvSpPr>
          <p:spPr>
            <a:xfrm>
              <a:off x="2637880" y="332322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Periant</a:t>
              </a:r>
              <a:endParaRPr lang="en-GB" sz="1600" dirty="0"/>
            </a:p>
          </p:txBody>
        </p:sp>
        <p:sp>
          <p:nvSpPr>
            <p:cNvPr id="65" name="Rectangle 64">
              <a:extLst>
                <a:ext uri="{FF2B5EF4-FFF2-40B4-BE49-F238E27FC236}">
                  <a16:creationId xmlns:a16="http://schemas.microsoft.com/office/drawing/2014/main" id="{964B56AB-9832-450B-A971-672526CE53F0}"/>
                </a:ext>
              </a:extLst>
            </p:cNvPr>
            <p:cNvSpPr/>
            <p:nvPr/>
          </p:nvSpPr>
          <p:spPr>
            <a:xfrm>
              <a:off x="2637880" y="3758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b="1" dirty="0"/>
                <a:t> </a:t>
              </a:r>
              <a:r>
                <a:rPr lang="en-GB" sz="1600" b="1" dirty="0" err="1"/>
                <a:t>A</a:t>
              </a:r>
              <a:r>
                <a:rPr lang="en-GB" sz="1600" dirty="0" err="1"/>
                <a:t>raf</a:t>
              </a:r>
              <a:endParaRPr lang="en-GB" sz="1400" dirty="0"/>
            </a:p>
          </p:txBody>
        </p:sp>
        <p:sp>
          <p:nvSpPr>
            <p:cNvPr id="66" name="Rectangle 65">
              <a:extLst>
                <a:ext uri="{FF2B5EF4-FFF2-40B4-BE49-F238E27FC236}">
                  <a16:creationId xmlns:a16="http://schemas.microsoft.com/office/drawing/2014/main" id="{42E12BE8-2E72-4A48-B46D-2759D2411C54}"/>
                </a:ext>
              </a:extLst>
            </p:cNvPr>
            <p:cNvSpPr/>
            <p:nvPr/>
          </p:nvSpPr>
          <p:spPr>
            <a:xfrm>
              <a:off x="2637880" y="419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Gyda</a:t>
              </a:r>
              <a:endParaRPr lang="en-GB" sz="1600" dirty="0"/>
            </a:p>
          </p:txBody>
        </p:sp>
        <p:sp>
          <p:nvSpPr>
            <p:cNvPr id="67" name="Rectangle 66">
              <a:extLst>
                <a:ext uri="{FF2B5EF4-FFF2-40B4-BE49-F238E27FC236}">
                  <a16:creationId xmlns:a16="http://schemas.microsoft.com/office/drawing/2014/main" id="{605C4121-3D58-4F00-93CB-DFF86A6D59BB}"/>
                </a:ext>
              </a:extLst>
            </p:cNvPr>
            <p:cNvSpPr/>
            <p:nvPr/>
          </p:nvSpPr>
          <p:spPr>
            <a:xfrm>
              <a:off x="2637880" y="464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Ifanc</a:t>
              </a:r>
              <a:endParaRPr lang="en-GB" sz="1400" dirty="0"/>
            </a:p>
          </p:txBody>
        </p:sp>
        <p:sp>
          <p:nvSpPr>
            <p:cNvPr id="69" name="Rectangle 68">
              <a:extLst>
                <a:ext uri="{FF2B5EF4-FFF2-40B4-BE49-F238E27FC236}">
                  <a16:creationId xmlns:a16="http://schemas.microsoft.com/office/drawing/2014/main" id="{DDCF9842-CDEA-4678-876B-03E0988D03B2}"/>
                </a:ext>
              </a:extLst>
            </p:cNvPr>
            <p:cNvSpPr/>
            <p:nvPr/>
          </p:nvSpPr>
          <p:spPr>
            <a:xfrm>
              <a:off x="5306586" y="1116330"/>
              <a:ext cx="2667786" cy="44831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70" name="Rectangle 69">
              <a:extLst>
                <a:ext uri="{FF2B5EF4-FFF2-40B4-BE49-F238E27FC236}">
                  <a16:creationId xmlns:a16="http://schemas.microsoft.com/office/drawing/2014/main" id="{0496B159-C362-4B21-BE3A-E26B9EBA1359}"/>
                </a:ext>
              </a:extLst>
            </p:cNvPr>
            <p:cNvSpPr/>
            <p:nvPr/>
          </p:nvSpPr>
          <p:spPr>
            <a:xfrm>
              <a:off x="5306400" y="15660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Other</a:t>
              </a:r>
            </a:p>
            <a:p>
              <a:endParaRPr lang="en-GB" sz="1400" dirty="0"/>
            </a:p>
          </p:txBody>
        </p:sp>
        <p:sp>
          <p:nvSpPr>
            <p:cNvPr id="71" name="Rectangle 70">
              <a:extLst>
                <a:ext uri="{FF2B5EF4-FFF2-40B4-BE49-F238E27FC236}">
                  <a16:creationId xmlns:a16="http://schemas.microsoft.com/office/drawing/2014/main" id="{14305FD6-5E10-4F85-853F-11C1EDAA9D57}"/>
                </a:ext>
              </a:extLst>
            </p:cNvPr>
            <p:cNvSpPr/>
            <p:nvPr/>
          </p:nvSpPr>
          <p:spPr>
            <a:xfrm>
              <a:off x="5306400" y="199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72" name="Rectangle 71">
              <a:extLst>
                <a:ext uri="{FF2B5EF4-FFF2-40B4-BE49-F238E27FC236}">
                  <a16:creationId xmlns:a16="http://schemas.microsoft.com/office/drawing/2014/main" id="{459004D0-0551-4FCB-AC8D-B7CD0B0A9C2D}"/>
                </a:ext>
              </a:extLst>
            </p:cNvPr>
            <p:cNvSpPr/>
            <p:nvPr/>
          </p:nvSpPr>
          <p:spPr>
            <a:xfrm>
              <a:off x="5306400" y="244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b="1" dirty="0"/>
            </a:p>
            <a:p>
              <a:r>
                <a:rPr lang="en-GB" sz="1600" b="1" dirty="0"/>
                <a:t> </a:t>
              </a:r>
              <a:r>
                <a:rPr lang="en-GB" sz="1600" dirty="0"/>
                <a:t>V</a:t>
              </a:r>
            </a:p>
            <a:p>
              <a:endParaRPr lang="en-GB" sz="1400" dirty="0"/>
            </a:p>
          </p:txBody>
        </p:sp>
        <p:sp>
          <p:nvSpPr>
            <p:cNvPr id="73" name="Rectangle 72">
              <a:extLst>
                <a:ext uri="{FF2B5EF4-FFF2-40B4-BE49-F238E27FC236}">
                  <a16:creationId xmlns:a16="http://schemas.microsoft.com/office/drawing/2014/main" id="{594BBEA1-5682-4DD6-8EF5-B44DEE03FBB8}"/>
                </a:ext>
              </a:extLst>
            </p:cNvPr>
            <p:cNvSpPr/>
            <p:nvPr/>
          </p:nvSpPr>
          <p:spPr>
            <a:xfrm>
              <a:off x="530640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b="1" dirty="0"/>
            </a:p>
            <a:p>
              <a:r>
                <a:rPr lang="en-GB" sz="1600" dirty="0"/>
                <a:t>NM</a:t>
              </a:r>
            </a:p>
            <a:p>
              <a:endParaRPr lang="en-GB" sz="1400" dirty="0"/>
            </a:p>
          </p:txBody>
        </p:sp>
        <p:sp>
          <p:nvSpPr>
            <p:cNvPr id="74" name="Rectangle 73">
              <a:extLst>
                <a:ext uri="{FF2B5EF4-FFF2-40B4-BE49-F238E27FC236}">
                  <a16:creationId xmlns:a16="http://schemas.microsoft.com/office/drawing/2014/main" id="{6668CB95-948E-435E-A2D4-5C80FF8B4833}"/>
                </a:ext>
              </a:extLst>
            </p:cNvPr>
            <p:cNvSpPr/>
            <p:nvPr/>
          </p:nvSpPr>
          <p:spPr>
            <a:xfrm>
              <a:off x="5305666" y="3322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75" name="Rectangle 74">
              <a:extLst>
                <a:ext uri="{FF2B5EF4-FFF2-40B4-BE49-F238E27FC236}">
                  <a16:creationId xmlns:a16="http://schemas.microsoft.com/office/drawing/2014/main" id="{912091DE-C9D7-47D0-AAD6-BE17501C841C}"/>
                </a:ext>
              </a:extLst>
            </p:cNvPr>
            <p:cNvSpPr/>
            <p:nvPr/>
          </p:nvSpPr>
          <p:spPr>
            <a:xfrm>
              <a:off x="5305666" y="375644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sp>
          <p:nvSpPr>
            <p:cNvPr id="76" name="Rectangle 75">
              <a:extLst>
                <a:ext uri="{FF2B5EF4-FFF2-40B4-BE49-F238E27FC236}">
                  <a16:creationId xmlns:a16="http://schemas.microsoft.com/office/drawing/2014/main" id="{ADA6F197-6F45-4617-B990-9B09C12A5DD2}"/>
                </a:ext>
              </a:extLst>
            </p:cNvPr>
            <p:cNvSpPr/>
            <p:nvPr/>
          </p:nvSpPr>
          <p:spPr>
            <a:xfrm>
              <a:off x="5305666" y="419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sp>
          <p:nvSpPr>
            <p:cNvPr id="77" name="Rectangle 76">
              <a:extLst>
                <a:ext uri="{FF2B5EF4-FFF2-40B4-BE49-F238E27FC236}">
                  <a16:creationId xmlns:a16="http://schemas.microsoft.com/office/drawing/2014/main" id="{BC9FE8B4-D641-41C5-94E1-2A38E40514B1}"/>
                </a:ext>
              </a:extLst>
            </p:cNvPr>
            <p:cNvSpPr/>
            <p:nvPr/>
          </p:nvSpPr>
          <p:spPr>
            <a:xfrm>
              <a:off x="5305666" y="46411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grpSp>
      <p:sp>
        <p:nvSpPr>
          <p:cNvPr id="78" name="Rectangle 77">
            <a:extLst>
              <a:ext uri="{FF2B5EF4-FFF2-40B4-BE49-F238E27FC236}">
                <a16:creationId xmlns:a16="http://schemas.microsoft.com/office/drawing/2014/main" id="{58AC6A5E-35C9-4DE1-8D6F-D4B087902101}"/>
              </a:ext>
            </a:extLst>
          </p:cNvPr>
          <p:cNvSpPr/>
          <p:nvPr/>
        </p:nvSpPr>
        <p:spPr>
          <a:xfrm>
            <a:off x="5197" y="907988"/>
            <a:ext cx="2646563"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English Word</a:t>
            </a:r>
          </a:p>
          <a:p>
            <a:endParaRPr lang="en-GB" sz="1400" dirty="0"/>
          </a:p>
        </p:txBody>
      </p:sp>
      <p:sp>
        <p:nvSpPr>
          <p:cNvPr id="79" name="Rectangle 78">
            <a:extLst>
              <a:ext uri="{FF2B5EF4-FFF2-40B4-BE49-F238E27FC236}">
                <a16:creationId xmlns:a16="http://schemas.microsoft.com/office/drawing/2014/main" id="{9511BF4E-4698-436E-9F37-C6A908052786}"/>
              </a:ext>
            </a:extLst>
          </p:cNvPr>
          <p:cNvSpPr/>
          <p:nvPr/>
        </p:nvSpPr>
        <p:spPr>
          <a:xfrm>
            <a:off x="2654301" y="906723"/>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Welsh Word</a:t>
            </a:r>
          </a:p>
          <a:p>
            <a:endParaRPr lang="en-GB" sz="1400" dirty="0"/>
          </a:p>
        </p:txBody>
      </p:sp>
      <p:sp>
        <p:nvSpPr>
          <p:cNvPr id="80" name="Rectangle 79">
            <a:extLst>
              <a:ext uri="{FF2B5EF4-FFF2-40B4-BE49-F238E27FC236}">
                <a16:creationId xmlns:a16="http://schemas.microsoft.com/office/drawing/2014/main" id="{F636E906-AD87-4C42-A4EF-55D402DD5608}"/>
              </a:ext>
            </a:extLst>
          </p:cNvPr>
          <p:cNvSpPr/>
          <p:nvPr/>
        </p:nvSpPr>
        <p:spPr>
          <a:xfrm>
            <a:off x="5323708" y="906712"/>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Word Type</a:t>
            </a:r>
          </a:p>
          <a:p>
            <a:endParaRPr lang="en-GB" sz="1400" dirty="0"/>
          </a:p>
        </p:txBody>
      </p:sp>
      <p:sp>
        <p:nvSpPr>
          <p:cNvPr id="82" name="Rectangle 81">
            <a:hlinkClick r:id="rId8" action="ppaction://hlinksldjump"/>
            <a:extLst>
              <a:ext uri="{FF2B5EF4-FFF2-40B4-BE49-F238E27FC236}">
                <a16:creationId xmlns:a16="http://schemas.microsoft.com/office/drawing/2014/main" id="{51CFE130-9421-4BC5-B184-9D11780A9C16}"/>
              </a:ext>
            </a:extLst>
          </p:cNvPr>
          <p:cNvSpPr/>
          <p:nvPr/>
        </p:nvSpPr>
        <p:spPr>
          <a:xfrm>
            <a:off x="7578532" y="1405256"/>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Plus Sign 82">
            <a:hlinkClick r:id="rId8" action="ppaction://hlinksldjump"/>
            <a:extLst>
              <a:ext uri="{FF2B5EF4-FFF2-40B4-BE49-F238E27FC236}">
                <a16:creationId xmlns:a16="http://schemas.microsoft.com/office/drawing/2014/main" id="{B8D811BD-BE9B-461A-B3E3-E8379A86E492}"/>
              </a:ext>
            </a:extLst>
          </p:cNvPr>
          <p:cNvSpPr/>
          <p:nvPr/>
        </p:nvSpPr>
        <p:spPr>
          <a:xfrm>
            <a:off x="7603732" y="1436361"/>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4" name="Group 83">
            <a:extLst>
              <a:ext uri="{FF2B5EF4-FFF2-40B4-BE49-F238E27FC236}">
                <a16:creationId xmlns:a16="http://schemas.microsoft.com/office/drawing/2014/main" id="{94F208DE-F65F-41B0-8ED7-AE3116E733DE}"/>
              </a:ext>
            </a:extLst>
          </p:cNvPr>
          <p:cNvGrpSpPr/>
          <p:nvPr/>
        </p:nvGrpSpPr>
        <p:grpSpPr>
          <a:xfrm>
            <a:off x="7578532" y="1844468"/>
            <a:ext cx="302400" cy="302073"/>
            <a:chOff x="7535172" y="966044"/>
            <a:chExt cx="302400" cy="302073"/>
          </a:xfrm>
        </p:grpSpPr>
        <p:sp>
          <p:nvSpPr>
            <p:cNvPr id="85" name="Rectangle 84">
              <a:extLst>
                <a:ext uri="{FF2B5EF4-FFF2-40B4-BE49-F238E27FC236}">
                  <a16:creationId xmlns:a16="http://schemas.microsoft.com/office/drawing/2014/main" id="{10ECC81A-21F2-4F8A-AFEE-CB16F261086A}"/>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Plus Sign 85">
              <a:extLst>
                <a:ext uri="{FF2B5EF4-FFF2-40B4-BE49-F238E27FC236}">
                  <a16:creationId xmlns:a16="http://schemas.microsoft.com/office/drawing/2014/main" id="{7444B198-7AA7-4870-AF4D-AFFDF0CF8257}"/>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7" name="Group 86">
            <a:extLst>
              <a:ext uri="{FF2B5EF4-FFF2-40B4-BE49-F238E27FC236}">
                <a16:creationId xmlns:a16="http://schemas.microsoft.com/office/drawing/2014/main" id="{6B8EC3F0-3858-4E10-884F-0FF6F6400C71}"/>
              </a:ext>
            </a:extLst>
          </p:cNvPr>
          <p:cNvGrpSpPr/>
          <p:nvPr/>
        </p:nvGrpSpPr>
        <p:grpSpPr>
          <a:xfrm>
            <a:off x="7578532" y="2283680"/>
            <a:ext cx="302400" cy="302073"/>
            <a:chOff x="7535172" y="966044"/>
            <a:chExt cx="302400" cy="302073"/>
          </a:xfrm>
        </p:grpSpPr>
        <p:sp>
          <p:nvSpPr>
            <p:cNvPr id="88" name="Rectangle 87">
              <a:hlinkClick r:id="rId2" action="ppaction://hlinksldjump"/>
              <a:extLst>
                <a:ext uri="{FF2B5EF4-FFF2-40B4-BE49-F238E27FC236}">
                  <a16:creationId xmlns:a16="http://schemas.microsoft.com/office/drawing/2014/main" id="{AF59E5B1-AE32-40AB-B59B-7A989DCDC19F}"/>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Plus Sign 88">
              <a:hlinkClick r:id="rId2" action="ppaction://hlinksldjump"/>
              <a:extLst>
                <a:ext uri="{FF2B5EF4-FFF2-40B4-BE49-F238E27FC236}">
                  <a16:creationId xmlns:a16="http://schemas.microsoft.com/office/drawing/2014/main" id="{37FDBA0A-B10B-465C-B89C-63D4783ECF74}"/>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0" name="Group 89">
            <a:extLst>
              <a:ext uri="{FF2B5EF4-FFF2-40B4-BE49-F238E27FC236}">
                <a16:creationId xmlns:a16="http://schemas.microsoft.com/office/drawing/2014/main" id="{03B9A59E-241A-49A0-912D-1C937C26BDBB}"/>
              </a:ext>
            </a:extLst>
          </p:cNvPr>
          <p:cNvGrpSpPr/>
          <p:nvPr/>
        </p:nvGrpSpPr>
        <p:grpSpPr>
          <a:xfrm>
            <a:off x="7578532" y="2722892"/>
            <a:ext cx="302400" cy="302073"/>
            <a:chOff x="7535172" y="966044"/>
            <a:chExt cx="302400" cy="302073"/>
          </a:xfrm>
        </p:grpSpPr>
        <p:sp>
          <p:nvSpPr>
            <p:cNvPr id="91" name="Rectangle 90">
              <a:hlinkClick r:id="rId2" action="ppaction://hlinksldjump"/>
              <a:extLst>
                <a:ext uri="{FF2B5EF4-FFF2-40B4-BE49-F238E27FC236}">
                  <a16:creationId xmlns:a16="http://schemas.microsoft.com/office/drawing/2014/main" id="{33C077C9-0F00-407D-A117-957AF5BC953D}"/>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Plus Sign 91">
              <a:hlinkClick r:id="rId2" action="ppaction://hlinksldjump"/>
              <a:extLst>
                <a:ext uri="{FF2B5EF4-FFF2-40B4-BE49-F238E27FC236}">
                  <a16:creationId xmlns:a16="http://schemas.microsoft.com/office/drawing/2014/main" id="{BD776882-373A-488F-96DF-2DF2B059F274}"/>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3" name="Group 92">
            <a:extLst>
              <a:ext uri="{FF2B5EF4-FFF2-40B4-BE49-F238E27FC236}">
                <a16:creationId xmlns:a16="http://schemas.microsoft.com/office/drawing/2014/main" id="{41909088-2EE8-44CB-AFD8-746D86E74E12}"/>
              </a:ext>
            </a:extLst>
          </p:cNvPr>
          <p:cNvGrpSpPr/>
          <p:nvPr/>
        </p:nvGrpSpPr>
        <p:grpSpPr>
          <a:xfrm>
            <a:off x="7578532" y="3162104"/>
            <a:ext cx="302400" cy="302073"/>
            <a:chOff x="7535172" y="966044"/>
            <a:chExt cx="302400" cy="302073"/>
          </a:xfrm>
        </p:grpSpPr>
        <p:sp>
          <p:nvSpPr>
            <p:cNvPr id="94" name="Rectangle 93">
              <a:hlinkClick r:id="rId2" action="ppaction://hlinksldjump"/>
              <a:extLst>
                <a:ext uri="{FF2B5EF4-FFF2-40B4-BE49-F238E27FC236}">
                  <a16:creationId xmlns:a16="http://schemas.microsoft.com/office/drawing/2014/main" id="{E61A2737-4526-4088-9C65-A55E15E2951D}"/>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Plus Sign 94">
              <a:hlinkClick r:id="rId2" action="ppaction://hlinksldjump"/>
              <a:extLst>
                <a:ext uri="{FF2B5EF4-FFF2-40B4-BE49-F238E27FC236}">
                  <a16:creationId xmlns:a16="http://schemas.microsoft.com/office/drawing/2014/main" id="{A39AB325-7CA5-49F2-834A-17AE061AA413}"/>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6" name="Group 95">
            <a:extLst>
              <a:ext uri="{FF2B5EF4-FFF2-40B4-BE49-F238E27FC236}">
                <a16:creationId xmlns:a16="http://schemas.microsoft.com/office/drawing/2014/main" id="{19A018E8-3183-431A-AA89-3E11579A7FCE}"/>
              </a:ext>
            </a:extLst>
          </p:cNvPr>
          <p:cNvGrpSpPr/>
          <p:nvPr/>
        </p:nvGrpSpPr>
        <p:grpSpPr>
          <a:xfrm>
            <a:off x="7578532" y="3601316"/>
            <a:ext cx="302400" cy="302073"/>
            <a:chOff x="7535172" y="966044"/>
            <a:chExt cx="302400" cy="302073"/>
          </a:xfrm>
        </p:grpSpPr>
        <p:sp>
          <p:nvSpPr>
            <p:cNvPr id="97" name="Rectangle 96">
              <a:hlinkClick r:id="rId2" action="ppaction://hlinksldjump"/>
              <a:extLst>
                <a:ext uri="{FF2B5EF4-FFF2-40B4-BE49-F238E27FC236}">
                  <a16:creationId xmlns:a16="http://schemas.microsoft.com/office/drawing/2014/main" id="{3178183A-D577-48AD-8BC7-2CFABF9FEAFF}"/>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Plus Sign 97">
              <a:hlinkClick r:id="rId2" action="ppaction://hlinksldjump"/>
              <a:extLst>
                <a:ext uri="{FF2B5EF4-FFF2-40B4-BE49-F238E27FC236}">
                  <a16:creationId xmlns:a16="http://schemas.microsoft.com/office/drawing/2014/main" id="{8FCEB463-F791-4356-B1C3-C0A2373AE484}"/>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9" name="Group 98">
            <a:extLst>
              <a:ext uri="{FF2B5EF4-FFF2-40B4-BE49-F238E27FC236}">
                <a16:creationId xmlns:a16="http://schemas.microsoft.com/office/drawing/2014/main" id="{94224C3B-280E-4F1E-86B6-03298306D171}"/>
              </a:ext>
            </a:extLst>
          </p:cNvPr>
          <p:cNvGrpSpPr/>
          <p:nvPr/>
        </p:nvGrpSpPr>
        <p:grpSpPr>
          <a:xfrm>
            <a:off x="7578532" y="4040528"/>
            <a:ext cx="302400" cy="302073"/>
            <a:chOff x="7535172" y="966044"/>
            <a:chExt cx="302400" cy="302073"/>
          </a:xfrm>
        </p:grpSpPr>
        <p:sp>
          <p:nvSpPr>
            <p:cNvPr id="100" name="Rectangle 99">
              <a:hlinkClick r:id="rId2" action="ppaction://hlinksldjump"/>
              <a:extLst>
                <a:ext uri="{FF2B5EF4-FFF2-40B4-BE49-F238E27FC236}">
                  <a16:creationId xmlns:a16="http://schemas.microsoft.com/office/drawing/2014/main" id="{92358CC3-A105-40CE-BA32-ED5AA28E66F6}"/>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Plus Sign 100">
              <a:hlinkClick r:id="rId2" action="ppaction://hlinksldjump"/>
              <a:extLst>
                <a:ext uri="{FF2B5EF4-FFF2-40B4-BE49-F238E27FC236}">
                  <a16:creationId xmlns:a16="http://schemas.microsoft.com/office/drawing/2014/main" id="{41BDD409-0BDA-443F-BDCF-62DDCC3C5D8C}"/>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2" name="Group 101">
            <a:extLst>
              <a:ext uri="{FF2B5EF4-FFF2-40B4-BE49-F238E27FC236}">
                <a16:creationId xmlns:a16="http://schemas.microsoft.com/office/drawing/2014/main" id="{1CA19849-7DF8-4D25-9549-815B6A5F40D2}"/>
              </a:ext>
            </a:extLst>
          </p:cNvPr>
          <p:cNvGrpSpPr/>
          <p:nvPr/>
        </p:nvGrpSpPr>
        <p:grpSpPr>
          <a:xfrm>
            <a:off x="7578532" y="4479740"/>
            <a:ext cx="302400" cy="302073"/>
            <a:chOff x="7535172" y="966044"/>
            <a:chExt cx="302400" cy="302073"/>
          </a:xfrm>
        </p:grpSpPr>
        <p:sp>
          <p:nvSpPr>
            <p:cNvPr id="103" name="Rectangle 102">
              <a:hlinkClick r:id="rId2" action="ppaction://hlinksldjump"/>
              <a:extLst>
                <a:ext uri="{FF2B5EF4-FFF2-40B4-BE49-F238E27FC236}">
                  <a16:creationId xmlns:a16="http://schemas.microsoft.com/office/drawing/2014/main" id="{3F9C1E75-A5E4-41B3-8017-AF336ED46E02}"/>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Plus Sign 103">
              <a:hlinkClick r:id="rId2" action="ppaction://hlinksldjump"/>
              <a:extLst>
                <a:ext uri="{FF2B5EF4-FFF2-40B4-BE49-F238E27FC236}">
                  <a16:creationId xmlns:a16="http://schemas.microsoft.com/office/drawing/2014/main" id="{1D6C1F36-008C-411A-B2DA-1EE3944D259C}"/>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5" name="Group 104">
            <a:extLst>
              <a:ext uri="{FF2B5EF4-FFF2-40B4-BE49-F238E27FC236}">
                <a16:creationId xmlns:a16="http://schemas.microsoft.com/office/drawing/2014/main" id="{9C4D5B03-7956-4822-9E0D-2EF61CE07A0D}"/>
              </a:ext>
            </a:extLst>
          </p:cNvPr>
          <p:cNvGrpSpPr/>
          <p:nvPr/>
        </p:nvGrpSpPr>
        <p:grpSpPr>
          <a:xfrm>
            <a:off x="7578532" y="4918955"/>
            <a:ext cx="302400" cy="302073"/>
            <a:chOff x="7535172" y="966044"/>
            <a:chExt cx="302400" cy="302073"/>
          </a:xfrm>
        </p:grpSpPr>
        <p:sp>
          <p:nvSpPr>
            <p:cNvPr id="106" name="Rectangle 105">
              <a:hlinkClick r:id="rId2" action="ppaction://hlinksldjump"/>
              <a:extLst>
                <a:ext uri="{FF2B5EF4-FFF2-40B4-BE49-F238E27FC236}">
                  <a16:creationId xmlns:a16="http://schemas.microsoft.com/office/drawing/2014/main" id="{722D1CF0-312A-4D71-A621-BDB287E41F84}"/>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Plus Sign 106">
              <a:hlinkClick r:id="rId2" action="ppaction://hlinksldjump"/>
              <a:extLst>
                <a:ext uri="{FF2B5EF4-FFF2-40B4-BE49-F238E27FC236}">
                  <a16:creationId xmlns:a16="http://schemas.microsoft.com/office/drawing/2014/main" id="{F66727B7-A030-48E8-A0CD-DF4C2EB17041}"/>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8" name="Group 107">
            <a:extLst>
              <a:ext uri="{FF2B5EF4-FFF2-40B4-BE49-F238E27FC236}">
                <a16:creationId xmlns:a16="http://schemas.microsoft.com/office/drawing/2014/main" id="{13A9FD18-BBFD-4069-93A7-B8331AFD5A06}"/>
              </a:ext>
            </a:extLst>
          </p:cNvPr>
          <p:cNvGrpSpPr/>
          <p:nvPr/>
        </p:nvGrpSpPr>
        <p:grpSpPr>
          <a:xfrm>
            <a:off x="11512176" y="534754"/>
            <a:ext cx="302400" cy="302073"/>
            <a:chOff x="7535172" y="966044"/>
            <a:chExt cx="302400" cy="302073"/>
          </a:xfrm>
        </p:grpSpPr>
        <p:sp>
          <p:nvSpPr>
            <p:cNvPr id="109" name="Rectangle 108">
              <a:hlinkClick r:id="rId2" action="ppaction://hlinksldjump"/>
              <a:extLst>
                <a:ext uri="{FF2B5EF4-FFF2-40B4-BE49-F238E27FC236}">
                  <a16:creationId xmlns:a16="http://schemas.microsoft.com/office/drawing/2014/main" id="{94602EDC-26FA-4B9E-99D5-244BD9B32F8E}"/>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Plus Sign 109">
              <a:hlinkClick r:id="rId2" action="ppaction://hlinksldjump"/>
              <a:extLst>
                <a:ext uri="{FF2B5EF4-FFF2-40B4-BE49-F238E27FC236}">
                  <a16:creationId xmlns:a16="http://schemas.microsoft.com/office/drawing/2014/main" id="{0D1C997D-B675-4B6C-A38A-F9F9FBA23BD4}"/>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Rectangle 23">
            <a:extLst>
              <a:ext uri="{FF2B5EF4-FFF2-40B4-BE49-F238E27FC236}">
                <a16:creationId xmlns:a16="http://schemas.microsoft.com/office/drawing/2014/main" id="{5D099D18-0612-462A-8C51-3842178CD478}"/>
              </a:ext>
            </a:extLst>
          </p:cNvPr>
          <p:cNvSpPr/>
          <p:nvPr/>
        </p:nvSpPr>
        <p:spPr>
          <a:xfrm>
            <a:off x="7988404" y="914400"/>
            <a:ext cx="241196" cy="595660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7660BEA-F816-4280-9278-3CBF4C978F02}"/>
              </a:ext>
            </a:extLst>
          </p:cNvPr>
          <p:cNvSpPr/>
          <p:nvPr/>
        </p:nvSpPr>
        <p:spPr>
          <a:xfrm>
            <a:off x="7988038" y="2615505"/>
            <a:ext cx="241196" cy="54659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Speech Bubble: Oval 110">
            <a:extLst>
              <a:ext uri="{FF2B5EF4-FFF2-40B4-BE49-F238E27FC236}">
                <a16:creationId xmlns:a16="http://schemas.microsoft.com/office/drawing/2014/main" id="{E4F917E1-4DD4-49FE-8C97-318FC7ADF861}"/>
              </a:ext>
            </a:extLst>
          </p:cNvPr>
          <p:cNvSpPr/>
          <p:nvPr/>
        </p:nvSpPr>
        <p:spPr>
          <a:xfrm>
            <a:off x="1462751" y="2071794"/>
            <a:ext cx="2679700" cy="17957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The words displayed are just a sample of some of the words in the dictionary</a:t>
            </a:r>
          </a:p>
        </p:txBody>
      </p:sp>
      <p:sp>
        <p:nvSpPr>
          <p:cNvPr id="112" name="Speech Bubble: Oval 111">
            <a:extLst>
              <a:ext uri="{FF2B5EF4-FFF2-40B4-BE49-F238E27FC236}">
                <a16:creationId xmlns:a16="http://schemas.microsoft.com/office/drawing/2014/main" id="{1C59F62D-3285-462E-B06D-F7B17F927EDF}"/>
              </a:ext>
            </a:extLst>
          </p:cNvPr>
          <p:cNvSpPr/>
          <p:nvPr/>
        </p:nvSpPr>
        <p:spPr>
          <a:xfrm>
            <a:off x="5545507" y="2233601"/>
            <a:ext cx="1723390" cy="1775777"/>
          </a:xfrm>
          <a:prstGeom prst="wedgeEllipseCallout">
            <a:avLst>
              <a:gd name="adj1" fmla="val -45151"/>
              <a:gd name="adj2" fmla="val -1506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Navigation bar</a:t>
            </a:r>
          </a:p>
        </p:txBody>
      </p:sp>
      <p:sp>
        <p:nvSpPr>
          <p:cNvPr id="113" name="Speech Bubble: Oval 112">
            <a:extLst>
              <a:ext uri="{FF2B5EF4-FFF2-40B4-BE49-F238E27FC236}">
                <a16:creationId xmlns:a16="http://schemas.microsoft.com/office/drawing/2014/main" id="{CEABE07F-DDDC-46A4-97F9-513B7537D834}"/>
              </a:ext>
            </a:extLst>
          </p:cNvPr>
          <p:cNvSpPr/>
          <p:nvPr/>
        </p:nvSpPr>
        <p:spPr>
          <a:xfrm>
            <a:off x="7585182" y="2092943"/>
            <a:ext cx="1955483" cy="2058987"/>
          </a:xfrm>
          <a:prstGeom prst="wedgeEllipseCallout">
            <a:avLst>
              <a:gd name="adj1" fmla="val 32293"/>
              <a:gd name="adj2" fmla="val -1115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Clicking on this will open a tab of the practice words</a:t>
            </a:r>
          </a:p>
        </p:txBody>
      </p:sp>
    </p:spTree>
    <p:extLst>
      <p:ext uri="{BB962C8B-B14F-4D97-AF65-F5344CB8AC3E}">
        <p14:creationId xmlns:p14="http://schemas.microsoft.com/office/powerpoint/2010/main" val="171604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5"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Anglad</a:t>
            </a:r>
            <a:endParaRPr lang="en-GB" dirty="0"/>
          </a:p>
        </p:txBody>
      </p:sp>
      <p:sp>
        <p:nvSpPr>
          <p:cNvPr id="13" name="Rectangle 12">
            <a:hlinkClick r:id="rId6" action="ppaction://hlinksldjump"/>
            <a:extLst>
              <a:ext uri="{FF2B5EF4-FFF2-40B4-BE49-F238E27FC236}">
                <a16:creationId xmlns:a16="http://schemas.microsoft.com/office/drawing/2014/main" id="{5BC9ACA8-5D02-414A-BA0E-A9F08F622079}"/>
              </a:ext>
            </a:extLst>
          </p:cNvPr>
          <p:cNvSpPr/>
          <p:nvPr/>
        </p:nvSpPr>
        <p:spPr>
          <a:xfrm>
            <a:off x="5034280" y="4307840"/>
            <a:ext cx="2123440" cy="48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Translate</a:t>
            </a:r>
          </a:p>
        </p:txBody>
      </p:sp>
      <p:sp>
        <p:nvSpPr>
          <p:cNvPr id="14" name="Rectangle 13">
            <a:hlinkClick r:id="rId3" action="ppaction://hlinksldjump"/>
            <a:extLst>
              <a:ext uri="{FF2B5EF4-FFF2-40B4-BE49-F238E27FC236}">
                <a16:creationId xmlns:a16="http://schemas.microsoft.com/office/drawing/2014/main" id="{3E0A5D92-281D-4D0C-A102-5CDEC4B99D46}"/>
              </a:ext>
            </a:extLst>
          </p:cNvPr>
          <p:cNvSpPr/>
          <p:nvPr/>
        </p:nvSpPr>
        <p:spPr>
          <a:xfrm>
            <a:off x="7366000" y="4307840"/>
            <a:ext cx="2123440" cy="48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Menu</a:t>
            </a:r>
          </a:p>
        </p:txBody>
      </p:sp>
      <p:sp>
        <p:nvSpPr>
          <p:cNvPr id="15" name="Rectangle 14">
            <a:hlinkClick r:id="rId7" action="ppaction://hlinksldjump"/>
            <a:extLst>
              <a:ext uri="{FF2B5EF4-FFF2-40B4-BE49-F238E27FC236}">
                <a16:creationId xmlns:a16="http://schemas.microsoft.com/office/drawing/2014/main" id="{EF0C3C3E-62D6-4DD6-A473-49EA3E1EBCD3}"/>
              </a:ext>
            </a:extLst>
          </p:cNvPr>
          <p:cNvSpPr/>
          <p:nvPr/>
        </p:nvSpPr>
        <p:spPr>
          <a:xfrm>
            <a:off x="2702560" y="4307840"/>
            <a:ext cx="2123440" cy="48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Previous</a:t>
            </a:r>
          </a:p>
        </p:txBody>
      </p:sp>
    </p:spTree>
    <p:extLst>
      <p:ext uri="{BB962C8B-B14F-4D97-AF65-F5344CB8AC3E}">
        <p14:creationId xmlns:p14="http://schemas.microsoft.com/office/powerpoint/2010/main" val="194684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5"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hlinkClick r:id="rId6" action="ppaction://hlinksldjump"/>
            <a:extLst>
              <a:ext uri="{FF2B5EF4-FFF2-40B4-BE49-F238E27FC236}">
                <a16:creationId xmlns:a16="http://schemas.microsoft.com/office/drawing/2014/main" id="{3B22CD41-3D8C-48DC-BDF1-7DFEF87642F5}"/>
              </a:ext>
            </a:extLst>
          </p:cNvPr>
          <p:cNvSpPr/>
          <p:nvPr/>
        </p:nvSpPr>
        <p:spPr>
          <a:xfrm>
            <a:off x="1676400" y="1549403"/>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With</a:t>
            </a:r>
          </a:p>
        </p:txBody>
      </p:sp>
      <p:sp>
        <p:nvSpPr>
          <p:cNvPr id="13" name="Rectangle 12">
            <a:extLst>
              <a:ext uri="{FF2B5EF4-FFF2-40B4-BE49-F238E27FC236}">
                <a16:creationId xmlns:a16="http://schemas.microsoft.com/office/drawing/2014/main" id="{526C2C82-2824-43D8-B66E-12A4D044D582}"/>
              </a:ext>
            </a:extLst>
          </p:cNvPr>
          <p:cNvSpPr/>
          <p:nvPr/>
        </p:nvSpPr>
        <p:spPr>
          <a:xfrm>
            <a:off x="1676400" y="3911601"/>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Young</a:t>
            </a:r>
          </a:p>
        </p:txBody>
      </p:sp>
      <p:sp>
        <p:nvSpPr>
          <p:cNvPr id="14" name="Rectangle 13">
            <a:extLst>
              <a:ext uri="{FF2B5EF4-FFF2-40B4-BE49-F238E27FC236}">
                <a16:creationId xmlns:a16="http://schemas.microsoft.com/office/drawing/2014/main" id="{568AE442-43E6-4D33-84E7-2C89A44EC133}"/>
              </a:ext>
            </a:extLst>
          </p:cNvPr>
          <p:cNvSpPr/>
          <p:nvPr/>
        </p:nvSpPr>
        <p:spPr>
          <a:xfrm>
            <a:off x="1676400" y="2730502"/>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15" name="Rectangle 14">
            <a:extLst>
              <a:ext uri="{FF2B5EF4-FFF2-40B4-BE49-F238E27FC236}">
                <a16:creationId xmlns:a16="http://schemas.microsoft.com/office/drawing/2014/main" id="{72C649C8-0334-4273-B0AB-5C21298BF61A}"/>
              </a:ext>
            </a:extLst>
          </p:cNvPr>
          <p:cNvSpPr/>
          <p:nvPr/>
        </p:nvSpPr>
        <p:spPr>
          <a:xfrm>
            <a:off x="1676400" y="50927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Abbey</a:t>
            </a:r>
          </a:p>
        </p:txBody>
      </p:sp>
      <p:sp>
        <p:nvSpPr>
          <p:cNvPr id="16" name="Rectangle 15">
            <a:extLst>
              <a:ext uri="{FF2B5EF4-FFF2-40B4-BE49-F238E27FC236}">
                <a16:creationId xmlns:a16="http://schemas.microsoft.com/office/drawing/2014/main" id="{7FC51BAA-E757-4CD2-A4CD-BF4FFBC598BF}"/>
              </a:ext>
            </a:extLst>
          </p:cNvPr>
          <p:cNvSpPr/>
          <p:nvPr/>
        </p:nvSpPr>
        <p:spPr>
          <a:xfrm>
            <a:off x="8191500" y="156845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Ifanc</a:t>
            </a:r>
            <a:endParaRPr lang="en-GB" dirty="0"/>
          </a:p>
        </p:txBody>
      </p:sp>
      <p:sp>
        <p:nvSpPr>
          <p:cNvPr id="17" name="Rectangle 16">
            <a:extLst>
              <a:ext uri="{FF2B5EF4-FFF2-40B4-BE49-F238E27FC236}">
                <a16:creationId xmlns:a16="http://schemas.microsoft.com/office/drawing/2014/main" id="{29F2DFB8-3086-4499-B7B2-745B6E6FFD37}"/>
              </a:ext>
            </a:extLst>
          </p:cNvPr>
          <p:cNvSpPr/>
          <p:nvPr/>
        </p:nvSpPr>
        <p:spPr>
          <a:xfrm>
            <a:off x="8191500" y="51054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Abaty</a:t>
            </a:r>
            <a:endParaRPr lang="en-GB" dirty="0"/>
          </a:p>
        </p:txBody>
      </p:sp>
      <p:sp>
        <p:nvSpPr>
          <p:cNvPr id="18" name="Rectangle 17">
            <a:extLst>
              <a:ext uri="{FF2B5EF4-FFF2-40B4-BE49-F238E27FC236}">
                <a16:creationId xmlns:a16="http://schemas.microsoft.com/office/drawing/2014/main" id="{49E869EB-4900-4BBD-B0A2-BDB09AB6B0F5}"/>
              </a:ext>
            </a:extLst>
          </p:cNvPr>
          <p:cNvSpPr/>
          <p:nvPr/>
        </p:nvSpPr>
        <p:spPr>
          <a:xfrm>
            <a:off x="8191500" y="391795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Gyda</a:t>
            </a:r>
            <a:endParaRPr lang="en-GB" dirty="0"/>
          </a:p>
        </p:txBody>
      </p:sp>
      <p:sp>
        <p:nvSpPr>
          <p:cNvPr id="19" name="Rectangle 18">
            <a:extLst>
              <a:ext uri="{FF2B5EF4-FFF2-40B4-BE49-F238E27FC236}">
                <a16:creationId xmlns:a16="http://schemas.microsoft.com/office/drawing/2014/main" id="{8990B53C-8869-4FDC-8679-5A2B5BE5131C}"/>
              </a:ext>
            </a:extLst>
          </p:cNvPr>
          <p:cNvSpPr/>
          <p:nvPr/>
        </p:nvSpPr>
        <p:spPr>
          <a:xfrm>
            <a:off x="8191500" y="274320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
        <p:nvSpPr>
          <p:cNvPr id="27" name="Speech Bubble: Oval 26">
            <a:extLst>
              <a:ext uri="{FF2B5EF4-FFF2-40B4-BE49-F238E27FC236}">
                <a16:creationId xmlns:a16="http://schemas.microsoft.com/office/drawing/2014/main" id="{FC20C55E-61F4-4901-B2CD-5D8F23CA590A}"/>
              </a:ext>
            </a:extLst>
          </p:cNvPr>
          <p:cNvSpPr/>
          <p:nvPr/>
        </p:nvSpPr>
        <p:spPr>
          <a:xfrm>
            <a:off x="4092472" y="1917700"/>
            <a:ext cx="2324100" cy="1158874"/>
          </a:xfrm>
          <a:prstGeom prst="wedgeEllipseCallout">
            <a:avLst>
              <a:gd name="adj1" fmla="val -58582"/>
              <a:gd name="adj2" fmla="val -635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Click the button to select the word [SE-UC-7]</a:t>
            </a:r>
          </a:p>
        </p:txBody>
      </p:sp>
      <p:sp>
        <p:nvSpPr>
          <p:cNvPr id="28" name="Speech Bubble: Oval 27">
            <a:extLst>
              <a:ext uri="{FF2B5EF4-FFF2-40B4-BE49-F238E27FC236}">
                <a16:creationId xmlns:a16="http://schemas.microsoft.com/office/drawing/2014/main" id="{1A8D360E-D3B0-42F1-B50C-00960F19BBC7}"/>
              </a:ext>
            </a:extLst>
          </p:cNvPr>
          <p:cNvSpPr/>
          <p:nvPr/>
        </p:nvSpPr>
        <p:spPr>
          <a:xfrm>
            <a:off x="5352176" y="4375154"/>
            <a:ext cx="2247955" cy="1679574"/>
          </a:xfrm>
          <a:prstGeom prst="wedgeEllipseCallout">
            <a:avLst>
              <a:gd name="adj1" fmla="val 82167"/>
              <a:gd name="adj2" fmla="val -6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Click the button to select the correct translation [SE-UC-7]</a:t>
            </a:r>
          </a:p>
        </p:txBody>
      </p:sp>
    </p:spTree>
    <p:extLst>
      <p:ext uri="{BB962C8B-B14F-4D97-AF65-F5344CB8AC3E}">
        <p14:creationId xmlns:p14="http://schemas.microsoft.com/office/powerpoint/2010/main" val="216400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5"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extLst>
              <a:ext uri="{FF2B5EF4-FFF2-40B4-BE49-F238E27FC236}">
                <a16:creationId xmlns:a16="http://schemas.microsoft.com/office/drawing/2014/main" id="{3B22CD41-3D8C-48DC-BDF1-7DFEF87642F5}"/>
              </a:ext>
            </a:extLst>
          </p:cNvPr>
          <p:cNvSpPr/>
          <p:nvPr/>
        </p:nvSpPr>
        <p:spPr>
          <a:xfrm>
            <a:off x="1676400" y="1549403"/>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With</a:t>
            </a:r>
          </a:p>
        </p:txBody>
      </p:sp>
      <p:sp>
        <p:nvSpPr>
          <p:cNvPr id="13" name="Rectangle 12">
            <a:extLst>
              <a:ext uri="{FF2B5EF4-FFF2-40B4-BE49-F238E27FC236}">
                <a16:creationId xmlns:a16="http://schemas.microsoft.com/office/drawing/2014/main" id="{526C2C82-2824-43D8-B66E-12A4D044D582}"/>
              </a:ext>
            </a:extLst>
          </p:cNvPr>
          <p:cNvSpPr/>
          <p:nvPr/>
        </p:nvSpPr>
        <p:spPr>
          <a:xfrm>
            <a:off x="1676400" y="3911601"/>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Young</a:t>
            </a:r>
          </a:p>
        </p:txBody>
      </p:sp>
      <p:sp>
        <p:nvSpPr>
          <p:cNvPr id="14" name="Rectangle 13">
            <a:extLst>
              <a:ext uri="{FF2B5EF4-FFF2-40B4-BE49-F238E27FC236}">
                <a16:creationId xmlns:a16="http://schemas.microsoft.com/office/drawing/2014/main" id="{568AE442-43E6-4D33-84E7-2C89A44EC133}"/>
              </a:ext>
            </a:extLst>
          </p:cNvPr>
          <p:cNvSpPr/>
          <p:nvPr/>
        </p:nvSpPr>
        <p:spPr>
          <a:xfrm>
            <a:off x="1676400" y="2730502"/>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15" name="Rectangle 14">
            <a:extLst>
              <a:ext uri="{FF2B5EF4-FFF2-40B4-BE49-F238E27FC236}">
                <a16:creationId xmlns:a16="http://schemas.microsoft.com/office/drawing/2014/main" id="{72C649C8-0334-4273-B0AB-5C21298BF61A}"/>
              </a:ext>
            </a:extLst>
          </p:cNvPr>
          <p:cNvSpPr/>
          <p:nvPr/>
        </p:nvSpPr>
        <p:spPr>
          <a:xfrm>
            <a:off x="1676400" y="50927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Abbey</a:t>
            </a:r>
          </a:p>
        </p:txBody>
      </p:sp>
      <p:sp>
        <p:nvSpPr>
          <p:cNvPr id="16" name="Rectangle 15">
            <a:extLst>
              <a:ext uri="{FF2B5EF4-FFF2-40B4-BE49-F238E27FC236}">
                <a16:creationId xmlns:a16="http://schemas.microsoft.com/office/drawing/2014/main" id="{7FC51BAA-E757-4CD2-A4CD-BF4FFBC598BF}"/>
              </a:ext>
            </a:extLst>
          </p:cNvPr>
          <p:cNvSpPr/>
          <p:nvPr/>
        </p:nvSpPr>
        <p:spPr>
          <a:xfrm>
            <a:off x="8191500" y="156845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Ifanc</a:t>
            </a:r>
            <a:endParaRPr lang="en-GB" dirty="0"/>
          </a:p>
        </p:txBody>
      </p:sp>
      <p:sp>
        <p:nvSpPr>
          <p:cNvPr id="17" name="Rectangle 16">
            <a:extLst>
              <a:ext uri="{FF2B5EF4-FFF2-40B4-BE49-F238E27FC236}">
                <a16:creationId xmlns:a16="http://schemas.microsoft.com/office/drawing/2014/main" id="{29F2DFB8-3086-4499-B7B2-745B6E6FFD37}"/>
              </a:ext>
            </a:extLst>
          </p:cNvPr>
          <p:cNvSpPr/>
          <p:nvPr/>
        </p:nvSpPr>
        <p:spPr>
          <a:xfrm>
            <a:off x="8191500" y="51054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Abaty</a:t>
            </a:r>
            <a:endParaRPr lang="en-GB" dirty="0"/>
          </a:p>
        </p:txBody>
      </p:sp>
      <p:sp>
        <p:nvSpPr>
          <p:cNvPr id="18" name="Rectangle 17">
            <a:hlinkClick r:id="rId6" action="ppaction://hlinksldjump"/>
            <a:extLst>
              <a:ext uri="{FF2B5EF4-FFF2-40B4-BE49-F238E27FC236}">
                <a16:creationId xmlns:a16="http://schemas.microsoft.com/office/drawing/2014/main" id="{49E869EB-4900-4BBD-B0A2-BDB09AB6B0F5}"/>
              </a:ext>
            </a:extLst>
          </p:cNvPr>
          <p:cNvSpPr/>
          <p:nvPr/>
        </p:nvSpPr>
        <p:spPr>
          <a:xfrm>
            <a:off x="8191500" y="391795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Gyda</a:t>
            </a:r>
            <a:endParaRPr lang="en-GB" dirty="0"/>
          </a:p>
        </p:txBody>
      </p:sp>
      <p:sp>
        <p:nvSpPr>
          <p:cNvPr id="19" name="Rectangle 18">
            <a:extLst>
              <a:ext uri="{FF2B5EF4-FFF2-40B4-BE49-F238E27FC236}">
                <a16:creationId xmlns:a16="http://schemas.microsoft.com/office/drawing/2014/main" id="{8990B53C-8869-4FDC-8679-5A2B5BE5131C}"/>
              </a:ext>
            </a:extLst>
          </p:cNvPr>
          <p:cNvSpPr/>
          <p:nvPr/>
        </p:nvSpPr>
        <p:spPr>
          <a:xfrm>
            <a:off x="8191500" y="274320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Tree>
    <p:extLst>
      <p:ext uri="{BB962C8B-B14F-4D97-AF65-F5344CB8AC3E}">
        <p14:creationId xmlns:p14="http://schemas.microsoft.com/office/powerpoint/2010/main" val="42949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extLst>
              <a:ext uri="{FF2B5EF4-FFF2-40B4-BE49-F238E27FC236}">
                <a16:creationId xmlns:a16="http://schemas.microsoft.com/office/drawing/2014/main" id="{3B22CD41-3D8C-48DC-BDF1-7DFEF87642F5}"/>
              </a:ext>
            </a:extLst>
          </p:cNvPr>
          <p:cNvSpPr/>
          <p:nvPr/>
        </p:nvSpPr>
        <p:spPr>
          <a:xfrm>
            <a:off x="1676400" y="1549403"/>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With</a:t>
            </a:r>
          </a:p>
        </p:txBody>
      </p:sp>
      <p:sp>
        <p:nvSpPr>
          <p:cNvPr id="13" name="Rectangle 12">
            <a:extLst>
              <a:ext uri="{FF2B5EF4-FFF2-40B4-BE49-F238E27FC236}">
                <a16:creationId xmlns:a16="http://schemas.microsoft.com/office/drawing/2014/main" id="{526C2C82-2824-43D8-B66E-12A4D044D582}"/>
              </a:ext>
            </a:extLst>
          </p:cNvPr>
          <p:cNvSpPr/>
          <p:nvPr/>
        </p:nvSpPr>
        <p:spPr>
          <a:xfrm>
            <a:off x="1676400" y="3911601"/>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Young</a:t>
            </a:r>
          </a:p>
        </p:txBody>
      </p:sp>
      <p:sp>
        <p:nvSpPr>
          <p:cNvPr id="14" name="Rectangle 13">
            <a:hlinkClick r:id="rId5" action="ppaction://hlinksldjump"/>
            <a:extLst>
              <a:ext uri="{FF2B5EF4-FFF2-40B4-BE49-F238E27FC236}">
                <a16:creationId xmlns:a16="http://schemas.microsoft.com/office/drawing/2014/main" id="{568AE442-43E6-4D33-84E7-2C89A44EC133}"/>
              </a:ext>
            </a:extLst>
          </p:cNvPr>
          <p:cNvSpPr/>
          <p:nvPr/>
        </p:nvSpPr>
        <p:spPr>
          <a:xfrm>
            <a:off x="1676400" y="2730502"/>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15" name="Rectangle 14">
            <a:extLst>
              <a:ext uri="{FF2B5EF4-FFF2-40B4-BE49-F238E27FC236}">
                <a16:creationId xmlns:a16="http://schemas.microsoft.com/office/drawing/2014/main" id="{72C649C8-0334-4273-B0AB-5C21298BF61A}"/>
              </a:ext>
            </a:extLst>
          </p:cNvPr>
          <p:cNvSpPr/>
          <p:nvPr/>
        </p:nvSpPr>
        <p:spPr>
          <a:xfrm>
            <a:off x="1676400" y="50927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Abbey</a:t>
            </a:r>
          </a:p>
        </p:txBody>
      </p:sp>
      <p:sp>
        <p:nvSpPr>
          <p:cNvPr id="16" name="Rectangle 15">
            <a:extLst>
              <a:ext uri="{FF2B5EF4-FFF2-40B4-BE49-F238E27FC236}">
                <a16:creationId xmlns:a16="http://schemas.microsoft.com/office/drawing/2014/main" id="{7FC51BAA-E757-4CD2-A4CD-BF4FFBC598BF}"/>
              </a:ext>
            </a:extLst>
          </p:cNvPr>
          <p:cNvSpPr/>
          <p:nvPr/>
        </p:nvSpPr>
        <p:spPr>
          <a:xfrm>
            <a:off x="8191500" y="156845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Ifanc</a:t>
            </a:r>
            <a:endParaRPr lang="en-GB" dirty="0"/>
          </a:p>
        </p:txBody>
      </p:sp>
      <p:sp>
        <p:nvSpPr>
          <p:cNvPr id="17" name="Rectangle 16">
            <a:extLst>
              <a:ext uri="{FF2B5EF4-FFF2-40B4-BE49-F238E27FC236}">
                <a16:creationId xmlns:a16="http://schemas.microsoft.com/office/drawing/2014/main" id="{29F2DFB8-3086-4499-B7B2-745B6E6FFD37}"/>
              </a:ext>
            </a:extLst>
          </p:cNvPr>
          <p:cNvSpPr/>
          <p:nvPr/>
        </p:nvSpPr>
        <p:spPr>
          <a:xfrm>
            <a:off x="8191500" y="51054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Abaty</a:t>
            </a:r>
            <a:endParaRPr lang="en-GB" dirty="0"/>
          </a:p>
        </p:txBody>
      </p:sp>
      <p:sp>
        <p:nvSpPr>
          <p:cNvPr id="18" name="Rectangle 17">
            <a:extLst>
              <a:ext uri="{FF2B5EF4-FFF2-40B4-BE49-F238E27FC236}">
                <a16:creationId xmlns:a16="http://schemas.microsoft.com/office/drawing/2014/main" id="{49E869EB-4900-4BBD-B0A2-BDB09AB6B0F5}"/>
              </a:ext>
            </a:extLst>
          </p:cNvPr>
          <p:cNvSpPr/>
          <p:nvPr/>
        </p:nvSpPr>
        <p:spPr>
          <a:xfrm>
            <a:off x="8191500" y="3938439"/>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Gyda</a:t>
            </a:r>
            <a:endParaRPr lang="en-GB" dirty="0"/>
          </a:p>
        </p:txBody>
      </p:sp>
      <p:sp>
        <p:nvSpPr>
          <p:cNvPr id="19" name="Rectangle 18">
            <a:extLst>
              <a:ext uri="{FF2B5EF4-FFF2-40B4-BE49-F238E27FC236}">
                <a16:creationId xmlns:a16="http://schemas.microsoft.com/office/drawing/2014/main" id="{8990B53C-8869-4FDC-8679-5A2B5BE5131C}"/>
              </a:ext>
            </a:extLst>
          </p:cNvPr>
          <p:cNvSpPr/>
          <p:nvPr/>
        </p:nvSpPr>
        <p:spPr>
          <a:xfrm>
            <a:off x="8191500" y="274320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Tree>
    <p:extLst>
      <p:ext uri="{BB962C8B-B14F-4D97-AF65-F5344CB8AC3E}">
        <p14:creationId xmlns:p14="http://schemas.microsoft.com/office/powerpoint/2010/main" val="312405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extLst>
              <a:ext uri="{FF2B5EF4-FFF2-40B4-BE49-F238E27FC236}">
                <a16:creationId xmlns:a16="http://schemas.microsoft.com/office/drawing/2014/main" id="{3B22CD41-3D8C-48DC-BDF1-7DFEF87642F5}"/>
              </a:ext>
            </a:extLst>
          </p:cNvPr>
          <p:cNvSpPr/>
          <p:nvPr/>
        </p:nvSpPr>
        <p:spPr>
          <a:xfrm>
            <a:off x="1676400" y="1549403"/>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With</a:t>
            </a:r>
          </a:p>
        </p:txBody>
      </p:sp>
      <p:sp>
        <p:nvSpPr>
          <p:cNvPr id="13" name="Rectangle 12">
            <a:extLst>
              <a:ext uri="{FF2B5EF4-FFF2-40B4-BE49-F238E27FC236}">
                <a16:creationId xmlns:a16="http://schemas.microsoft.com/office/drawing/2014/main" id="{526C2C82-2824-43D8-B66E-12A4D044D582}"/>
              </a:ext>
            </a:extLst>
          </p:cNvPr>
          <p:cNvSpPr/>
          <p:nvPr/>
        </p:nvSpPr>
        <p:spPr>
          <a:xfrm>
            <a:off x="1676400" y="3911601"/>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Young</a:t>
            </a:r>
          </a:p>
        </p:txBody>
      </p:sp>
      <p:sp>
        <p:nvSpPr>
          <p:cNvPr id="14" name="Rectangle 13">
            <a:extLst>
              <a:ext uri="{FF2B5EF4-FFF2-40B4-BE49-F238E27FC236}">
                <a16:creationId xmlns:a16="http://schemas.microsoft.com/office/drawing/2014/main" id="{568AE442-43E6-4D33-84E7-2C89A44EC133}"/>
              </a:ext>
            </a:extLst>
          </p:cNvPr>
          <p:cNvSpPr/>
          <p:nvPr/>
        </p:nvSpPr>
        <p:spPr>
          <a:xfrm>
            <a:off x="1676400" y="2730502"/>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15" name="Rectangle 14">
            <a:extLst>
              <a:ext uri="{FF2B5EF4-FFF2-40B4-BE49-F238E27FC236}">
                <a16:creationId xmlns:a16="http://schemas.microsoft.com/office/drawing/2014/main" id="{72C649C8-0334-4273-B0AB-5C21298BF61A}"/>
              </a:ext>
            </a:extLst>
          </p:cNvPr>
          <p:cNvSpPr/>
          <p:nvPr/>
        </p:nvSpPr>
        <p:spPr>
          <a:xfrm>
            <a:off x="1676400" y="50927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Abbey</a:t>
            </a:r>
          </a:p>
        </p:txBody>
      </p:sp>
      <p:sp>
        <p:nvSpPr>
          <p:cNvPr id="16" name="Rectangle 15">
            <a:extLst>
              <a:ext uri="{FF2B5EF4-FFF2-40B4-BE49-F238E27FC236}">
                <a16:creationId xmlns:a16="http://schemas.microsoft.com/office/drawing/2014/main" id="{7FC51BAA-E757-4CD2-A4CD-BF4FFBC598BF}"/>
              </a:ext>
            </a:extLst>
          </p:cNvPr>
          <p:cNvSpPr/>
          <p:nvPr/>
        </p:nvSpPr>
        <p:spPr>
          <a:xfrm>
            <a:off x="8191500" y="156845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Ifanc</a:t>
            </a:r>
            <a:endParaRPr lang="en-GB" dirty="0"/>
          </a:p>
        </p:txBody>
      </p:sp>
      <p:sp>
        <p:nvSpPr>
          <p:cNvPr id="17" name="Rectangle 16">
            <a:extLst>
              <a:ext uri="{FF2B5EF4-FFF2-40B4-BE49-F238E27FC236}">
                <a16:creationId xmlns:a16="http://schemas.microsoft.com/office/drawing/2014/main" id="{29F2DFB8-3086-4499-B7B2-745B6E6FFD37}"/>
              </a:ext>
            </a:extLst>
          </p:cNvPr>
          <p:cNvSpPr/>
          <p:nvPr/>
        </p:nvSpPr>
        <p:spPr>
          <a:xfrm>
            <a:off x="8191500" y="51054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Abaty</a:t>
            </a:r>
            <a:endParaRPr lang="en-GB" dirty="0"/>
          </a:p>
        </p:txBody>
      </p:sp>
      <p:sp>
        <p:nvSpPr>
          <p:cNvPr id="18" name="Rectangle 17">
            <a:extLst>
              <a:ext uri="{FF2B5EF4-FFF2-40B4-BE49-F238E27FC236}">
                <a16:creationId xmlns:a16="http://schemas.microsoft.com/office/drawing/2014/main" id="{49E869EB-4900-4BBD-B0A2-BDB09AB6B0F5}"/>
              </a:ext>
            </a:extLst>
          </p:cNvPr>
          <p:cNvSpPr/>
          <p:nvPr/>
        </p:nvSpPr>
        <p:spPr>
          <a:xfrm>
            <a:off x="8191500" y="3938439"/>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Gyda</a:t>
            </a:r>
            <a:endParaRPr lang="en-GB" dirty="0"/>
          </a:p>
        </p:txBody>
      </p:sp>
      <p:sp>
        <p:nvSpPr>
          <p:cNvPr id="19" name="Rectangle 18">
            <a:hlinkClick r:id="rId5" action="ppaction://hlinksldjump"/>
            <a:extLst>
              <a:ext uri="{FF2B5EF4-FFF2-40B4-BE49-F238E27FC236}">
                <a16:creationId xmlns:a16="http://schemas.microsoft.com/office/drawing/2014/main" id="{8990B53C-8869-4FDC-8679-5A2B5BE5131C}"/>
              </a:ext>
            </a:extLst>
          </p:cNvPr>
          <p:cNvSpPr/>
          <p:nvPr/>
        </p:nvSpPr>
        <p:spPr>
          <a:xfrm>
            <a:off x="8191500" y="274320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Tree>
    <p:extLst>
      <p:ext uri="{BB962C8B-B14F-4D97-AF65-F5344CB8AC3E}">
        <p14:creationId xmlns:p14="http://schemas.microsoft.com/office/powerpoint/2010/main" val="166471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extLst>
              <a:ext uri="{FF2B5EF4-FFF2-40B4-BE49-F238E27FC236}">
                <a16:creationId xmlns:a16="http://schemas.microsoft.com/office/drawing/2014/main" id="{3B22CD41-3D8C-48DC-BDF1-7DFEF87642F5}"/>
              </a:ext>
            </a:extLst>
          </p:cNvPr>
          <p:cNvSpPr/>
          <p:nvPr/>
        </p:nvSpPr>
        <p:spPr>
          <a:xfrm>
            <a:off x="1676400" y="1549403"/>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With</a:t>
            </a:r>
          </a:p>
        </p:txBody>
      </p:sp>
      <p:sp>
        <p:nvSpPr>
          <p:cNvPr id="13" name="Rectangle 12">
            <a:hlinkClick r:id="rId5" action="ppaction://hlinksldjump"/>
            <a:extLst>
              <a:ext uri="{FF2B5EF4-FFF2-40B4-BE49-F238E27FC236}">
                <a16:creationId xmlns:a16="http://schemas.microsoft.com/office/drawing/2014/main" id="{526C2C82-2824-43D8-B66E-12A4D044D582}"/>
              </a:ext>
            </a:extLst>
          </p:cNvPr>
          <p:cNvSpPr/>
          <p:nvPr/>
        </p:nvSpPr>
        <p:spPr>
          <a:xfrm>
            <a:off x="1676400" y="3911601"/>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Young</a:t>
            </a:r>
          </a:p>
        </p:txBody>
      </p:sp>
      <p:sp>
        <p:nvSpPr>
          <p:cNvPr id="14" name="Rectangle 13">
            <a:extLst>
              <a:ext uri="{FF2B5EF4-FFF2-40B4-BE49-F238E27FC236}">
                <a16:creationId xmlns:a16="http://schemas.microsoft.com/office/drawing/2014/main" id="{568AE442-43E6-4D33-84E7-2C89A44EC133}"/>
              </a:ext>
            </a:extLst>
          </p:cNvPr>
          <p:cNvSpPr/>
          <p:nvPr/>
        </p:nvSpPr>
        <p:spPr>
          <a:xfrm>
            <a:off x="1676400" y="2730502"/>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15" name="Rectangle 14">
            <a:extLst>
              <a:ext uri="{FF2B5EF4-FFF2-40B4-BE49-F238E27FC236}">
                <a16:creationId xmlns:a16="http://schemas.microsoft.com/office/drawing/2014/main" id="{72C649C8-0334-4273-B0AB-5C21298BF61A}"/>
              </a:ext>
            </a:extLst>
          </p:cNvPr>
          <p:cNvSpPr/>
          <p:nvPr/>
        </p:nvSpPr>
        <p:spPr>
          <a:xfrm>
            <a:off x="1676400" y="50927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Abbey</a:t>
            </a:r>
          </a:p>
        </p:txBody>
      </p:sp>
      <p:sp>
        <p:nvSpPr>
          <p:cNvPr id="16" name="Rectangle 15">
            <a:extLst>
              <a:ext uri="{FF2B5EF4-FFF2-40B4-BE49-F238E27FC236}">
                <a16:creationId xmlns:a16="http://schemas.microsoft.com/office/drawing/2014/main" id="{7FC51BAA-E757-4CD2-A4CD-BF4FFBC598BF}"/>
              </a:ext>
            </a:extLst>
          </p:cNvPr>
          <p:cNvSpPr/>
          <p:nvPr/>
        </p:nvSpPr>
        <p:spPr>
          <a:xfrm>
            <a:off x="8191500" y="156845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Ifanc</a:t>
            </a:r>
            <a:endParaRPr lang="en-GB" dirty="0"/>
          </a:p>
        </p:txBody>
      </p:sp>
      <p:sp>
        <p:nvSpPr>
          <p:cNvPr id="17" name="Rectangle 16">
            <a:extLst>
              <a:ext uri="{FF2B5EF4-FFF2-40B4-BE49-F238E27FC236}">
                <a16:creationId xmlns:a16="http://schemas.microsoft.com/office/drawing/2014/main" id="{29F2DFB8-3086-4499-B7B2-745B6E6FFD37}"/>
              </a:ext>
            </a:extLst>
          </p:cNvPr>
          <p:cNvSpPr/>
          <p:nvPr/>
        </p:nvSpPr>
        <p:spPr>
          <a:xfrm>
            <a:off x="8191500" y="51054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Abaty</a:t>
            </a:r>
            <a:endParaRPr lang="en-GB" dirty="0"/>
          </a:p>
        </p:txBody>
      </p:sp>
      <p:sp>
        <p:nvSpPr>
          <p:cNvPr id="18" name="Rectangle 17">
            <a:extLst>
              <a:ext uri="{FF2B5EF4-FFF2-40B4-BE49-F238E27FC236}">
                <a16:creationId xmlns:a16="http://schemas.microsoft.com/office/drawing/2014/main" id="{49E869EB-4900-4BBD-B0A2-BDB09AB6B0F5}"/>
              </a:ext>
            </a:extLst>
          </p:cNvPr>
          <p:cNvSpPr/>
          <p:nvPr/>
        </p:nvSpPr>
        <p:spPr>
          <a:xfrm>
            <a:off x="8191500" y="3938439"/>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Gyda</a:t>
            </a:r>
            <a:endParaRPr lang="en-GB" dirty="0"/>
          </a:p>
        </p:txBody>
      </p:sp>
      <p:sp>
        <p:nvSpPr>
          <p:cNvPr id="19" name="Rectangle 18">
            <a:extLst>
              <a:ext uri="{FF2B5EF4-FFF2-40B4-BE49-F238E27FC236}">
                <a16:creationId xmlns:a16="http://schemas.microsoft.com/office/drawing/2014/main" id="{8990B53C-8869-4FDC-8679-5A2B5BE5131C}"/>
              </a:ext>
            </a:extLst>
          </p:cNvPr>
          <p:cNvSpPr/>
          <p:nvPr/>
        </p:nvSpPr>
        <p:spPr>
          <a:xfrm>
            <a:off x="8191500" y="2743204"/>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Tree>
    <p:extLst>
      <p:ext uri="{BB962C8B-B14F-4D97-AF65-F5344CB8AC3E}">
        <p14:creationId xmlns:p14="http://schemas.microsoft.com/office/powerpoint/2010/main" val="3180581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extLst>
              <a:ext uri="{FF2B5EF4-FFF2-40B4-BE49-F238E27FC236}">
                <a16:creationId xmlns:a16="http://schemas.microsoft.com/office/drawing/2014/main" id="{3B22CD41-3D8C-48DC-BDF1-7DFEF87642F5}"/>
              </a:ext>
            </a:extLst>
          </p:cNvPr>
          <p:cNvSpPr/>
          <p:nvPr/>
        </p:nvSpPr>
        <p:spPr>
          <a:xfrm>
            <a:off x="1676400" y="1549403"/>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With</a:t>
            </a:r>
          </a:p>
        </p:txBody>
      </p:sp>
      <p:sp>
        <p:nvSpPr>
          <p:cNvPr id="13" name="Rectangle 12">
            <a:extLst>
              <a:ext uri="{FF2B5EF4-FFF2-40B4-BE49-F238E27FC236}">
                <a16:creationId xmlns:a16="http://schemas.microsoft.com/office/drawing/2014/main" id="{526C2C82-2824-43D8-B66E-12A4D044D582}"/>
              </a:ext>
            </a:extLst>
          </p:cNvPr>
          <p:cNvSpPr/>
          <p:nvPr/>
        </p:nvSpPr>
        <p:spPr>
          <a:xfrm>
            <a:off x="1676400" y="3911601"/>
            <a:ext cx="23241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Young</a:t>
            </a:r>
          </a:p>
        </p:txBody>
      </p:sp>
      <p:sp>
        <p:nvSpPr>
          <p:cNvPr id="14" name="Rectangle 13">
            <a:extLst>
              <a:ext uri="{FF2B5EF4-FFF2-40B4-BE49-F238E27FC236}">
                <a16:creationId xmlns:a16="http://schemas.microsoft.com/office/drawing/2014/main" id="{568AE442-43E6-4D33-84E7-2C89A44EC133}"/>
              </a:ext>
            </a:extLst>
          </p:cNvPr>
          <p:cNvSpPr/>
          <p:nvPr/>
        </p:nvSpPr>
        <p:spPr>
          <a:xfrm>
            <a:off x="1676400" y="2730502"/>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15" name="Rectangle 14">
            <a:extLst>
              <a:ext uri="{FF2B5EF4-FFF2-40B4-BE49-F238E27FC236}">
                <a16:creationId xmlns:a16="http://schemas.microsoft.com/office/drawing/2014/main" id="{72C649C8-0334-4273-B0AB-5C21298BF61A}"/>
              </a:ext>
            </a:extLst>
          </p:cNvPr>
          <p:cNvSpPr/>
          <p:nvPr/>
        </p:nvSpPr>
        <p:spPr>
          <a:xfrm>
            <a:off x="1676400" y="50927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Abbey</a:t>
            </a:r>
          </a:p>
        </p:txBody>
      </p:sp>
      <p:sp>
        <p:nvSpPr>
          <p:cNvPr id="16" name="Rectangle 15">
            <a:hlinkClick r:id="rId5" action="ppaction://hlinksldjump"/>
            <a:extLst>
              <a:ext uri="{FF2B5EF4-FFF2-40B4-BE49-F238E27FC236}">
                <a16:creationId xmlns:a16="http://schemas.microsoft.com/office/drawing/2014/main" id="{7FC51BAA-E757-4CD2-A4CD-BF4FFBC598BF}"/>
              </a:ext>
            </a:extLst>
          </p:cNvPr>
          <p:cNvSpPr/>
          <p:nvPr/>
        </p:nvSpPr>
        <p:spPr>
          <a:xfrm>
            <a:off x="8191500" y="1568454"/>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Ifanc</a:t>
            </a:r>
            <a:endParaRPr lang="en-GB" dirty="0"/>
          </a:p>
        </p:txBody>
      </p:sp>
      <p:sp>
        <p:nvSpPr>
          <p:cNvPr id="17" name="Rectangle 16">
            <a:extLst>
              <a:ext uri="{FF2B5EF4-FFF2-40B4-BE49-F238E27FC236}">
                <a16:creationId xmlns:a16="http://schemas.microsoft.com/office/drawing/2014/main" id="{29F2DFB8-3086-4499-B7B2-745B6E6FFD37}"/>
              </a:ext>
            </a:extLst>
          </p:cNvPr>
          <p:cNvSpPr/>
          <p:nvPr/>
        </p:nvSpPr>
        <p:spPr>
          <a:xfrm>
            <a:off x="8191500" y="51054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Abaty</a:t>
            </a:r>
            <a:endParaRPr lang="en-GB" dirty="0"/>
          </a:p>
        </p:txBody>
      </p:sp>
      <p:sp>
        <p:nvSpPr>
          <p:cNvPr id="18" name="Rectangle 17">
            <a:extLst>
              <a:ext uri="{FF2B5EF4-FFF2-40B4-BE49-F238E27FC236}">
                <a16:creationId xmlns:a16="http://schemas.microsoft.com/office/drawing/2014/main" id="{49E869EB-4900-4BBD-B0A2-BDB09AB6B0F5}"/>
              </a:ext>
            </a:extLst>
          </p:cNvPr>
          <p:cNvSpPr/>
          <p:nvPr/>
        </p:nvSpPr>
        <p:spPr>
          <a:xfrm>
            <a:off x="8191500" y="3938439"/>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Gyda</a:t>
            </a:r>
            <a:endParaRPr lang="en-GB" dirty="0"/>
          </a:p>
        </p:txBody>
      </p:sp>
      <p:sp>
        <p:nvSpPr>
          <p:cNvPr id="19" name="Rectangle 18">
            <a:extLst>
              <a:ext uri="{FF2B5EF4-FFF2-40B4-BE49-F238E27FC236}">
                <a16:creationId xmlns:a16="http://schemas.microsoft.com/office/drawing/2014/main" id="{8990B53C-8869-4FDC-8679-5A2B5BE5131C}"/>
              </a:ext>
            </a:extLst>
          </p:cNvPr>
          <p:cNvSpPr/>
          <p:nvPr/>
        </p:nvSpPr>
        <p:spPr>
          <a:xfrm>
            <a:off x="8191500" y="2743204"/>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Tree>
    <p:extLst>
      <p:ext uri="{BB962C8B-B14F-4D97-AF65-F5344CB8AC3E}">
        <p14:creationId xmlns:p14="http://schemas.microsoft.com/office/powerpoint/2010/main" val="7403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extLst>
              <a:ext uri="{FF2B5EF4-FFF2-40B4-BE49-F238E27FC236}">
                <a16:creationId xmlns:a16="http://schemas.microsoft.com/office/drawing/2014/main" id="{3B22CD41-3D8C-48DC-BDF1-7DFEF87642F5}"/>
              </a:ext>
            </a:extLst>
          </p:cNvPr>
          <p:cNvSpPr/>
          <p:nvPr/>
        </p:nvSpPr>
        <p:spPr>
          <a:xfrm>
            <a:off x="1676400" y="1549403"/>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With</a:t>
            </a:r>
          </a:p>
        </p:txBody>
      </p:sp>
      <p:sp>
        <p:nvSpPr>
          <p:cNvPr id="13" name="Rectangle 12">
            <a:extLst>
              <a:ext uri="{FF2B5EF4-FFF2-40B4-BE49-F238E27FC236}">
                <a16:creationId xmlns:a16="http://schemas.microsoft.com/office/drawing/2014/main" id="{526C2C82-2824-43D8-B66E-12A4D044D582}"/>
              </a:ext>
            </a:extLst>
          </p:cNvPr>
          <p:cNvSpPr/>
          <p:nvPr/>
        </p:nvSpPr>
        <p:spPr>
          <a:xfrm>
            <a:off x="1676400" y="3911601"/>
            <a:ext cx="23241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Young</a:t>
            </a:r>
          </a:p>
        </p:txBody>
      </p:sp>
      <p:sp>
        <p:nvSpPr>
          <p:cNvPr id="14" name="Rectangle 13">
            <a:extLst>
              <a:ext uri="{FF2B5EF4-FFF2-40B4-BE49-F238E27FC236}">
                <a16:creationId xmlns:a16="http://schemas.microsoft.com/office/drawing/2014/main" id="{568AE442-43E6-4D33-84E7-2C89A44EC133}"/>
              </a:ext>
            </a:extLst>
          </p:cNvPr>
          <p:cNvSpPr/>
          <p:nvPr/>
        </p:nvSpPr>
        <p:spPr>
          <a:xfrm>
            <a:off x="1676400" y="2730502"/>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15" name="Rectangle 14">
            <a:hlinkClick r:id="rId5" action="ppaction://hlinksldjump"/>
            <a:extLst>
              <a:ext uri="{FF2B5EF4-FFF2-40B4-BE49-F238E27FC236}">
                <a16:creationId xmlns:a16="http://schemas.microsoft.com/office/drawing/2014/main" id="{72C649C8-0334-4273-B0AB-5C21298BF61A}"/>
              </a:ext>
            </a:extLst>
          </p:cNvPr>
          <p:cNvSpPr/>
          <p:nvPr/>
        </p:nvSpPr>
        <p:spPr>
          <a:xfrm>
            <a:off x="1676400" y="50927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Abbey</a:t>
            </a:r>
          </a:p>
        </p:txBody>
      </p:sp>
      <p:sp>
        <p:nvSpPr>
          <p:cNvPr id="16" name="Rectangle 15">
            <a:extLst>
              <a:ext uri="{FF2B5EF4-FFF2-40B4-BE49-F238E27FC236}">
                <a16:creationId xmlns:a16="http://schemas.microsoft.com/office/drawing/2014/main" id="{7FC51BAA-E757-4CD2-A4CD-BF4FFBC598BF}"/>
              </a:ext>
            </a:extLst>
          </p:cNvPr>
          <p:cNvSpPr/>
          <p:nvPr/>
        </p:nvSpPr>
        <p:spPr>
          <a:xfrm>
            <a:off x="8191500" y="1568454"/>
            <a:ext cx="23241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Ifanc</a:t>
            </a:r>
            <a:endParaRPr lang="en-GB" dirty="0"/>
          </a:p>
        </p:txBody>
      </p:sp>
      <p:sp>
        <p:nvSpPr>
          <p:cNvPr id="17" name="Rectangle 16">
            <a:extLst>
              <a:ext uri="{FF2B5EF4-FFF2-40B4-BE49-F238E27FC236}">
                <a16:creationId xmlns:a16="http://schemas.microsoft.com/office/drawing/2014/main" id="{29F2DFB8-3086-4499-B7B2-745B6E6FFD37}"/>
              </a:ext>
            </a:extLst>
          </p:cNvPr>
          <p:cNvSpPr/>
          <p:nvPr/>
        </p:nvSpPr>
        <p:spPr>
          <a:xfrm>
            <a:off x="8191500" y="51054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Abaty</a:t>
            </a:r>
            <a:endParaRPr lang="en-GB" dirty="0"/>
          </a:p>
        </p:txBody>
      </p:sp>
      <p:sp>
        <p:nvSpPr>
          <p:cNvPr id="18" name="Rectangle 17">
            <a:extLst>
              <a:ext uri="{FF2B5EF4-FFF2-40B4-BE49-F238E27FC236}">
                <a16:creationId xmlns:a16="http://schemas.microsoft.com/office/drawing/2014/main" id="{49E869EB-4900-4BBD-B0A2-BDB09AB6B0F5}"/>
              </a:ext>
            </a:extLst>
          </p:cNvPr>
          <p:cNvSpPr/>
          <p:nvPr/>
        </p:nvSpPr>
        <p:spPr>
          <a:xfrm>
            <a:off x="8191500" y="3938439"/>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Gyda</a:t>
            </a:r>
            <a:endParaRPr lang="en-GB" dirty="0"/>
          </a:p>
        </p:txBody>
      </p:sp>
      <p:sp>
        <p:nvSpPr>
          <p:cNvPr id="19" name="Rectangle 18">
            <a:extLst>
              <a:ext uri="{FF2B5EF4-FFF2-40B4-BE49-F238E27FC236}">
                <a16:creationId xmlns:a16="http://schemas.microsoft.com/office/drawing/2014/main" id="{8990B53C-8869-4FDC-8679-5A2B5BE5131C}"/>
              </a:ext>
            </a:extLst>
          </p:cNvPr>
          <p:cNvSpPr/>
          <p:nvPr/>
        </p:nvSpPr>
        <p:spPr>
          <a:xfrm>
            <a:off x="8191500" y="2743204"/>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Tree>
    <p:extLst>
      <p:ext uri="{BB962C8B-B14F-4D97-AF65-F5344CB8AC3E}">
        <p14:creationId xmlns:p14="http://schemas.microsoft.com/office/powerpoint/2010/main" val="396475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extLst>
              <a:ext uri="{FF2B5EF4-FFF2-40B4-BE49-F238E27FC236}">
                <a16:creationId xmlns:a16="http://schemas.microsoft.com/office/drawing/2014/main" id="{3B22CD41-3D8C-48DC-BDF1-7DFEF87642F5}"/>
              </a:ext>
            </a:extLst>
          </p:cNvPr>
          <p:cNvSpPr/>
          <p:nvPr/>
        </p:nvSpPr>
        <p:spPr>
          <a:xfrm>
            <a:off x="1676400" y="1549403"/>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With</a:t>
            </a:r>
          </a:p>
        </p:txBody>
      </p:sp>
      <p:sp>
        <p:nvSpPr>
          <p:cNvPr id="13" name="Rectangle 12">
            <a:extLst>
              <a:ext uri="{FF2B5EF4-FFF2-40B4-BE49-F238E27FC236}">
                <a16:creationId xmlns:a16="http://schemas.microsoft.com/office/drawing/2014/main" id="{526C2C82-2824-43D8-B66E-12A4D044D582}"/>
              </a:ext>
            </a:extLst>
          </p:cNvPr>
          <p:cNvSpPr/>
          <p:nvPr/>
        </p:nvSpPr>
        <p:spPr>
          <a:xfrm>
            <a:off x="1676400" y="3911601"/>
            <a:ext cx="23241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Young</a:t>
            </a:r>
          </a:p>
        </p:txBody>
      </p:sp>
      <p:sp>
        <p:nvSpPr>
          <p:cNvPr id="14" name="Rectangle 13">
            <a:extLst>
              <a:ext uri="{FF2B5EF4-FFF2-40B4-BE49-F238E27FC236}">
                <a16:creationId xmlns:a16="http://schemas.microsoft.com/office/drawing/2014/main" id="{568AE442-43E6-4D33-84E7-2C89A44EC133}"/>
              </a:ext>
            </a:extLst>
          </p:cNvPr>
          <p:cNvSpPr/>
          <p:nvPr/>
        </p:nvSpPr>
        <p:spPr>
          <a:xfrm>
            <a:off x="1676400" y="2730502"/>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15" name="Rectangle 14">
            <a:extLst>
              <a:ext uri="{FF2B5EF4-FFF2-40B4-BE49-F238E27FC236}">
                <a16:creationId xmlns:a16="http://schemas.microsoft.com/office/drawing/2014/main" id="{72C649C8-0334-4273-B0AB-5C21298BF61A}"/>
              </a:ext>
            </a:extLst>
          </p:cNvPr>
          <p:cNvSpPr/>
          <p:nvPr/>
        </p:nvSpPr>
        <p:spPr>
          <a:xfrm>
            <a:off x="1676400" y="5092700"/>
            <a:ext cx="23241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Abbey</a:t>
            </a:r>
          </a:p>
        </p:txBody>
      </p:sp>
      <p:sp>
        <p:nvSpPr>
          <p:cNvPr id="16" name="Rectangle 15">
            <a:extLst>
              <a:ext uri="{FF2B5EF4-FFF2-40B4-BE49-F238E27FC236}">
                <a16:creationId xmlns:a16="http://schemas.microsoft.com/office/drawing/2014/main" id="{7FC51BAA-E757-4CD2-A4CD-BF4FFBC598BF}"/>
              </a:ext>
            </a:extLst>
          </p:cNvPr>
          <p:cNvSpPr/>
          <p:nvPr/>
        </p:nvSpPr>
        <p:spPr>
          <a:xfrm>
            <a:off x="8191500" y="1568454"/>
            <a:ext cx="23241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Ifanc</a:t>
            </a:r>
            <a:endParaRPr lang="en-GB" dirty="0"/>
          </a:p>
        </p:txBody>
      </p:sp>
      <p:sp>
        <p:nvSpPr>
          <p:cNvPr id="17" name="Rectangle 16">
            <a:hlinkClick r:id="rId5" action="ppaction://hlinksldjump"/>
            <a:extLst>
              <a:ext uri="{FF2B5EF4-FFF2-40B4-BE49-F238E27FC236}">
                <a16:creationId xmlns:a16="http://schemas.microsoft.com/office/drawing/2014/main" id="{29F2DFB8-3086-4499-B7B2-745B6E6FFD37}"/>
              </a:ext>
            </a:extLst>
          </p:cNvPr>
          <p:cNvSpPr/>
          <p:nvPr/>
        </p:nvSpPr>
        <p:spPr>
          <a:xfrm>
            <a:off x="8191500" y="5105400"/>
            <a:ext cx="2324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Abaty</a:t>
            </a:r>
            <a:endParaRPr lang="en-GB" dirty="0"/>
          </a:p>
        </p:txBody>
      </p:sp>
      <p:sp>
        <p:nvSpPr>
          <p:cNvPr id="18" name="Rectangle 17">
            <a:extLst>
              <a:ext uri="{FF2B5EF4-FFF2-40B4-BE49-F238E27FC236}">
                <a16:creationId xmlns:a16="http://schemas.microsoft.com/office/drawing/2014/main" id="{49E869EB-4900-4BBD-B0A2-BDB09AB6B0F5}"/>
              </a:ext>
            </a:extLst>
          </p:cNvPr>
          <p:cNvSpPr/>
          <p:nvPr/>
        </p:nvSpPr>
        <p:spPr>
          <a:xfrm>
            <a:off x="8191500" y="3938439"/>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Gyda</a:t>
            </a:r>
            <a:endParaRPr lang="en-GB" dirty="0"/>
          </a:p>
        </p:txBody>
      </p:sp>
      <p:sp>
        <p:nvSpPr>
          <p:cNvPr id="19" name="Rectangle 18">
            <a:extLst>
              <a:ext uri="{FF2B5EF4-FFF2-40B4-BE49-F238E27FC236}">
                <a16:creationId xmlns:a16="http://schemas.microsoft.com/office/drawing/2014/main" id="{8990B53C-8869-4FDC-8679-5A2B5BE5131C}"/>
              </a:ext>
            </a:extLst>
          </p:cNvPr>
          <p:cNvSpPr/>
          <p:nvPr/>
        </p:nvSpPr>
        <p:spPr>
          <a:xfrm>
            <a:off x="8191500" y="2743204"/>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Tree>
    <p:extLst>
      <p:ext uri="{BB962C8B-B14F-4D97-AF65-F5344CB8AC3E}">
        <p14:creationId xmlns:p14="http://schemas.microsoft.com/office/powerpoint/2010/main" val="2586583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extLst>
              <a:ext uri="{FF2B5EF4-FFF2-40B4-BE49-F238E27FC236}">
                <a16:creationId xmlns:a16="http://schemas.microsoft.com/office/drawing/2014/main" id="{3B22CD41-3D8C-48DC-BDF1-7DFEF87642F5}"/>
              </a:ext>
            </a:extLst>
          </p:cNvPr>
          <p:cNvSpPr/>
          <p:nvPr/>
        </p:nvSpPr>
        <p:spPr>
          <a:xfrm>
            <a:off x="1676400" y="1549403"/>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With</a:t>
            </a:r>
          </a:p>
        </p:txBody>
      </p:sp>
      <p:sp>
        <p:nvSpPr>
          <p:cNvPr id="13" name="Rectangle 12">
            <a:extLst>
              <a:ext uri="{FF2B5EF4-FFF2-40B4-BE49-F238E27FC236}">
                <a16:creationId xmlns:a16="http://schemas.microsoft.com/office/drawing/2014/main" id="{526C2C82-2824-43D8-B66E-12A4D044D582}"/>
              </a:ext>
            </a:extLst>
          </p:cNvPr>
          <p:cNvSpPr/>
          <p:nvPr/>
        </p:nvSpPr>
        <p:spPr>
          <a:xfrm>
            <a:off x="1676400" y="3911601"/>
            <a:ext cx="23241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Young</a:t>
            </a:r>
          </a:p>
        </p:txBody>
      </p:sp>
      <p:sp>
        <p:nvSpPr>
          <p:cNvPr id="14" name="Rectangle 13">
            <a:extLst>
              <a:ext uri="{FF2B5EF4-FFF2-40B4-BE49-F238E27FC236}">
                <a16:creationId xmlns:a16="http://schemas.microsoft.com/office/drawing/2014/main" id="{568AE442-43E6-4D33-84E7-2C89A44EC133}"/>
              </a:ext>
            </a:extLst>
          </p:cNvPr>
          <p:cNvSpPr/>
          <p:nvPr/>
        </p:nvSpPr>
        <p:spPr>
          <a:xfrm>
            <a:off x="1676400" y="2730502"/>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15" name="Rectangle 14">
            <a:extLst>
              <a:ext uri="{FF2B5EF4-FFF2-40B4-BE49-F238E27FC236}">
                <a16:creationId xmlns:a16="http://schemas.microsoft.com/office/drawing/2014/main" id="{72C649C8-0334-4273-B0AB-5C21298BF61A}"/>
              </a:ext>
            </a:extLst>
          </p:cNvPr>
          <p:cNvSpPr/>
          <p:nvPr/>
        </p:nvSpPr>
        <p:spPr>
          <a:xfrm>
            <a:off x="1676400" y="5092700"/>
            <a:ext cx="23241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Abbey</a:t>
            </a:r>
          </a:p>
        </p:txBody>
      </p:sp>
      <p:sp>
        <p:nvSpPr>
          <p:cNvPr id="16" name="Rectangle 15">
            <a:extLst>
              <a:ext uri="{FF2B5EF4-FFF2-40B4-BE49-F238E27FC236}">
                <a16:creationId xmlns:a16="http://schemas.microsoft.com/office/drawing/2014/main" id="{7FC51BAA-E757-4CD2-A4CD-BF4FFBC598BF}"/>
              </a:ext>
            </a:extLst>
          </p:cNvPr>
          <p:cNvSpPr/>
          <p:nvPr/>
        </p:nvSpPr>
        <p:spPr>
          <a:xfrm>
            <a:off x="8191500" y="1568454"/>
            <a:ext cx="23241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Ifanc</a:t>
            </a:r>
            <a:endParaRPr lang="en-GB" dirty="0"/>
          </a:p>
        </p:txBody>
      </p:sp>
      <p:sp>
        <p:nvSpPr>
          <p:cNvPr id="17" name="Rectangle 16">
            <a:extLst>
              <a:ext uri="{FF2B5EF4-FFF2-40B4-BE49-F238E27FC236}">
                <a16:creationId xmlns:a16="http://schemas.microsoft.com/office/drawing/2014/main" id="{29F2DFB8-3086-4499-B7B2-745B6E6FFD37}"/>
              </a:ext>
            </a:extLst>
          </p:cNvPr>
          <p:cNvSpPr/>
          <p:nvPr/>
        </p:nvSpPr>
        <p:spPr>
          <a:xfrm>
            <a:off x="8191500" y="5105400"/>
            <a:ext cx="23241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Abaty</a:t>
            </a:r>
            <a:endParaRPr lang="en-GB" dirty="0"/>
          </a:p>
        </p:txBody>
      </p:sp>
      <p:sp>
        <p:nvSpPr>
          <p:cNvPr id="18" name="Rectangle 17">
            <a:extLst>
              <a:ext uri="{FF2B5EF4-FFF2-40B4-BE49-F238E27FC236}">
                <a16:creationId xmlns:a16="http://schemas.microsoft.com/office/drawing/2014/main" id="{49E869EB-4900-4BBD-B0A2-BDB09AB6B0F5}"/>
              </a:ext>
            </a:extLst>
          </p:cNvPr>
          <p:cNvSpPr/>
          <p:nvPr/>
        </p:nvSpPr>
        <p:spPr>
          <a:xfrm>
            <a:off x="8191500" y="3938439"/>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Gyda</a:t>
            </a:r>
            <a:endParaRPr lang="en-GB" dirty="0"/>
          </a:p>
        </p:txBody>
      </p:sp>
      <p:sp>
        <p:nvSpPr>
          <p:cNvPr id="19" name="Rectangle 18">
            <a:extLst>
              <a:ext uri="{FF2B5EF4-FFF2-40B4-BE49-F238E27FC236}">
                <a16:creationId xmlns:a16="http://schemas.microsoft.com/office/drawing/2014/main" id="{8990B53C-8869-4FDC-8679-5A2B5BE5131C}"/>
              </a:ext>
            </a:extLst>
          </p:cNvPr>
          <p:cNvSpPr/>
          <p:nvPr/>
        </p:nvSpPr>
        <p:spPr>
          <a:xfrm>
            <a:off x="8191500" y="2743204"/>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Tree>
    <p:extLst>
      <p:ext uri="{BB962C8B-B14F-4D97-AF65-F5344CB8AC3E}">
        <p14:creationId xmlns:p14="http://schemas.microsoft.com/office/powerpoint/2010/main" val="59421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007C155D-E6DD-4C1E-8D7B-EA12BC253240}"/>
              </a:ext>
            </a:extLst>
          </p:cNvPr>
          <p:cNvSpPr/>
          <p:nvPr/>
        </p:nvSpPr>
        <p:spPr>
          <a:xfrm>
            <a:off x="1" y="457200"/>
            <a:ext cx="7987117" cy="6400800"/>
          </a:xfrm>
          <a:prstGeom prst="rect">
            <a:avLst/>
          </a:prstGeom>
          <a:solidFill>
            <a:schemeClr val="accent1">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8" name="Rectangle 7">
            <a:extLst>
              <a:ext uri="{FF2B5EF4-FFF2-40B4-BE49-F238E27FC236}">
                <a16:creationId xmlns:a16="http://schemas.microsoft.com/office/drawing/2014/main" id="{FC04FD2D-78F3-4E4F-B432-278E17CA49BC}"/>
              </a:ext>
            </a:extLst>
          </p:cNvPr>
          <p:cNvSpPr/>
          <p:nvPr/>
        </p:nvSpPr>
        <p:spPr>
          <a:xfrm>
            <a:off x="7951560" y="455135"/>
            <a:ext cx="4104640" cy="6400800"/>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Search Box</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5"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3" name="Rectangle 2">
            <a:extLst>
              <a:ext uri="{FF2B5EF4-FFF2-40B4-BE49-F238E27FC236}">
                <a16:creationId xmlns:a16="http://schemas.microsoft.com/office/drawing/2014/main" id="{3017623E-8918-4AFA-9616-997F421F0489}"/>
              </a:ext>
            </a:extLst>
          </p:cNvPr>
          <p:cNvSpPr/>
          <p:nvPr/>
        </p:nvSpPr>
        <p:spPr>
          <a:xfrm>
            <a:off x="0" y="457200"/>
            <a:ext cx="8087360" cy="457200"/>
          </a:xfrm>
          <a:prstGeom prst="rect">
            <a:avLst/>
          </a:prstGeom>
          <a:solidFill>
            <a:schemeClr val="accent1">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English To Welsh</a:t>
            </a:r>
          </a:p>
        </p:txBody>
      </p:sp>
      <p:sp>
        <p:nvSpPr>
          <p:cNvPr id="6" name="Rectangle 5">
            <a:hlinkClick r:id="rId6" action="ppaction://hlinksldjump"/>
            <a:extLst>
              <a:ext uri="{FF2B5EF4-FFF2-40B4-BE49-F238E27FC236}">
                <a16:creationId xmlns:a16="http://schemas.microsoft.com/office/drawing/2014/main" id="{6224B580-E81C-43A5-9C44-DC87DA9D5711}"/>
              </a:ext>
            </a:extLst>
          </p:cNvPr>
          <p:cNvSpPr/>
          <p:nvPr/>
        </p:nvSpPr>
        <p:spPr>
          <a:xfrm>
            <a:off x="3982720" y="457200"/>
            <a:ext cx="410464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Welsh to English</a:t>
            </a:r>
          </a:p>
          <a:p>
            <a:pPr algn="ctr"/>
            <a:endParaRPr lang="en-GB" dirty="0"/>
          </a:p>
        </p:txBody>
      </p:sp>
      <p:sp>
        <p:nvSpPr>
          <p:cNvPr id="14" name="Rectangle 13">
            <a:extLst>
              <a:ext uri="{FF2B5EF4-FFF2-40B4-BE49-F238E27FC236}">
                <a16:creationId xmlns:a16="http://schemas.microsoft.com/office/drawing/2014/main" id="{A5C20E4F-E47C-423B-966A-D261726F8BB7}"/>
              </a:ext>
            </a:extLst>
          </p:cNvPr>
          <p:cNvSpPr/>
          <p:nvPr/>
        </p:nvSpPr>
        <p:spPr>
          <a:xfrm>
            <a:off x="0" y="914400"/>
            <a:ext cx="8087360" cy="65024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Abbey  – nm</a:t>
            </a:r>
          </a:p>
          <a:p>
            <a:r>
              <a:rPr lang="en-GB" sz="1200" dirty="0" err="1"/>
              <a:t>abaty</a:t>
            </a:r>
            <a:endParaRPr lang="en-GB" sz="1200" dirty="0"/>
          </a:p>
        </p:txBody>
      </p:sp>
      <p:sp>
        <p:nvSpPr>
          <p:cNvPr id="15" name="Star: 5 Points 14">
            <a:hlinkClick r:id="rId7" action="ppaction://hlinksldjump"/>
            <a:extLst>
              <a:ext uri="{FF2B5EF4-FFF2-40B4-BE49-F238E27FC236}">
                <a16:creationId xmlns:a16="http://schemas.microsoft.com/office/drawing/2014/main" id="{B6D1CD11-B0CE-4CFF-A29E-736F64245DCD}"/>
              </a:ext>
            </a:extLst>
          </p:cNvPr>
          <p:cNvSpPr/>
          <p:nvPr/>
        </p:nvSpPr>
        <p:spPr>
          <a:xfrm>
            <a:off x="7579360" y="1109980"/>
            <a:ext cx="284480" cy="264160"/>
          </a:xfrm>
          <a:prstGeom prst="star5">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15">
            <a:extLst>
              <a:ext uri="{FF2B5EF4-FFF2-40B4-BE49-F238E27FC236}">
                <a16:creationId xmlns:a16="http://schemas.microsoft.com/office/drawing/2014/main" id="{4750593F-558E-4767-8E11-4478425BBF37}"/>
              </a:ext>
            </a:extLst>
          </p:cNvPr>
          <p:cNvGrpSpPr/>
          <p:nvPr/>
        </p:nvGrpSpPr>
        <p:grpSpPr>
          <a:xfrm>
            <a:off x="0" y="1564640"/>
            <a:ext cx="8087360" cy="650240"/>
            <a:chOff x="0" y="1534160"/>
            <a:chExt cx="8087360" cy="650240"/>
          </a:xfrm>
          <a:solidFill>
            <a:schemeClr val="accent1">
              <a:lumMod val="40000"/>
              <a:lumOff val="60000"/>
            </a:schemeClr>
          </a:solidFill>
        </p:grpSpPr>
        <p:sp>
          <p:nvSpPr>
            <p:cNvPr id="17" name="Rectangle 16">
              <a:extLst>
                <a:ext uri="{FF2B5EF4-FFF2-40B4-BE49-F238E27FC236}">
                  <a16:creationId xmlns:a16="http://schemas.microsoft.com/office/drawing/2014/main" id="{AB51CF5C-6057-4FA9-80C4-1144FAB38F0C}"/>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Dry – other</a:t>
              </a:r>
            </a:p>
            <a:p>
              <a:r>
                <a:rPr lang="en-GB" sz="1200" dirty="0" err="1"/>
                <a:t>sych</a:t>
              </a:r>
              <a:endParaRPr lang="en-GB" sz="1200" dirty="0"/>
            </a:p>
          </p:txBody>
        </p:sp>
        <p:sp>
          <p:nvSpPr>
            <p:cNvPr id="18" name="Star: 5 Points 17">
              <a:extLst>
                <a:ext uri="{FF2B5EF4-FFF2-40B4-BE49-F238E27FC236}">
                  <a16:creationId xmlns:a16="http://schemas.microsoft.com/office/drawing/2014/main" id="{6FC3EEE2-AD0E-4E15-A8B6-4A8225C1F95E}"/>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47603C20-2A37-4A88-A17F-C1835C39D295}"/>
              </a:ext>
            </a:extLst>
          </p:cNvPr>
          <p:cNvGrpSpPr/>
          <p:nvPr/>
        </p:nvGrpSpPr>
        <p:grpSpPr>
          <a:xfrm>
            <a:off x="0" y="2218690"/>
            <a:ext cx="8087360" cy="650240"/>
            <a:chOff x="0" y="1534160"/>
            <a:chExt cx="8087360" cy="650240"/>
          </a:xfrm>
          <a:solidFill>
            <a:schemeClr val="accent1">
              <a:lumMod val="40000"/>
              <a:lumOff val="60000"/>
            </a:schemeClr>
          </a:solidFill>
        </p:grpSpPr>
        <p:sp>
          <p:nvSpPr>
            <p:cNvPr id="20" name="Rectangle 19">
              <a:extLst>
                <a:ext uri="{FF2B5EF4-FFF2-40B4-BE49-F238E27FC236}">
                  <a16:creationId xmlns:a16="http://schemas.microsoft.com/office/drawing/2014/main" id="{1CBC00D3-490A-442F-A213-56F3FEAF7238}"/>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Elephant – nm</a:t>
              </a:r>
            </a:p>
            <a:p>
              <a:r>
                <a:rPr lang="en-GB" sz="1200" dirty="0" err="1"/>
                <a:t>eliffnt</a:t>
              </a:r>
              <a:endParaRPr lang="en-GB" sz="1200" dirty="0"/>
            </a:p>
          </p:txBody>
        </p:sp>
        <p:sp>
          <p:nvSpPr>
            <p:cNvPr id="21" name="Star: 5 Points 20">
              <a:extLst>
                <a:ext uri="{FF2B5EF4-FFF2-40B4-BE49-F238E27FC236}">
                  <a16:creationId xmlns:a16="http://schemas.microsoft.com/office/drawing/2014/main" id="{246E11EF-9E7C-49A0-9F01-651FC2706B37}"/>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id="{0AC2FA1F-22FD-4845-B7E6-4EE7D2FBAC73}"/>
              </a:ext>
            </a:extLst>
          </p:cNvPr>
          <p:cNvGrpSpPr/>
          <p:nvPr/>
        </p:nvGrpSpPr>
        <p:grpSpPr>
          <a:xfrm>
            <a:off x="0" y="2865120"/>
            <a:ext cx="8087360" cy="650240"/>
            <a:chOff x="0" y="1534160"/>
            <a:chExt cx="8087360" cy="650240"/>
          </a:xfrm>
          <a:solidFill>
            <a:schemeClr val="accent1">
              <a:lumMod val="40000"/>
              <a:lumOff val="60000"/>
            </a:schemeClr>
          </a:solidFill>
        </p:grpSpPr>
        <p:sp>
          <p:nvSpPr>
            <p:cNvPr id="23" name="Rectangle 22">
              <a:extLst>
                <a:ext uri="{FF2B5EF4-FFF2-40B4-BE49-F238E27FC236}">
                  <a16:creationId xmlns:a16="http://schemas.microsoft.com/office/drawing/2014/main" id="{72112F15-2EA9-458E-9F94-6E587D7E132C}"/>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employ – V</a:t>
              </a:r>
            </a:p>
            <a:p>
              <a:r>
                <a:rPr lang="en-GB" sz="1200" dirty="0" err="1"/>
                <a:t>cyflogi</a:t>
              </a:r>
              <a:endParaRPr lang="en-GB" sz="1200" dirty="0"/>
            </a:p>
          </p:txBody>
        </p:sp>
        <p:sp>
          <p:nvSpPr>
            <p:cNvPr id="24" name="Star: 5 Points 23">
              <a:extLst>
                <a:ext uri="{FF2B5EF4-FFF2-40B4-BE49-F238E27FC236}">
                  <a16:creationId xmlns:a16="http://schemas.microsoft.com/office/drawing/2014/main" id="{4ADD38F2-FB71-4819-9C57-F532395F5396}"/>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E0F9B430-8C2B-4C07-A835-8D83C7281E5A}"/>
              </a:ext>
            </a:extLst>
          </p:cNvPr>
          <p:cNvGrpSpPr/>
          <p:nvPr/>
        </p:nvGrpSpPr>
        <p:grpSpPr>
          <a:xfrm>
            <a:off x="0" y="3515360"/>
            <a:ext cx="8087360" cy="650240"/>
            <a:chOff x="0" y="1534160"/>
            <a:chExt cx="8087360" cy="650240"/>
          </a:xfrm>
          <a:solidFill>
            <a:schemeClr val="accent1">
              <a:lumMod val="40000"/>
              <a:lumOff val="60000"/>
            </a:schemeClr>
          </a:solidFill>
        </p:grpSpPr>
        <p:sp>
          <p:nvSpPr>
            <p:cNvPr id="26" name="Rectangle 25">
              <a:extLst>
                <a:ext uri="{FF2B5EF4-FFF2-40B4-BE49-F238E27FC236}">
                  <a16:creationId xmlns:a16="http://schemas.microsoft.com/office/drawing/2014/main" id="{A5E12ECC-9421-4AAD-8696-F51544496A7D}"/>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Funeral –nm</a:t>
              </a:r>
            </a:p>
            <a:p>
              <a:r>
                <a:rPr lang="en-GB" sz="1200" dirty="0" err="1"/>
                <a:t>angladd</a:t>
              </a:r>
              <a:endParaRPr lang="en-GB" sz="1200" dirty="0"/>
            </a:p>
          </p:txBody>
        </p:sp>
        <p:sp>
          <p:nvSpPr>
            <p:cNvPr id="27" name="Star: 5 Points 26">
              <a:extLst>
                <a:ext uri="{FF2B5EF4-FFF2-40B4-BE49-F238E27FC236}">
                  <a16:creationId xmlns:a16="http://schemas.microsoft.com/office/drawing/2014/main" id="{B091A64F-19D8-4AA5-B298-9562BE2B893B}"/>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E2DCDA1B-866C-4735-B1AD-57B59804F27D}"/>
              </a:ext>
            </a:extLst>
          </p:cNvPr>
          <p:cNvGrpSpPr/>
          <p:nvPr/>
        </p:nvGrpSpPr>
        <p:grpSpPr>
          <a:xfrm>
            <a:off x="0" y="4156710"/>
            <a:ext cx="8087360" cy="650240"/>
            <a:chOff x="0" y="1534160"/>
            <a:chExt cx="8087360" cy="650240"/>
          </a:xfrm>
          <a:solidFill>
            <a:schemeClr val="accent1">
              <a:lumMod val="40000"/>
              <a:lumOff val="60000"/>
            </a:schemeClr>
          </a:solidFill>
        </p:grpSpPr>
        <p:sp>
          <p:nvSpPr>
            <p:cNvPr id="29" name="Rectangle 28">
              <a:extLst>
                <a:ext uri="{FF2B5EF4-FFF2-40B4-BE49-F238E27FC236}">
                  <a16:creationId xmlns:a16="http://schemas.microsoft.com/office/drawing/2014/main" id="{2D1AE003-09B6-46AE-BD26-85AA23A93475}"/>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Machine  – nm</a:t>
              </a:r>
            </a:p>
            <a:p>
              <a:r>
                <a:rPr lang="en-GB" sz="1200" dirty="0" err="1"/>
                <a:t>periant</a:t>
              </a:r>
              <a:endParaRPr lang="en-GB" sz="1200" dirty="0"/>
            </a:p>
          </p:txBody>
        </p:sp>
        <p:sp>
          <p:nvSpPr>
            <p:cNvPr id="30" name="Star: 5 Points 29">
              <a:extLst>
                <a:ext uri="{FF2B5EF4-FFF2-40B4-BE49-F238E27FC236}">
                  <a16:creationId xmlns:a16="http://schemas.microsoft.com/office/drawing/2014/main" id="{998DEC8A-D68E-47F4-9EA5-A22BFE38152B}"/>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Rectangle 57">
            <a:hlinkClick r:id="rId8" action="ppaction://hlinksldjump"/>
            <a:extLst>
              <a:ext uri="{FF2B5EF4-FFF2-40B4-BE49-F238E27FC236}">
                <a16:creationId xmlns:a16="http://schemas.microsoft.com/office/drawing/2014/main" id="{20603876-611C-423C-8ED3-6CF3CB705FD0}"/>
              </a:ext>
            </a:extLst>
          </p:cNvPr>
          <p:cNvSpPr/>
          <p:nvPr/>
        </p:nvSpPr>
        <p:spPr>
          <a:xfrm>
            <a:off x="8087360" y="457200"/>
            <a:ext cx="4104640" cy="44132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Practise Words</a:t>
            </a:r>
          </a:p>
        </p:txBody>
      </p:sp>
      <p:sp>
        <p:nvSpPr>
          <p:cNvPr id="41" name="Star: 5 Points 40">
            <a:hlinkClick r:id="rId9" action="ppaction://hlinksldjump"/>
            <a:extLst>
              <a:ext uri="{FF2B5EF4-FFF2-40B4-BE49-F238E27FC236}">
                <a16:creationId xmlns:a16="http://schemas.microsoft.com/office/drawing/2014/main" id="{0BB2BCF9-D6B6-4FAE-BA75-9BF839986AF3}"/>
              </a:ext>
            </a:extLst>
          </p:cNvPr>
          <p:cNvSpPr/>
          <p:nvPr/>
        </p:nvSpPr>
        <p:spPr>
          <a:xfrm>
            <a:off x="11734800" y="548350"/>
            <a:ext cx="284480" cy="274899"/>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A0462799-8BC9-4E09-B2D3-9AF4A907F0E8}"/>
              </a:ext>
            </a:extLst>
          </p:cNvPr>
          <p:cNvSpPr/>
          <p:nvPr/>
        </p:nvSpPr>
        <p:spPr>
          <a:xfrm>
            <a:off x="0" y="481081"/>
            <a:ext cx="3982720" cy="457200"/>
          </a:xfrm>
          <a:prstGeom prst="rect">
            <a:avLst/>
          </a:prstGeom>
          <a:solidFill>
            <a:schemeClr val="accent1">
              <a:lumMod val="75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English To Welsh</a:t>
            </a:r>
          </a:p>
        </p:txBody>
      </p:sp>
      <p:sp>
        <p:nvSpPr>
          <p:cNvPr id="44" name="Rectangle 43">
            <a:hlinkClick r:id="rId9" action="ppaction://hlinksldjump"/>
            <a:extLst>
              <a:ext uri="{FF2B5EF4-FFF2-40B4-BE49-F238E27FC236}">
                <a16:creationId xmlns:a16="http://schemas.microsoft.com/office/drawing/2014/main" id="{3CB0AD08-6921-49B3-B434-C2CF9A4AE139}"/>
              </a:ext>
            </a:extLst>
          </p:cNvPr>
          <p:cNvSpPr/>
          <p:nvPr/>
        </p:nvSpPr>
        <p:spPr>
          <a:xfrm>
            <a:off x="7988404" y="470209"/>
            <a:ext cx="4203595" cy="431165"/>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Practise Words</a:t>
            </a:r>
          </a:p>
        </p:txBody>
      </p:sp>
      <p:sp>
        <p:nvSpPr>
          <p:cNvPr id="45" name="Rectangle 44">
            <a:extLst>
              <a:ext uri="{FF2B5EF4-FFF2-40B4-BE49-F238E27FC236}">
                <a16:creationId xmlns:a16="http://schemas.microsoft.com/office/drawing/2014/main" id="{310168F5-55A6-4DA6-8D8B-AC7968643443}"/>
              </a:ext>
            </a:extLst>
          </p:cNvPr>
          <p:cNvSpPr/>
          <p:nvPr/>
        </p:nvSpPr>
        <p:spPr>
          <a:xfrm>
            <a:off x="0" y="457200"/>
            <a:ext cx="7863840" cy="457200"/>
          </a:xfrm>
          <a:prstGeom prst="rect">
            <a:avLst/>
          </a:prstGeom>
          <a:solidFill>
            <a:schemeClr val="accent1">
              <a:lumMod val="75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English To Welsh</a:t>
            </a:r>
          </a:p>
        </p:txBody>
      </p:sp>
      <p:sp>
        <p:nvSpPr>
          <p:cNvPr id="46" name="Rectangle 45">
            <a:hlinkClick r:id="rId6" action="ppaction://hlinksldjump"/>
            <a:extLst>
              <a:ext uri="{FF2B5EF4-FFF2-40B4-BE49-F238E27FC236}">
                <a16:creationId xmlns:a16="http://schemas.microsoft.com/office/drawing/2014/main" id="{F9FEF7AD-3B1E-430F-B77E-340DBEB10D50}"/>
              </a:ext>
            </a:extLst>
          </p:cNvPr>
          <p:cNvSpPr/>
          <p:nvPr/>
        </p:nvSpPr>
        <p:spPr>
          <a:xfrm>
            <a:off x="3982720" y="457200"/>
            <a:ext cx="4005685"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Welsh to English</a:t>
            </a:r>
          </a:p>
          <a:p>
            <a:pPr algn="ctr"/>
            <a:endParaRPr lang="en-GB" dirty="0"/>
          </a:p>
        </p:txBody>
      </p:sp>
      <p:grpSp>
        <p:nvGrpSpPr>
          <p:cNvPr id="47" name="Group 46">
            <a:extLst>
              <a:ext uri="{FF2B5EF4-FFF2-40B4-BE49-F238E27FC236}">
                <a16:creationId xmlns:a16="http://schemas.microsoft.com/office/drawing/2014/main" id="{E33943FE-0071-4545-9C86-C3B52DE9EA8B}"/>
              </a:ext>
            </a:extLst>
          </p:cNvPr>
          <p:cNvGrpSpPr/>
          <p:nvPr/>
        </p:nvGrpSpPr>
        <p:grpSpPr>
          <a:xfrm>
            <a:off x="0" y="1320527"/>
            <a:ext cx="7989325" cy="3975188"/>
            <a:chOff x="-14953" y="1115935"/>
            <a:chExt cx="7989325" cy="3975188"/>
          </a:xfrm>
        </p:grpSpPr>
        <p:sp>
          <p:nvSpPr>
            <p:cNvPr id="48" name="Rectangle 47">
              <a:extLst>
                <a:ext uri="{FF2B5EF4-FFF2-40B4-BE49-F238E27FC236}">
                  <a16:creationId xmlns:a16="http://schemas.microsoft.com/office/drawing/2014/main" id="{8D731895-D5B6-442D-AFE5-A222F8E9D2F1}"/>
                </a:ext>
              </a:extLst>
            </p:cNvPr>
            <p:cNvSpPr/>
            <p:nvPr/>
          </p:nvSpPr>
          <p:spPr>
            <a:xfrm>
              <a:off x="0" y="1120141"/>
              <a:ext cx="2667786" cy="45719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Abbey</a:t>
              </a:r>
              <a:r>
                <a:rPr lang="en-GB" sz="1600" b="1" dirty="0"/>
                <a:t> </a:t>
              </a:r>
            </a:p>
            <a:p>
              <a:endParaRPr lang="en-GB" sz="1400" dirty="0"/>
            </a:p>
          </p:txBody>
        </p:sp>
        <p:sp>
          <p:nvSpPr>
            <p:cNvPr id="49" name="Rectangle 48">
              <a:extLst>
                <a:ext uri="{FF2B5EF4-FFF2-40B4-BE49-F238E27FC236}">
                  <a16:creationId xmlns:a16="http://schemas.microsoft.com/office/drawing/2014/main" id="{3C4608AE-03F3-4A89-A1C9-BAFBA37F2780}"/>
                </a:ext>
              </a:extLst>
            </p:cNvPr>
            <p:cNvSpPr/>
            <p:nvPr/>
          </p:nvSpPr>
          <p:spPr>
            <a:xfrm>
              <a:off x="0" y="156464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Dry</a:t>
              </a:r>
              <a:r>
                <a:rPr lang="en-GB" sz="1600" b="1" dirty="0"/>
                <a:t> </a:t>
              </a:r>
            </a:p>
          </p:txBody>
        </p:sp>
        <p:sp>
          <p:nvSpPr>
            <p:cNvPr id="50" name="Rectangle 49">
              <a:extLst>
                <a:ext uri="{FF2B5EF4-FFF2-40B4-BE49-F238E27FC236}">
                  <a16:creationId xmlns:a16="http://schemas.microsoft.com/office/drawing/2014/main" id="{A4171DFC-B728-4D1A-8381-4AC6612D86A6}"/>
                </a:ext>
              </a:extLst>
            </p:cNvPr>
            <p:cNvSpPr/>
            <p:nvPr/>
          </p:nvSpPr>
          <p:spPr>
            <a:xfrm>
              <a:off x="0" y="198988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Elephant</a:t>
              </a:r>
              <a:r>
                <a:rPr lang="en-GB" sz="1600" b="1" dirty="0"/>
                <a:t> </a:t>
              </a:r>
            </a:p>
          </p:txBody>
        </p:sp>
        <p:sp>
          <p:nvSpPr>
            <p:cNvPr id="51" name="Rectangle 50">
              <a:extLst>
                <a:ext uri="{FF2B5EF4-FFF2-40B4-BE49-F238E27FC236}">
                  <a16:creationId xmlns:a16="http://schemas.microsoft.com/office/drawing/2014/main" id="{B906BAB8-AB57-45A0-BDBD-0BF45FD87A99}"/>
                </a:ext>
              </a:extLst>
            </p:cNvPr>
            <p:cNvSpPr/>
            <p:nvPr/>
          </p:nvSpPr>
          <p:spPr>
            <a:xfrm>
              <a:off x="0" y="2438960"/>
              <a:ext cx="2667600"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To Employ</a:t>
              </a:r>
            </a:p>
          </p:txBody>
        </p:sp>
        <p:sp>
          <p:nvSpPr>
            <p:cNvPr id="52" name="Rectangle 51">
              <a:extLst>
                <a:ext uri="{FF2B5EF4-FFF2-40B4-BE49-F238E27FC236}">
                  <a16:creationId xmlns:a16="http://schemas.microsoft.com/office/drawing/2014/main" id="{B4250E04-2BF8-4ECF-9CF9-2E50F46A8E9F}"/>
                </a:ext>
              </a:extLst>
            </p:cNvPr>
            <p:cNvSpPr/>
            <p:nvPr/>
          </p:nvSpPr>
          <p:spPr>
            <a:xfrm>
              <a:off x="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Funeral</a:t>
              </a:r>
              <a:r>
                <a:rPr lang="en-GB" sz="1600" b="1" dirty="0"/>
                <a:t> </a:t>
              </a:r>
            </a:p>
          </p:txBody>
        </p:sp>
        <p:sp>
          <p:nvSpPr>
            <p:cNvPr id="53" name="Rectangle 52">
              <a:extLst>
                <a:ext uri="{FF2B5EF4-FFF2-40B4-BE49-F238E27FC236}">
                  <a16:creationId xmlns:a16="http://schemas.microsoft.com/office/drawing/2014/main" id="{6480C732-96E1-4BB9-ACD5-B8EA6B14394E}"/>
                </a:ext>
              </a:extLst>
            </p:cNvPr>
            <p:cNvSpPr/>
            <p:nvPr/>
          </p:nvSpPr>
          <p:spPr>
            <a:xfrm>
              <a:off x="0" y="332322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Machine</a:t>
              </a:r>
              <a:r>
                <a:rPr lang="en-GB" sz="1600" b="1" dirty="0"/>
                <a:t>  </a:t>
              </a:r>
            </a:p>
          </p:txBody>
        </p:sp>
        <p:sp>
          <p:nvSpPr>
            <p:cNvPr id="54" name="Rectangle 53">
              <a:extLst>
                <a:ext uri="{FF2B5EF4-FFF2-40B4-BE49-F238E27FC236}">
                  <a16:creationId xmlns:a16="http://schemas.microsoft.com/office/drawing/2014/main" id="{7246257A-0B86-467C-8E69-9B80A65E1708}"/>
                </a:ext>
              </a:extLst>
            </p:cNvPr>
            <p:cNvSpPr/>
            <p:nvPr/>
          </p:nvSpPr>
          <p:spPr>
            <a:xfrm>
              <a:off x="0" y="37573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Slow</a:t>
              </a:r>
              <a:endParaRPr lang="en-GB" sz="1400" dirty="0"/>
            </a:p>
          </p:txBody>
        </p:sp>
        <p:sp>
          <p:nvSpPr>
            <p:cNvPr id="55" name="Rectangle 54">
              <a:extLst>
                <a:ext uri="{FF2B5EF4-FFF2-40B4-BE49-F238E27FC236}">
                  <a16:creationId xmlns:a16="http://schemas.microsoft.com/office/drawing/2014/main" id="{9C453600-DBBC-44CC-9D1E-1B72B9EC3783}"/>
                </a:ext>
              </a:extLst>
            </p:cNvPr>
            <p:cNvSpPr/>
            <p:nvPr/>
          </p:nvSpPr>
          <p:spPr>
            <a:xfrm>
              <a:off x="0" y="4189581"/>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With</a:t>
              </a:r>
            </a:p>
          </p:txBody>
        </p:sp>
        <p:sp>
          <p:nvSpPr>
            <p:cNvPr id="56" name="Rectangle 55">
              <a:extLst>
                <a:ext uri="{FF2B5EF4-FFF2-40B4-BE49-F238E27FC236}">
                  <a16:creationId xmlns:a16="http://schemas.microsoft.com/office/drawing/2014/main" id="{12D70972-202E-476D-8731-DCC24AF06C26}"/>
                </a:ext>
              </a:extLst>
            </p:cNvPr>
            <p:cNvSpPr/>
            <p:nvPr/>
          </p:nvSpPr>
          <p:spPr>
            <a:xfrm>
              <a:off x="-14953" y="46411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Young</a:t>
              </a:r>
            </a:p>
          </p:txBody>
        </p:sp>
        <p:sp>
          <p:nvSpPr>
            <p:cNvPr id="57" name="Rectangle 56">
              <a:extLst>
                <a:ext uri="{FF2B5EF4-FFF2-40B4-BE49-F238E27FC236}">
                  <a16:creationId xmlns:a16="http://schemas.microsoft.com/office/drawing/2014/main" id="{34E7CCFB-4E25-4913-B875-F953178BB549}"/>
                </a:ext>
              </a:extLst>
            </p:cNvPr>
            <p:cNvSpPr/>
            <p:nvPr/>
          </p:nvSpPr>
          <p:spPr>
            <a:xfrm>
              <a:off x="2639348" y="1115935"/>
              <a:ext cx="2667786" cy="44830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err="1"/>
                <a:t>Abaty</a:t>
              </a:r>
              <a:endParaRPr lang="en-GB" sz="1600" b="1" dirty="0"/>
            </a:p>
            <a:p>
              <a:endParaRPr lang="en-GB" sz="1400" dirty="0"/>
            </a:p>
          </p:txBody>
        </p:sp>
        <p:sp>
          <p:nvSpPr>
            <p:cNvPr id="59" name="Rectangle 58">
              <a:extLst>
                <a:ext uri="{FF2B5EF4-FFF2-40B4-BE49-F238E27FC236}">
                  <a16:creationId xmlns:a16="http://schemas.microsoft.com/office/drawing/2014/main" id="{987C5B58-16ED-420F-A64D-475EE6723B71}"/>
                </a:ext>
              </a:extLst>
            </p:cNvPr>
            <p:cNvSpPr/>
            <p:nvPr/>
          </p:nvSpPr>
          <p:spPr>
            <a:xfrm>
              <a:off x="2638800" y="156464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Sych</a:t>
              </a:r>
              <a:endParaRPr lang="en-GB" sz="1400" dirty="0"/>
            </a:p>
          </p:txBody>
        </p:sp>
        <p:sp>
          <p:nvSpPr>
            <p:cNvPr id="60" name="Rectangle 59">
              <a:extLst>
                <a:ext uri="{FF2B5EF4-FFF2-40B4-BE49-F238E27FC236}">
                  <a16:creationId xmlns:a16="http://schemas.microsoft.com/office/drawing/2014/main" id="{A0A6A792-E188-4D18-A89D-AFD3A6088035}"/>
                </a:ext>
              </a:extLst>
            </p:cNvPr>
            <p:cNvSpPr/>
            <p:nvPr/>
          </p:nvSpPr>
          <p:spPr>
            <a:xfrm>
              <a:off x="2639348" y="199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Eliffnt</a:t>
              </a:r>
              <a:endParaRPr lang="en-GB" sz="1400" dirty="0"/>
            </a:p>
          </p:txBody>
        </p:sp>
        <p:sp>
          <p:nvSpPr>
            <p:cNvPr id="61" name="Rectangle 60">
              <a:extLst>
                <a:ext uri="{FF2B5EF4-FFF2-40B4-BE49-F238E27FC236}">
                  <a16:creationId xmlns:a16="http://schemas.microsoft.com/office/drawing/2014/main" id="{EBEAD2BF-EA9A-482D-879C-9878F9947237}"/>
                </a:ext>
              </a:extLst>
            </p:cNvPr>
            <p:cNvSpPr/>
            <p:nvPr/>
          </p:nvSpPr>
          <p:spPr>
            <a:xfrm>
              <a:off x="2638614" y="244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Cyflogi</a:t>
              </a:r>
              <a:endParaRPr lang="en-GB" sz="1400" dirty="0"/>
            </a:p>
          </p:txBody>
        </p:sp>
        <p:sp>
          <p:nvSpPr>
            <p:cNvPr id="62" name="Rectangle 61">
              <a:extLst>
                <a:ext uri="{FF2B5EF4-FFF2-40B4-BE49-F238E27FC236}">
                  <a16:creationId xmlns:a16="http://schemas.microsoft.com/office/drawing/2014/main" id="{E62E4BE7-DF79-4E90-A1BF-417117992230}"/>
                </a:ext>
              </a:extLst>
            </p:cNvPr>
            <p:cNvSpPr/>
            <p:nvPr/>
          </p:nvSpPr>
          <p:spPr>
            <a:xfrm>
              <a:off x="263788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Angladd</a:t>
              </a:r>
              <a:endParaRPr lang="en-GB" sz="1400" dirty="0"/>
            </a:p>
          </p:txBody>
        </p:sp>
        <p:sp>
          <p:nvSpPr>
            <p:cNvPr id="63" name="Rectangle 62">
              <a:extLst>
                <a:ext uri="{FF2B5EF4-FFF2-40B4-BE49-F238E27FC236}">
                  <a16:creationId xmlns:a16="http://schemas.microsoft.com/office/drawing/2014/main" id="{130D1C74-01C1-4650-A666-790EF4A99411}"/>
                </a:ext>
              </a:extLst>
            </p:cNvPr>
            <p:cNvSpPr/>
            <p:nvPr/>
          </p:nvSpPr>
          <p:spPr>
            <a:xfrm>
              <a:off x="2637880" y="332322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Periant</a:t>
              </a:r>
              <a:endParaRPr lang="en-GB" sz="1600" dirty="0"/>
            </a:p>
          </p:txBody>
        </p:sp>
        <p:sp>
          <p:nvSpPr>
            <p:cNvPr id="64" name="Rectangle 63">
              <a:extLst>
                <a:ext uri="{FF2B5EF4-FFF2-40B4-BE49-F238E27FC236}">
                  <a16:creationId xmlns:a16="http://schemas.microsoft.com/office/drawing/2014/main" id="{C3340C40-13E5-44DE-9AB5-C71E01C34D0A}"/>
                </a:ext>
              </a:extLst>
            </p:cNvPr>
            <p:cNvSpPr/>
            <p:nvPr/>
          </p:nvSpPr>
          <p:spPr>
            <a:xfrm>
              <a:off x="2637880" y="3758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b="1" dirty="0"/>
                <a:t> </a:t>
              </a:r>
              <a:r>
                <a:rPr lang="en-GB" sz="1600" b="1" dirty="0" err="1"/>
                <a:t>A</a:t>
              </a:r>
              <a:r>
                <a:rPr lang="en-GB" sz="1600" dirty="0" err="1"/>
                <a:t>raf</a:t>
              </a:r>
              <a:endParaRPr lang="en-GB" sz="1400" dirty="0"/>
            </a:p>
          </p:txBody>
        </p:sp>
        <p:sp>
          <p:nvSpPr>
            <p:cNvPr id="65" name="Rectangle 64">
              <a:extLst>
                <a:ext uri="{FF2B5EF4-FFF2-40B4-BE49-F238E27FC236}">
                  <a16:creationId xmlns:a16="http://schemas.microsoft.com/office/drawing/2014/main" id="{1F808CFB-2796-43B5-B252-478BAD60A4EE}"/>
                </a:ext>
              </a:extLst>
            </p:cNvPr>
            <p:cNvSpPr/>
            <p:nvPr/>
          </p:nvSpPr>
          <p:spPr>
            <a:xfrm>
              <a:off x="2637880" y="419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Gyda</a:t>
              </a:r>
              <a:endParaRPr lang="en-GB" sz="1600" dirty="0"/>
            </a:p>
          </p:txBody>
        </p:sp>
        <p:sp>
          <p:nvSpPr>
            <p:cNvPr id="66" name="Rectangle 65">
              <a:extLst>
                <a:ext uri="{FF2B5EF4-FFF2-40B4-BE49-F238E27FC236}">
                  <a16:creationId xmlns:a16="http://schemas.microsoft.com/office/drawing/2014/main" id="{306390A7-8E9F-406B-94AB-31E68289DEC1}"/>
                </a:ext>
              </a:extLst>
            </p:cNvPr>
            <p:cNvSpPr/>
            <p:nvPr/>
          </p:nvSpPr>
          <p:spPr>
            <a:xfrm>
              <a:off x="2637880" y="464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Ifanc</a:t>
              </a:r>
              <a:endParaRPr lang="en-GB" sz="1400" dirty="0"/>
            </a:p>
          </p:txBody>
        </p:sp>
        <p:sp>
          <p:nvSpPr>
            <p:cNvPr id="67" name="Rectangle 66">
              <a:extLst>
                <a:ext uri="{FF2B5EF4-FFF2-40B4-BE49-F238E27FC236}">
                  <a16:creationId xmlns:a16="http://schemas.microsoft.com/office/drawing/2014/main" id="{82693DFB-780B-4BD8-9836-9329E132975C}"/>
                </a:ext>
              </a:extLst>
            </p:cNvPr>
            <p:cNvSpPr/>
            <p:nvPr/>
          </p:nvSpPr>
          <p:spPr>
            <a:xfrm>
              <a:off x="5306586" y="1116330"/>
              <a:ext cx="2667786" cy="44831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68" name="Rectangle 67">
              <a:extLst>
                <a:ext uri="{FF2B5EF4-FFF2-40B4-BE49-F238E27FC236}">
                  <a16:creationId xmlns:a16="http://schemas.microsoft.com/office/drawing/2014/main" id="{2B186564-8CA6-4E72-9968-CCFB095818DA}"/>
                </a:ext>
              </a:extLst>
            </p:cNvPr>
            <p:cNvSpPr/>
            <p:nvPr/>
          </p:nvSpPr>
          <p:spPr>
            <a:xfrm>
              <a:off x="5306400" y="15660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Other</a:t>
              </a:r>
            </a:p>
            <a:p>
              <a:endParaRPr lang="en-GB" sz="1400" dirty="0"/>
            </a:p>
          </p:txBody>
        </p:sp>
        <p:sp>
          <p:nvSpPr>
            <p:cNvPr id="69" name="Rectangle 68">
              <a:extLst>
                <a:ext uri="{FF2B5EF4-FFF2-40B4-BE49-F238E27FC236}">
                  <a16:creationId xmlns:a16="http://schemas.microsoft.com/office/drawing/2014/main" id="{66430EDD-3F58-47D3-929A-557E2C6741B0}"/>
                </a:ext>
              </a:extLst>
            </p:cNvPr>
            <p:cNvSpPr/>
            <p:nvPr/>
          </p:nvSpPr>
          <p:spPr>
            <a:xfrm>
              <a:off x="5306400" y="199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70" name="Rectangle 69">
              <a:extLst>
                <a:ext uri="{FF2B5EF4-FFF2-40B4-BE49-F238E27FC236}">
                  <a16:creationId xmlns:a16="http://schemas.microsoft.com/office/drawing/2014/main" id="{DE3C056D-ADF6-4001-B8F0-58E71E21A3E1}"/>
                </a:ext>
              </a:extLst>
            </p:cNvPr>
            <p:cNvSpPr/>
            <p:nvPr/>
          </p:nvSpPr>
          <p:spPr>
            <a:xfrm>
              <a:off x="5306400" y="244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b="1" dirty="0"/>
            </a:p>
            <a:p>
              <a:r>
                <a:rPr lang="en-GB" sz="1600" b="1" dirty="0"/>
                <a:t> </a:t>
              </a:r>
              <a:r>
                <a:rPr lang="en-GB" sz="1600" dirty="0"/>
                <a:t>V</a:t>
              </a:r>
            </a:p>
            <a:p>
              <a:endParaRPr lang="en-GB" sz="1400" dirty="0"/>
            </a:p>
          </p:txBody>
        </p:sp>
        <p:sp>
          <p:nvSpPr>
            <p:cNvPr id="71" name="Rectangle 70">
              <a:extLst>
                <a:ext uri="{FF2B5EF4-FFF2-40B4-BE49-F238E27FC236}">
                  <a16:creationId xmlns:a16="http://schemas.microsoft.com/office/drawing/2014/main" id="{3B9D1A7D-C07A-49ED-8D71-C09CAD5083A9}"/>
                </a:ext>
              </a:extLst>
            </p:cNvPr>
            <p:cNvSpPr/>
            <p:nvPr/>
          </p:nvSpPr>
          <p:spPr>
            <a:xfrm>
              <a:off x="530640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b="1" dirty="0"/>
            </a:p>
            <a:p>
              <a:r>
                <a:rPr lang="en-GB" sz="1600" dirty="0"/>
                <a:t>NM</a:t>
              </a:r>
            </a:p>
            <a:p>
              <a:endParaRPr lang="en-GB" sz="1400" dirty="0"/>
            </a:p>
          </p:txBody>
        </p:sp>
        <p:sp>
          <p:nvSpPr>
            <p:cNvPr id="72" name="Rectangle 71">
              <a:extLst>
                <a:ext uri="{FF2B5EF4-FFF2-40B4-BE49-F238E27FC236}">
                  <a16:creationId xmlns:a16="http://schemas.microsoft.com/office/drawing/2014/main" id="{28FBD9B1-A305-4429-AA30-B9FB8F156FAE}"/>
                </a:ext>
              </a:extLst>
            </p:cNvPr>
            <p:cNvSpPr/>
            <p:nvPr/>
          </p:nvSpPr>
          <p:spPr>
            <a:xfrm>
              <a:off x="5305666" y="3322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73" name="Rectangle 72">
              <a:extLst>
                <a:ext uri="{FF2B5EF4-FFF2-40B4-BE49-F238E27FC236}">
                  <a16:creationId xmlns:a16="http://schemas.microsoft.com/office/drawing/2014/main" id="{8924946E-0699-4270-81AF-F8219AFB5628}"/>
                </a:ext>
              </a:extLst>
            </p:cNvPr>
            <p:cNvSpPr/>
            <p:nvPr/>
          </p:nvSpPr>
          <p:spPr>
            <a:xfrm>
              <a:off x="5305666" y="375644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sp>
          <p:nvSpPr>
            <p:cNvPr id="74" name="Rectangle 73">
              <a:extLst>
                <a:ext uri="{FF2B5EF4-FFF2-40B4-BE49-F238E27FC236}">
                  <a16:creationId xmlns:a16="http://schemas.microsoft.com/office/drawing/2014/main" id="{6CEEAA9B-D7B9-4317-93CC-1948BBA10DAF}"/>
                </a:ext>
              </a:extLst>
            </p:cNvPr>
            <p:cNvSpPr/>
            <p:nvPr/>
          </p:nvSpPr>
          <p:spPr>
            <a:xfrm>
              <a:off x="5305666" y="419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sp>
          <p:nvSpPr>
            <p:cNvPr id="75" name="Rectangle 74">
              <a:extLst>
                <a:ext uri="{FF2B5EF4-FFF2-40B4-BE49-F238E27FC236}">
                  <a16:creationId xmlns:a16="http://schemas.microsoft.com/office/drawing/2014/main" id="{847FEEFD-36BD-4F82-845A-308A820E45CE}"/>
                </a:ext>
              </a:extLst>
            </p:cNvPr>
            <p:cNvSpPr/>
            <p:nvPr/>
          </p:nvSpPr>
          <p:spPr>
            <a:xfrm>
              <a:off x="5305666" y="46411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grpSp>
      <p:sp>
        <p:nvSpPr>
          <p:cNvPr id="76" name="Rectangle 75">
            <a:extLst>
              <a:ext uri="{FF2B5EF4-FFF2-40B4-BE49-F238E27FC236}">
                <a16:creationId xmlns:a16="http://schemas.microsoft.com/office/drawing/2014/main" id="{6A9B0BE4-8D45-48AC-BE9E-989C09269BDB}"/>
              </a:ext>
            </a:extLst>
          </p:cNvPr>
          <p:cNvSpPr/>
          <p:nvPr/>
        </p:nvSpPr>
        <p:spPr>
          <a:xfrm>
            <a:off x="5197" y="896939"/>
            <a:ext cx="2646563"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English Word</a:t>
            </a:r>
          </a:p>
          <a:p>
            <a:endParaRPr lang="en-GB" sz="1400" dirty="0"/>
          </a:p>
        </p:txBody>
      </p:sp>
      <p:sp>
        <p:nvSpPr>
          <p:cNvPr id="77" name="Rectangle 76">
            <a:extLst>
              <a:ext uri="{FF2B5EF4-FFF2-40B4-BE49-F238E27FC236}">
                <a16:creationId xmlns:a16="http://schemas.microsoft.com/office/drawing/2014/main" id="{08620091-7747-41A5-A851-322C114D2BBD}"/>
              </a:ext>
            </a:extLst>
          </p:cNvPr>
          <p:cNvSpPr/>
          <p:nvPr/>
        </p:nvSpPr>
        <p:spPr>
          <a:xfrm>
            <a:off x="2654301" y="895674"/>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Welsh Word</a:t>
            </a:r>
          </a:p>
          <a:p>
            <a:endParaRPr lang="en-GB" sz="1400" dirty="0"/>
          </a:p>
        </p:txBody>
      </p:sp>
      <p:sp>
        <p:nvSpPr>
          <p:cNvPr id="78" name="Rectangle 77">
            <a:extLst>
              <a:ext uri="{FF2B5EF4-FFF2-40B4-BE49-F238E27FC236}">
                <a16:creationId xmlns:a16="http://schemas.microsoft.com/office/drawing/2014/main" id="{A6FD2002-DAD7-4168-A708-AEE99235DD94}"/>
              </a:ext>
            </a:extLst>
          </p:cNvPr>
          <p:cNvSpPr/>
          <p:nvPr/>
        </p:nvSpPr>
        <p:spPr>
          <a:xfrm>
            <a:off x="5323708" y="906712"/>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Word Type</a:t>
            </a:r>
          </a:p>
          <a:p>
            <a:endParaRPr lang="en-GB" sz="1400" dirty="0"/>
          </a:p>
        </p:txBody>
      </p:sp>
      <p:sp>
        <p:nvSpPr>
          <p:cNvPr id="79" name="Rectangle 78">
            <a:extLst>
              <a:ext uri="{FF2B5EF4-FFF2-40B4-BE49-F238E27FC236}">
                <a16:creationId xmlns:a16="http://schemas.microsoft.com/office/drawing/2014/main" id="{8547C06D-3A50-420F-B08A-60F9787E3677}"/>
              </a:ext>
            </a:extLst>
          </p:cNvPr>
          <p:cNvSpPr/>
          <p:nvPr/>
        </p:nvSpPr>
        <p:spPr>
          <a:xfrm>
            <a:off x="7988404" y="914400"/>
            <a:ext cx="241196" cy="595660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CE3C0EFB-DD84-4540-8BF0-B07E139EAC7E}"/>
              </a:ext>
            </a:extLst>
          </p:cNvPr>
          <p:cNvSpPr/>
          <p:nvPr/>
        </p:nvSpPr>
        <p:spPr>
          <a:xfrm>
            <a:off x="7988038" y="2615505"/>
            <a:ext cx="241196" cy="54659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a:hlinkClick r:id="rId7" action="ppaction://hlinksldjump"/>
            <a:extLst>
              <a:ext uri="{FF2B5EF4-FFF2-40B4-BE49-F238E27FC236}">
                <a16:creationId xmlns:a16="http://schemas.microsoft.com/office/drawing/2014/main" id="{E4A87726-AF15-46B6-A426-81DD7E36321F}"/>
              </a:ext>
            </a:extLst>
          </p:cNvPr>
          <p:cNvSpPr/>
          <p:nvPr/>
        </p:nvSpPr>
        <p:spPr>
          <a:xfrm>
            <a:off x="7578532" y="1405256"/>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Plus Sign 86">
            <a:hlinkClick r:id="rId7" action="ppaction://hlinksldjump"/>
            <a:extLst>
              <a:ext uri="{FF2B5EF4-FFF2-40B4-BE49-F238E27FC236}">
                <a16:creationId xmlns:a16="http://schemas.microsoft.com/office/drawing/2014/main" id="{C9371E49-F666-41C3-BF24-E60212012E7C}"/>
              </a:ext>
            </a:extLst>
          </p:cNvPr>
          <p:cNvSpPr/>
          <p:nvPr/>
        </p:nvSpPr>
        <p:spPr>
          <a:xfrm>
            <a:off x="7603732" y="1436361"/>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a:extLst>
              <a:ext uri="{FF2B5EF4-FFF2-40B4-BE49-F238E27FC236}">
                <a16:creationId xmlns:a16="http://schemas.microsoft.com/office/drawing/2014/main" id="{84EBADF2-2311-4A88-82A8-E226527874E3}"/>
              </a:ext>
            </a:extLst>
          </p:cNvPr>
          <p:cNvGrpSpPr/>
          <p:nvPr/>
        </p:nvGrpSpPr>
        <p:grpSpPr>
          <a:xfrm>
            <a:off x="7578532" y="1844468"/>
            <a:ext cx="302400" cy="302073"/>
            <a:chOff x="7578532" y="1844468"/>
            <a:chExt cx="302400" cy="302073"/>
          </a:xfrm>
        </p:grpSpPr>
        <p:sp>
          <p:nvSpPr>
            <p:cNvPr id="89" name="Rectangle 88">
              <a:extLst>
                <a:ext uri="{FF2B5EF4-FFF2-40B4-BE49-F238E27FC236}">
                  <a16:creationId xmlns:a16="http://schemas.microsoft.com/office/drawing/2014/main" id="{67382BAE-16E5-4E88-91D8-6EA139160321}"/>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Plus Sign 89">
              <a:extLst>
                <a:ext uri="{FF2B5EF4-FFF2-40B4-BE49-F238E27FC236}">
                  <a16:creationId xmlns:a16="http://schemas.microsoft.com/office/drawing/2014/main" id="{B8F6B45F-B4B1-4E2E-8E6F-FD4CBB2B0304}"/>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1" name="Group 90">
            <a:extLst>
              <a:ext uri="{FF2B5EF4-FFF2-40B4-BE49-F238E27FC236}">
                <a16:creationId xmlns:a16="http://schemas.microsoft.com/office/drawing/2014/main" id="{C181BD9E-3539-492E-B462-4EA11677C899}"/>
              </a:ext>
            </a:extLst>
          </p:cNvPr>
          <p:cNvGrpSpPr/>
          <p:nvPr/>
        </p:nvGrpSpPr>
        <p:grpSpPr>
          <a:xfrm>
            <a:off x="7578532" y="2283680"/>
            <a:ext cx="302400" cy="302073"/>
            <a:chOff x="7535172" y="966044"/>
            <a:chExt cx="302400" cy="302073"/>
          </a:xfrm>
        </p:grpSpPr>
        <p:sp>
          <p:nvSpPr>
            <p:cNvPr id="92" name="Rectangle 91">
              <a:hlinkClick r:id="rId9" action="ppaction://hlinksldjump"/>
              <a:extLst>
                <a:ext uri="{FF2B5EF4-FFF2-40B4-BE49-F238E27FC236}">
                  <a16:creationId xmlns:a16="http://schemas.microsoft.com/office/drawing/2014/main" id="{1924C447-A56F-4F31-9199-D78EDF94D141}"/>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Plus Sign 92">
              <a:extLst>
                <a:ext uri="{FF2B5EF4-FFF2-40B4-BE49-F238E27FC236}">
                  <a16:creationId xmlns:a16="http://schemas.microsoft.com/office/drawing/2014/main" id="{54105499-E1B5-4CFF-AD5A-7AA7EA7A3BD4}"/>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4" name="Group 93">
            <a:extLst>
              <a:ext uri="{FF2B5EF4-FFF2-40B4-BE49-F238E27FC236}">
                <a16:creationId xmlns:a16="http://schemas.microsoft.com/office/drawing/2014/main" id="{52A5CF07-6C11-4769-9473-CF54529A142F}"/>
              </a:ext>
            </a:extLst>
          </p:cNvPr>
          <p:cNvGrpSpPr/>
          <p:nvPr/>
        </p:nvGrpSpPr>
        <p:grpSpPr>
          <a:xfrm>
            <a:off x="7578532" y="2722892"/>
            <a:ext cx="302400" cy="302073"/>
            <a:chOff x="7535172" y="966044"/>
            <a:chExt cx="302400" cy="302073"/>
          </a:xfrm>
        </p:grpSpPr>
        <p:sp>
          <p:nvSpPr>
            <p:cNvPr id="95" name="Rectangle 94">
              <a:hlinkClick r:id="rId9" action="ppaction://hlinksldjump"/>
              <a:extLst>
                <a:ext uri="{FF2B5EF4-FFF2-40B4-BE49-F238E27FC236}">
                  <a16:creationId xmlns:a16="http://schemas.microsoft.com/office/drawing/2014/main" id="{10367944-A575-4609-B005-23295A709A67}"/>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Plus Sign 95">
              <a:hlinkClick r:id="rId9" action="ppaction://hlinksldjump"/>
              <a:extLst>
                <a:ext uri="{FF2B5EF4-FFF2-40B4-BE49-F238E27FC236}">
                  <a16:creationId xmlns:a16="http://schemas.microsoft.com/office/drawing/2014/main" id="{86E6F221-3312-4A1A-B20D-D5C3ECF9C856}"/>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7" name="Group 96">
            <a:extLst>
              <a:ext uri="{FF2B5EF4-FFF2-40B4-BE49-F238E27FC236}">
                <a16:creationId xmlns:a16="http://schemas.microsoft.com/office/drawing/2014/main" id="{0A1A0F32-158C-4EAE-8572-C6A7829A8CDB}"/>
              </a:ext>
            </a:extLst>
          </p:cNvPr>
          <p:cNvGrpSpPr/>
          <p:nvPr/>
        </p:nvGrpSpPr>
        <p:grpSpPr>
          <a:xfrm>
            <a:off x="7578532" y="3162104"/>
            <a:ext cx="302400" cy="302073"/>
            <a:chOff x="7535172" y="966044"/>
            <a:chExt cx="302400" cy="302073"/>
          </a:xfrm>
        </p:grpSpPr>
        <p:sp>
          <p:nvSpPr>
            <p:cNvPr id="98" name="Rectangle 97">
              <a:hlinkClick r:id="rId9" action="ppaction://hlinksldjump"/>
              <a:extLst>
                <a:ext uri="{FF2B5EF4-FFF2-40B4-BE49-F238E27FC236}">
                  <a16:creationId xmlns:a16="http://schemas.microsoft.com/office/drawing/2014/main" id="{03A45FD1-732B-4899-9658-B747D6DDEF57}"/>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Plus Sign 98">
              <a:hlinkClick r:id="rId9" action="ppaction://hlinksldjump"/>
              <a:extLst>
                <a:ext uri="{FF2B5EF4-FFF2-40B4-BE49-F238E27FC236}">
                  <a16:creationId xmlns:a16="http://schemas.microsoft.com/office/drawing/2014/main" id="{8AC15833-B17A-459F-9125-85C9E634D722}"/>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0" name="Group 99">
            <a:extLst>
              <a:ext uri="{FF2B5EF4-FFF2-40B4-BE49-F238E27FC236}">
                <a16:creationId xmlns:a16="http://schemas.microsoft.com/office/drawing/2014/main" id="{A1FB2C70-F27E-40F7-8B80-96E0C9DA4543}"/>
              </a:ext>
            </a:extLst>
          </p:cNvPr>
          <p:cNvGrpSpPr/>
          <p:nvPr/>
        </p:nvGrpSpPr>
        <p:grpSpPr>
          <a:xfrm>
            <a:off x="7578532" y="3601316"/>
            <a:ext cx="302400" cy="302073"/>
            <a:chOff x="7535172" y="966044"/>
            <a:chExt cx="302400" cy="302073"/>
          </a:xfrm>
        </p:grpSpPr>
        <p:sp>
          <p:nvSpPr>
            <p:cNvPr id="101" name="Rectangle 100">
              <a:hlinkClick r:id="rId9" action="ppaction://hlinksldjump"/>
              <a:extLst>
                <a:ext uri="{FF2B5EF4-FFF2-40B4-BE49-F238E27FC236}">
                  <a16:creationId xmlns:a16="http://schemas.microsoft.com/office/drawing/2014/main" id="{84A0B2F0-2DB8-4BDF-8E64-06823864E3A4}"/>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Plus Sign 101">
              <a:hlinkClick r:id="rId9" action="ppaction://hlinksldjump"/>
              <a:extLst>
                <a:ext uri="{FF2B5EF4-FFF2-40B4-BE49-F238E27FC236}">
                  <a16:creationId xmlns:a16="http://schemas.microsoft.com/office/drawing/2014/main" id="{1FFA2571-ECE7-46E5-9831-CE929C2E8006}"/>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3" name="Group 102">
            <a:extLst>
              <a:ext uri="{FF2B5EF4-FFF2-40B4-BE49-F238E27FC236}">
                <a16:creationId xmlns:a16="http://schemas.microsoft.com/office/drawing/2014/main" id="{CE88DD2C-6662-4A9E-8C7D-3F6ECE137D67}"/>
              </a:ext>
            </a:extLst>
          </p:cNvPr>
          <p:cNvGrpSpPr/>
          <p:nvPr/>
        </p:nvGrpSpPr>
        <p:grpSpPr>
          <a:xfrm>
            <a:off x="7578532" y="4040528"/>
            <a:ext cx="302400" cy="302073"/>
            <a:chOff x="7535172" y="966044"/>
            <a:chExt cx="302400" cy="302073"/>
          </a:xfrm>
        </p:grpSpPr>
        <p:sp>
          <p:nvSpPr>
            <p:cNvPr id="104" name="Rectangle 103">
              <a:hlinkClick r:id="rId9" action="ppaction://hlinksldjump"/>
              <a:extLst>
                <a:ext uri="{FF2B5EF4-FFF2-40B4-BE49-F238E27FC236}">
                  <a16:creationId xmlns:a16="http://schemas.microsoft.com/office/drawing/2014/main" id="{59A835F7-0403-4DB9-8174-0DD938760C19}"/>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Plus Sign 104">
              <a:hlinkClick r:id="rId9" action="ppaction://hlinksldjump"/>
              <a:extLst>
                <a:ext uri="{FF2B5EF4-FFF2-40B4-BE49-F238E27FC236}">
                  <a16:creationId xmlns:a16="http://schemas.microsoft.com/office/drawing/2014/main" id="{79DB55BF-01A7-4A27-846F-382BC4B09083}"/>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6" name="Group 105">
            <a:extLst>
              <a:ext uri="{FF2B5EF4-FFF2-40B4-BE49-F238E27FC236}">
                <a16:creationId xmlns:a16="http://schemas.microsoft.com/office/drawing/2014/main" id="{AC64FB76-00D5-4FF2-9D3D-070A157D853D}"/>
              </a:ext>
            </a:extLst>
          </p:cNvPr>
          <p:cNvGrpSpPr/>
          <p:nvPr/>
        </p:nvGrpSpPr>
        <p:grpSpPr>
          <a:xfrm>
            <a:off x="7578532" y="4479740"/>
            <a:ext cx="302400" cy="302073"/>
            <a:chOff x="7535172" y="966044"/>
            <a:chExt cx="302400" cy="302073"/>
          </a:xfrm>
        </p:grpSpPr>
        <p:sp>
          <p:nvSpPr>
            <p:cNvPr id="107" name="Rectangle 106">
              <a:hlinkClick r:id="rId9" action="ppaction://hlinksldjump"/>
              <a:extLst>
                <a:ext uri="{FF2B5EF4-FFF2-40B4-BE49-F238E27FC236}">
                  <a16:creationId xmlns:a16="http://schemas.microsoft.com/office/drawing/2014/main" id="{420871B9-6BD2-4F37-BD9D-6A184C5FD5E7}"/>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Plus Sign 107">
              <a:hlinkClick r:id="rId9" action="ppaction://hlinksldjump"/>
              <a:extLst>
                <a:ext uri="{FF2B5EF4-FFF2-40B4-BE49-F238E27FC236}">
                  <a16:creationId xmlns:a16="http://schemas.microsoft.com/office/drawing/2014/main" id="{76B1BFA2-5217-4168-B14C-16510A83E70F}"/>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9" name="Group 108">
            <a:extLst>
              <a:ext uri="{FF2B5EF4-FFF2-40B4-BE49-F238E27FC236}">
                <a16:creationId xmlns:a16="http://schemas.microsoft.com/office/drawing/2014/main" id="{9188613C-BD80-4397-A8AF-868DB3EEFF6F}"/>
              </a:ext>
            </a:extLst>
          </p:cNvPr>
          <p:cNvGrpSpPr/>
          <p:nvPr/>
        </p:nvGrpSpPr>
        <p:grpSpPr>
          <a:xfrm>
            <a:off x="7578532" y="4918955"/>
            <a:ext cx="302400" cy="302073"/>
            <a:chOff x="7535172" y="966044"/>
            <a:chExt cx="302400" cy="302073"/>
          </a:xfrm>
        </p:grpSpPr>
        <p:sp>
          <p:nvSpPr>
            <p:cNvPr id="110" name="Rectangle 109">
              <a:hlinkClick r:id="rId9" action="ppaction://hlinksldjump"/>
              <a:extLst>
                <a:ext uri="{FF2B5EF4-FFF2-40B4-BE49-F238E27FC236}">
                  <a16:creationId xmlns:a16="http://schemas.microsoft.com/office/drawing/2014/main" id="{8C78B82B-BF2F-4F55-BE24-31780E6D0DF9}"/>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Plus Sign 110">
              <a:hlinkClick r:id="rId9" action="ppaction://hlinksldjump"/>
              <a:extLst>
                <a:ext uri="{FF2B5EF4-FFF2-40B4-BE49-F238E27FC236}">
                  <a16:creationId xmlns:a16="http://schemas.microsoft.com/office/drawing/2014/main" id="{6D808109-5AF3-4163-9120-8242A2ED274C}"/>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2" name="Group 111">
            <a:extLst>
              <a:ext uri="{FF2B5EF4-FFF2-40B4-BE49-F238E27FC236}">
                <a16:creationId xmlns:a16="http://schemas.microsoft.com/office/drawing/2014/main" id="{06434D2D-F653-49FD-9E30-1CD874DCC2E3}"/>
              </a:ext>
            </a:extLst>
          </p:cNvPr>
          <p:cNvGrpSpPr/>
          <p:nvPr/>
        </p:nvGrpSpPr>
        <p:grpSpPr>
          <a:xfrm>
            <a:off x="11512176" y="534754"/>
            <a:ext cx="302400" cy="302073"/>
            <a:chOff x="7535172" y="966044"/>
            <a:chExt cx="302400" cy="302073"/>
          </a:xfrm>
        </p:grpSpPr>
        <p:sp>
          <p:nvSpPr>
            <p:cNvPr id="113" name="Rectangle 112">
              <a:hlinkClick r:id="rId9" action="ppaction://hlinksldjump"/>
              <a:extLst>
                <a:ext uri="{FF2B5EF4-FFF2-40B4-BE49-F238E27FC236}">
                  <a16:creationId xmlns:a16="http://schemas.microsoft.com/office/drawing/2014/main" id="{A972A7BB-4E93-4A02-BD8C-08221B425D2B}"/>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Plus Sign 113">
              <a:hlinkClick r:id="rId9" action="ppaction://hlinksldjump"/>
              <a:extLst>
                <a:ext uri="{FF2B5EF4-FFF2-40B4-BE49-F238E27FC236}">
                  <a16:creationId xmlns:a16="http://schemas.microsoft.com/office/drawing/2014/main" id="{4127A7F0-A20B-4838-A5E2-6FC49B64C398}"/>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6" name="Group 115">
            <a:extLst>
              <a:ext uri="{FF2B5EF4-FFF2-40B4-BE49-F238E27FC236}">
                <a16:creationId xmlns:a16="http://schemas.microsoft.com/office/drawing/2014/main" id="{63BDF96A-789C-4A7B-AADA-585E7C9859C5}"/>
              </a:ext>
            </a:extLst>
          </p:cNvPr>
          <p:cNvGrpSpPr/>
          <p:nvPr/>
        </p:nvGrpSpPr>
        <p:grpSpPr>
          <a:xfrm>
            <a:off x="7579968" y="2284372"/>
            <a:ext cx="302400" cy="302073"/>
            <a:chOff x="7578532" y="1844468"/>
            <a:chExt cx="302400" cy="302073"/>
          </a:xfrm>
        </p:grpSpPr>
        <p:sp>
          <p:nvSpPr>
            <p:cNvPr id="117" name="Rectangle 116">
              <a:extLst>
                <a:ext uri="{FF2B5EF4-FFF2-40B4-BE49-F238E27FC236}">
                  <a16:creationId xmlns:a16="http://schemas.microsoft.com/office/drawing/2014/main" id="{BA77B5FC-D150-41C3-8027-CCAAD136C98D}"/>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Plus Sign 117">
              <a:extLst>
                <a:ext uri="{FF2B5EF4-FFF2-40B4-BE49-F238E27FC236}">
                  <a16:creationId xmlns:a16="http://schemas.microsoft.com/office/drawing/2014/main" id="{982B4CB7-99EB-4722-94F7-66451572FC37}"/>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9" name="Group 118">
            <a:extLst>
              <a:ext uri="{FF2B5EF4-FFF2-40B4-BE49-F238E27FC236}">
                <a16:creationId xmlns:a16="http://schemas.microsoft.com/office/drawing/2014/main" id="{BE663BFA-600A-401F-83C3-395C96F37B1A}"/>
              </a:ext>
            </a:extLst>
          </p:cNvPr>
          <p:cNvGrpSpPr/>
          <p:nvPr/>
        </p:nvGrpSpPr>
        <p:grpSpPr>
          <a:xfrm>
            <a:off x="7578532" y="2723910"/>
            <a:ext cx="302400" cy="302073"/>
            <a:chOff x="7578532" y="1844468"/>
            <a:chExt cx="302400" cy="302073"/>
          </a:xfrm>
        </p:grpSpPr>
        <p:sp>
          <p:nvSpPr>
            <p:cNvPr id="120" name="Rectangle 119">
              <a:extLst>
                <a:ext uri="{FF2B5EF4-FFF2-40B4-BE49-F238E27FC236}">
                  <a16:creationId xmlns:a16="http://schemas.microsoft.com/office/drawing/2014/main" id="{E17B5FD1-DE47-420F-8F21-DCAFA2F32D9E}"/>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Plus Sign 120">
              <a:extLst>
                <a:ext uri="{FF2B5EF4-FFF2-40B4-BE49-F238E27FC236}">
                  <a16:creationId xmlns:a16="http://schemas.microsoft.com/office/drawing/2014/main" id="{F6C843CA-B72C-4C6C-B598-DF91C862390A}"/>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2" name="Group 121">
            <a:extLst>
              <a:ext uri="{FF2B5EF4-FFF2-40B4-BE49-F238E27FC236}">
                <a16:creationId xmlns:a16="http://schemas.microsoft.com/office/drawing/2014/main" id="{6C5E3AA2-C6BB-4DC1-90E7-07BB65CE8B60}"/>
              </a:ext>
            </a:extLst>
          </p:cNvPr>
          <p:cNvGrpSpPr/>
          <p:nvPr/>
        </p:nvGrpSpPr>
        <p:grpSpPr>
          <a:xfrm>
            <a:off x="7577013" y="3158528"/>
            <a:ext cx="302400" cy="302073"/>
            <a:chOff x="7578532" y="1844468"/>
            <a:chExt cx="302400" cy="302073"/>
          </a:xfrm>
        </p:grpSpPr>
        <p:sp>
          <p:nvSpPr>
            <p:cNvPr id="123" name="Rectangle 122">
              <a:extLst>
                <a:ext uri="{FF2B5EF4-FFF2-40B4-BE49-F238E27FC236}">
                  <a16:creationId xmlns:a16="http://schemas.microsoft.com/office/drawing/2014/main" id="{78BA1FFF-2683-4561-A0D3-8AF119DDCAC1}"/>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Plus Sign 123">
              <a:extLst>
                <a:ext uri="{FF2B5EF4-FFF2-40B4-BE49-F238E27FC236}">
                  <a16:creationId xmlns:a16="http://schemas.microsoft.com/office/drawing/2014/main" id="{BE064D1E-D606-4C1A-A75B-6EEF8FE55E4C}"/>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5" name="Group 124">
            <a:extLst>
              <a:ext uri="{FF2B5EF4-FFF2-40B4-BE49-F238E27FC236}">
                <a16:creationId xmlns:a16="http://schemas.microsoft.com/office/drawing/2014/main" id="{19E6DB55-9BEF-4374-B8F8-4F87B9AFA617}"/>
              </a:ext>
            </a:extLst>
          </p:cNvPr>
          <p:cNvGrpSpPr/>
          <p:nvPr/>
        </p:nvGrpSpPr>
        <p:grpSpPr>
          <a:xfrm>
            <a:off x="7580475" y="3598360"/>
            <a:ext cx="302400" cy="302073"/>
            <a:chOff x="7578532" y="1844468"/>
            <a:chExt cx="302400" cy="302073"/>
          </a:xfrm>
        </p:grpSpPr>
        <p:sp>
          <p:nvSpPr>
            <p:cNvPr id="126" name="Rectangle 125">
              <a:extLst>
                <a:ext uri="{FF2B5EF4-FFF2-40B4-BE49-F238E27FC236}">
                  <a16:creationId xmlns:a16="http://schemas.microsoft.com/office/drawing/2014/main" id="{7C014354-AAE0-455D-80B5-11E7C45FF531}"/>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Plus Sign 126">
              <a:extLst>
                <a:ext uri="{FF2B5EF4-FFF2-40B4-BE49-F238E27FC236}">
                  <a16:creationId xmlns:a16="http://schemas.microsoft.com/office/drawing/2014/main" id="{60F0ACCD-5ADA-421A-9516-B41A1235195E}"/>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8" name="Group 127">
            <a:extLst>
              <a:ext uri="{FF2B5EF4-FFF2-40B4-BE49-F238E27FC236}">
                <a16:creationId xmlns:a16="http://schemas.microsoft.com/office/drawing/2014/main" id="{01A69381-050C-495D-8F21-AF61E9140D13}"/>
              </a:ext>
            </a:extLst>
          </p:cNvPr>
          <p:cNvGrpSpPr/>
          <p:nvPr/>
        </p:nvGrpSpPr>
        <p:grpSpPr>
          <a:xfrm>
            <a:off x="7580578" y="4037118"/>
            <a:ext cx="302400" cy="302073"/>
            <a:chOff x="7578532" y="1844468"/>
            <a:chExt cx="302400" cy="302073"/>
          </a:xfrm>
        </p:grpSpPr>
        <p:sp>
          <p:nvSpPr>
            <p:cNvPr id="129" name="Rectangle 128">
              <a:extLst>
                <a:ext uri="{FF2B5EF4-FFF2-40B4-BE49-F238E27FC236}">
                  <a16:creationId xmlns:a16="http://schemas.microsoft.com/office/drawing/2014/main" id="{4FF53430-803B-4C05-B240-109152DDB0D8}"/>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Plus Sign 129">
              <a:extLst>
                <a:ext uri="{FF2B5EF4-FFF2-40B4-BE49-F238E27FC236}">
                  <a16:creationId xmlns:a16="http://schemas.microsoft.com/office/drawing/2014/main" id="{233B8D76-1E2C-400D-A565-F96FCE8406C9}"/>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1" name="Group 130">
            <a:extLst>
              <a:ext uri="{FF2B5EF4-FFF2-40B4-BE49-F238E27FC236}">
                <a16:creationId xmlns:a16="http://schemas.microsoft.com/office/drawing/2014/main" id="{0846857C-A146-4C98-AF81-C2278924791F}"/>
              </a:ext>
            </a:extLst>
          </p:cNvPr>
          <p:cNvGrpSpPr/>
          <p:nvPr/>
        </p:nvGrpSpPr>
        <p:grpSpPr>
          <a:xfrm>
            <a:off x="7577013" y="4485275"/>
            <a:ext cx="302400" cy="302073"/>
            <a:chOff x="7578532" y="1844468"/>
            <a:chExt cx="302400" cy="302073"/>
          </a:xfrm>
        </p:grpSpPr>
        <p:sp>
          <p:nvSpPr>
            <p:cNvPr id="132" name="Rectangle 131">
              <a:extLst>
                <a:ext uri="{FF2B5EF4-FFF2-40B4-BE49-F238E27FC236}">
                  <a16:creationId xmlns:a16="http://schemas.microsoft.com/office/drawing/2014/main" id="{413E485C-5930-4F81-A982-422A6338DF88}"/>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Plus Sign 132">
              <a:extLst>
                <a:ext uri="{FF2B5EF4-FFF2-40B4-BE49-F238E27FC236}">
                  <a16:creationId xmlns:a16="http://schemas.microsoft.com/office/drawing/2014/main" id="{1E359E33-26EB-4686-9F02-C10378080AE0}"/>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4" name="Group 133">
            <a:extLst>
              <a:ext uri="{FF2B5EF4-FFF2-40B4-BE49-F238E27FC236}">
                <a16:creationId xmlns:a16="http://schemas.microsoft.com/office/drawing/2014/main" id="{DC616549-176D-431E-BDBD-82E852A55E67}"/>
              </a:ext>
            </a:extLst>
          </p:cNvPr>
          <p:cNvGrpSpPr/>
          <p:nvPr/>
        </p:nvGrpSpPr>
        <p:grpSpPr>
          <a:xfrm>
            <a:off x="7584283" y="4919239"/>
            <a:ext cx="302400" cy="302073"/>
            <a:chOff x="7578532" y="1844468"/>
            <a:chExt cx="302400" cy="302073"/>
          </a:xfrm>
        </p:grpSpPr>
        <p:sp>
          <p:nvSpPr>
            <p:cNvPr id="135" name="Rectangle 134">
              <a:extLst>
                <a:ext uri="{FF2B5EF4-FFF2-40B4-BE49-F238E27FC236}">
                  <a16:creationId xmlns:a16="http://schemas.microsoft.com/office/drawing/2014/main" id="{13044477-2F43-484D-B519-F88E5EB6E91D}"/>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Plus Sign 135">
              <a:extLst>
                <a:ext uri="{FF2B5EF4-FFF2-40B4-BE49-F238E27FC236}">
                  <a16:creationId xmlns:a16="http://schemas.microsoft.com/office/drawing/2014/main" id="{39F3CD63-9335-49F1-8B6D-8B0C4F3E110C}"/>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7" name="Speech Bubble: Oval 136">
            <a:extLst>
              <a:ext uri="{FF2B5EF4-FFF2-40B4-BE49-F238E27FC236}">
                <a16:creationId xmlns:a16="http://schemas.microsoft.com/office/drawing/2014/main" id="{E7479A80-2A34-43E0-87EF-3560F6AFE3A9}"/>
              </a:ext>
            </a:extLst>
          </p:cNvPr>
          <p:cNvSpPr/>
          <p:nvPr/>
        </p:nvSpPr>
        <p:spPr>
          <a:xfrm>
            <a:off x="3268298" y="847417"/>
            <a:ext cx="1557701" cy="1659890"/>
          </a:xfrm>
          <a:prstGeom prst="wedgeEllipseCallout">
            <a:avLst>
              <a:gd name="adj1" fmla="val -46846"/>
              <a:gd name="adj2" fmla="val -874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Click the search box to input text [SE-UC-1]</a:t>
            </a:r>
          </a:p>
        </p:txBody>
      </p:sp>
      <p:sp>
        <p:nvSpPr>
          <p:cNvPr id="138" name="Speech Bubble: Oval 137">
            <a:extLst>
              <a:ext uri="{FF2B5EF4-FFF2-40B4-BE49-F238E27FC236}">
                <a16:creationId xmlns:a16="http://schemas.microsoft.com/office/drawing/2014/main" id="{932041CB-5A7E-4E22-9E55-CBDC679B7067}"/>
              </a:ext>
            </a:extLst>
          </p:cNvPr>
          <p:cNvSpPr/>
          <p:nvPr/>
        </p:nvSpPr>
        <p:spPr>
          <a:xfrm>
            <a:off x="5471003" y="1280787"/>
            <a:ext cx="2113280" cy="1659890"/>
          </a:xfrm>
          <a:prstGeom prst="wedgeEllipseCallout">
            <a:avLst>
              <a:gd name="adj1" fmla="val 32653"/>
              <a:gd name="adj2" fmla="val -813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Click to order dictionary by welsh words [SE-UC-1]</a:t>
            </a:r>
          </a:p>
        </p:txBody>
      </p:sp>
      <p:sp>
        <p:nvSpPr>
          <p:cNvPr id="139" name="Speech Bubble: Oval 138">
            <a:extLst>
              <a:ext uri="{FF2B5EF4-FFF2-40B4-BE49-F238E27FC236}">
                <a16:creationId xmlns:a16="http://schemas.microsoft.com/office/drawing/2014/main" id="{D611A1AE-6A86-4FA8-9011-F41FEDAC3B62}"/>
              </a:ext>
            </a:extLst>
          </p:cNvPr>
          <p:cNvSpPr/>
          <p:nvPr/>
        </p:nvSpPr>
        <p:spPr>
          <a:xfrm>
            <a:off x="9153397" y="5081759"/>
            <a:ext cx="1993900" cy="1789908"/>
          </a:xfrm>
          <a:prstGeom prst="wedgeEllipseCallout">
            <a:avLst>
              <a:gd name="adj1" fmla="val -119356"/>
              <a:gd name="adj2" fmla="val -168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Click the button to add the word to the practice list [SE-UC-4]</a:t>
            </a:r>
          </a:p>
        </p:txBody>
      </p:sp>
    </p:spTree>
    <p:extLst>
      <p:ext uri="{BB962C8B-B14F-4D97-AF65-F5344CB8AC3E}">
        <p14:creationId xmlns:p14="http://schemas.microsoft.com/office/powerpoint/2010/main" val="315857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extLst>
              <a:ext uri="{FF2B5EF4-FFF2-40B4-BE49-F238E27FC236}">
                <a16:creationId xmlns:a16="http://schemas.microsoft.com/office/drawing/2014/main" id="{3B22CD41-3D8C-48DC-BDF1-7DFEF87642F5}"/>
              </a:ext>
            </a:extLst>
          </p:cNvPr>
          <p:cNvSpPr/>
          <p:nvPr/>
        </p:nvSpPr>
        <p:spPr>
          <a:xfrm>
            <a:off x="1676400" y="1549403"/>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With</a:t>
            </a:r>
          </a:p>
        </p:txBody>
      </p:sp>
      <p:sp>
        <p:nvSpPr>
          <p:cNvPr id="13" name="Rectangle 12">
            <a:extLst>
              <a:ext uri="{FF2B5EF4-FFF2-40B4-BE49-F238E27FC236}">
                <a16:creationId xmlns:a16="http://schemas.microsoft.com/office/drawing/2014/main" id="{526C2C82-2824-43D8-B66E-12A4D044D582}"/>
              </a:ext>
            </a:extLst>
          </p:cNvPr>
          <p:cNvSpPr/>
          <p:nvPr/>
        </p:nvSpPr>
        <p:spPr>
          <a:xfrm>
            <a:off x="1676400" y="3911601"/>
            <a:ext cx="23241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Young</a:t>
            </a:r>
          </a:p>
        </p:txBody>
      </p:sp>
      <p:sp>
        <p:nvSpPr>
          <p:cNvPr id="14" name="Rectangle 13">
            <a:extLst>
              <a:ext uri="{FF2B5EF4-FFF2-40B4-BE49-F238E27FC236}">
                <a16:creationId xmlns:a16="http://schemas.microsoft.com/office/drawing/2014/main" id="{568AE442-43E6-4D33-84E7-2C89A44EC133}"/>
              </a:ext>
            </a:extLst>
          </p:cNvPr>
          <p:cNvSpPr/>
          <p:nvPr/>
        </p:nvSpPr>
        <p:spPr>
          <a:xfrm>
            <a:off x="1676400" y="2730502"/>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15" name="Rectangle 14">
            <a:extLst>
              <a:ext uri="{FF2B5EF4-FFF2-40B4-BE49-F238E27FC236}">
                <a16:creationId xmlns:a16="http://schemas.microsoft.com/office/drawing/2014/main" id="{72C649C8-0334-4273-B0AB-5C21298BF61A}"/>
              </a:ext>
            </a:extLst>
          </p:cNvPr>
          <p:cNvSpPr/>
          <p:nvPr/>
        </p:nvSpPr>
        <p:spPr>
          <a:xfrm>
            <a:off x="1676400" y="5092700"/>
            <a:ext cx="23241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Abbey</a:t>
            </a:r>
          </a:p>
        </p:txBody>
      </p:sp>
      <p:sp>
        <p:nvSpPr>
          <p:cNvPr id="16" name="Rectangle 15">
            <a:extLst>
              <a:ext uri="{FF2B5EF4-FFF2-40B4-BE49-F238E27FC236}">
                <a16:creationId xmlns:a16="http://schemas.microsoft.com/office/drawing/2014/main" id="{7FC51BAA-E757-4CD2-A4CD-BF4FFBC598BF}"/>
              </a:ext>
            </a:extLst>
          </p:cNvPr>
          <p:cNvSpPr/>
          <p:nvPr/>
        </p:nvSpPr>
        <p:spPr>
          <a:xfrm>
            <a:off x="8191500" y="1568454"/>
            <a:ext cx="23241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Ifanc</a:t>
            </a:r>
            <a:endParaRPr lang="en-GB" dirty="0"/>
          </a:p>
        </p:txBody>
      </p:sp>
      <p:sp>
        <p:nvSpPr>
          <p:cNvPr id="17" name="Rectangle 16">
            <a:extLst>
              <a:ext uri="{FF2B5EF4-FFF2-40B4-BE49-F238E27FC236}">
                <a16:creationId xmlns:a16="http://schemas.microsoft.com/office/drawing/2014/main" id="{29F2DFB8-3086-4499-B7B2-745B6E6FFD37}"/>
              </a:ext>
            </a:extLst>
          </p:cNvPr>
          <p:cNvSpPr/>
          <p:nvPr/>
        </p:nvSpPr>
        <p:spPr>
          <a:xfrm>
            <a:off x="8191500" y="5105400"/>
            <a:ext cx="23241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Abaty</a:t>
            </a:r>
            <a:endParaRPr lang="en-GB" dirty="0"/>
          </a:p>
        </p:txBody>
      </p:sp>
      <p:sp>
        <p:nvSpPr>
          <p:cNvPr id="18" name="Rectangle 17">
            <a:extLst>
              <a:ext uri="{FF2B5EF4-FFF2-40B4-BE49-F238E27FC236}">
                <a16:creationId xmlns:a16="http://schemas.microsoft.com/office/drawing/2014/main" id="{49E869EB-4900-4BBD-B0A2-BDB09AB6B0F5}"/>
              </a:ext>
            </a:extLst>
          </p:cNvPr>
          <p:cNvSpPr/>
          <p:nvPr/>
        </p:nvSpPr>
        <p:spPr>
          <a:xfrm>
            <a:off x="8191500" y="3938439"/>
            <a:ext cx="23241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Gyda</a:t>
            </a:r>
            <a:endParaRPr lang="en-GB" dirty="0"/>
          </a:p>
        </p:txBody>
      </p:sp>
      <p:sp>
        <p:nvSpPr>
          <p:cNvPr id="19" name="Rectangle 18">
            <a:extLst>
              <a:ext uri="{FF2B5EF4-FFF2-40B4-BE49-F238E27FC236}">
                <a16:creationId xmlns:a16="http://schemas.microsoft.com/office/drawing/2014/main" id="{8990B53C-8869-4FDC-8679-5A2B5BE5131C}"/>
              </a:ext>
            </a:extLst>
          </p:cNvPr>
          <p:cNvSpPr/>
          <p:nvPr/>
        </p:nvSpPr>
        <p:spPr>
          <a:xfrm>
            <a:off x="8191500" y="2743204"/>
            <a:ext cx="23241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
        <p:nvSpPr>
          <p:cNvPr id="20" name="Rectangle 19">
            <a:extLst>
              <a:ext uri="{FF2B5EF4-FFF2-40B4-BE49-F238E27FC236}">
                <a16:creationId xmlns:a16="http://schemas.microsoft.com/office/drawing/2014/main" id="{D2E28B67-B903-4853-A3DB-19C27C79911A}"/>
              </a:ext>
            </a:extLst>
          </p:cNvPr>
          <p:cNvSpPr/>
          <p:nvPr/>
        </p:nvSpPr>
        <p:spPr>
          <a:xfrm>
            <a:off x="3797300" y="1568455"/>
            <a:ext cx="4584700" cy="31305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Congratulations you got 4 out of 4 words right</a:t>
            </a:r>
          </a:p>
        </p:txBody>
      </p:sp>
      <p:sp>
        <p:nvSpPr>
          <p:cNvPr id="21" name="Rectangle 20">
            <a:hlinkClick r:id="rId5" action="ppaction://hlinksldjump"/>
            <a:extLst>
              <a:ext uri="{FF2B5EF4-FFF2-40B4-BE49-F238E27FC236}">
                <a16:creationId xmlns:a16="http://schemas.microsoft.com/office/drawing/2014/main" id="{75A95944-2E95-4C26-8052-AB2A8E015206}"/>
              </a:ext>
            </a:extLst>
          </p:cNvPr>
          <p:cNvSpPr/>
          <p:nvPr/>
        </p:nvSpPr>
        <p:spPr>
          <a:xfrm>
            <a:off x="3797300" y="5695949"/>
            <a:ext cx="4584700" cy="5207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Return to revision menu</a:t>
            </a:r>
          </a:p>
        </p:txBody>
      </p:sp>
      <p:sp>
        <p:nvSpPr>
          <p:cNvPr id="22" name="Rectangle 21">
            <a:hlinkClick r:id="rId6" action="ppaction://hlinksldjump"/>
            <a:extLst>
              <a:ext uri="{FF2B5EF4-FFF2-40B4-BE49-F238E27FC236}">
                <a16:creationId xmlns:a16="http://schemas.microsoft.com/office/drawing/2014/main" id="{89284E1A-A5BD-4935-9966-847433089FF5}"/>
              </a:ext>
            </a:extLst>
          </p:cNvPr>
          <p:cNvSpPr/>
          <p:nvPr/>
        </p:nvSpPr>
        <p:spPr>
          <a:xfrm>
            <a:off x="3803650" y="4922656"/>
            <a:ext cx="4584700" cy="5207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Try Again</a:t>
            </a:r>
          </a:p>
        </p:txBody>
      </p:sp>
    </p:spTree>
    <p:extLst>
      <p:ext uri="{BB962C8B-B14F-4D97-AF65-F5344CB8AC3E}">
        <p14:creationId xmlns:p14="http://schemas.microsoft.com/office/powerpoint/2010/main" val="318163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Young</a:t>
            </a:r>
          </a:p>
        </p:txBody>
      </p:sp>
      <p:sp>
        <p:nvSpPr>
          <p:cNvPr id="5" name="Rectangle 4">
            <a:hlinkClick r:id="rId5" action="ppaction://hlinksldjump"/>
            <a:extLst>
              <a:ext uri="{FF2B5EF4-FFF2-40B4-BE49-F238E27FC236}">
                <a16:creationId xmlns:a16="http://schemas.microsoft.com/office/drawing/2014/main" id="{59656B95-3DBC-4A85-AB8F-B9A32B978150}"/>
              </a:ext>
            </a:extLst>
          </p:cNvPr>
          <p:cNvSpPr/>
          <p:nvPr/>
        </p:nvSpPr>
        <p:spPr>
          <a:xfrm>
            <a:off x="311277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Random word</a:t>
            </a:r>
          </a:p>
        </p:txBody>
      </p:sp>
      <p:sp>
        <p:nvSpPr>
          <p:cNvPr id="13" name="Rectangle 12">
            <a:hlinkClick r:id="rId5" action="ppaction://hlinksldjump"/>
            <a:extLst>
              <a:ext uri="{FF2B5EF4-FFF2-40B4-BE49-F238E27FC236}">
                <a16:creationId xmlns:a16="http://schemas.microsoft.com/office/drawing/2014/main" id="{03AB3BEF-C9CD-4D27-BD7B-1BDAA555A92C}"/>
              </a:ext>
            </a:extLst>
          </p:cNvPr>
          <p:cNvSpPr/>
          <p:nvPr/>
        </p:nvSpPr>
        <p:spPr>
          <a:xfrm>
            <a:off x="3112770" y="5193513"/>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Random word</a:t>
            </a:r>
          </a:p>
        </p:txBody>
      </p:sp>
      <p:sp>
        <p:nvSpPr>
          <p:cNvPr id="14" name="Rectangle 13">
            <a:hlinkClick r:id="rId5" action="ppaction://hlinksldjump"/>
            <a:extLst>
              <a:ext uri="{FF2B5EF4-FFF2-40B4-BE49-F238E27FC236}">
                <a16:creationId xmlns:a16="http://schemas.microsoft.com/office/drawing/2014/main" id="{7599D54E-1313-4E05-A4DD-6491648EB593}"/>
              </a:ext>
            </a:extLst>
          </p:cNvPr>
          <p:cNvSpPr/>
          <p:nvPr/>
        </p:nvSpPr>
        <p:spPr>
          <a:xfrm>
            <a:off x="736600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Random word</a:t>
            </a:r>
          </a:p>
        </p:txBody>
      </p:sp>
      <p:sp>
        <p:nvSpPr>
          <p:cNvPr id="15" name="Rectangle 14">
            <a:hlinkClick r:id="rId5" action="ppaction://hlinksldjump"/>
            <a:extLst>
              <a:ext uri="{FF2B5EF4-FFF2-40B4-BE49-F238E27FC236}">
                <a16:creationId xmlns:a16="http://schemas.microsoft.com/office/drawing/2014/main" id="{322B048E-2D33-454F-A123-79B7D74FFA58}"/>
              </a:ext>
            </a:extLst>
          </p:cNvPr>
          <p:cNvSpPr/>
          <p:nvPr/>
        </p:nvSpPr>
        <p:spPr>
          <a:xfrm>
            <a:off x="7366000"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Random word</a:t>
            </a:r>
          </a:p>
        </p:txBody>
      </p:sp>
      <p:sp>
        <p:nvSpPr>
          <p:cNvPr id="16" name="Rectangle 15">
            <a:hlinkClick r:id="rId5" action="ppaction://hlinksldjump"/>
            <a:extLst>
              <a:ext uri="{FF2B5EF4-FFF2-40B4-BE49-F238E27FC236}">
                <a16:creationId xmlns:a16="http://schemas.microsoft.com/office/drawing/2014/main" id="{27D18ECE-6999-4794-8124-B9BD141A5F04}"/>
              </a:ext>
            </a:extLst>
          </p:cNvPr>
          <p:cNvSpPr/>
          <p:nvPr/>
        </p:nvSpPr>
        <p:spPr>
          <a:xfrm>
            <a:off x="5239385"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Random word</a:t>
            </a:r>
          </a:p>
        </p:txBody>
      </p:sp>
      <p:sp>
        <p:nvSpPr>
          <p:cNvPr id="17" name="Rectangle 16">
            <a:hlinkClick r:id="rId6" action="ppaction://hlinksldjump"/>
            <a:extLst>
              <a:ext uri="{FF2B5EF4-FFF2-40B4-BE49-F238E27FC236}">
                <a16:creationId xmlns:a16="http://schemas.microsoft.com/office/drawing/2014/main" id="{0AF727CB-F713-46F5-8DEC-3593CF86AA9C}"/>
              </a:ext>
            </a:extLst>
          </p:cNvPr>
          <p:cNvSpPr/>
          <p:nvPr/>
        </p:nvSpPr>
        <p:spPr>
          <a:xfrm>
            <a:off x="5239385"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Ifanc</a:t>
            </a:r>
            <a:endParaRPr lang="en-GB" dirty="0"/>
          </a:p>
        </p:txBody>
      </p:sp>
      <p:sp>
        <p:nvSpPr>
          <p:cNvPr id="3" name="Speech Bubble: Oval 2">
            <a:extLst>
              <a:ext uri="{FF2B5EF4-FFF2-40B4-BE49-F238E27FC236}">
                <a16:creationId xmlns:a16="http://schemas.microsoft.com/office/drawing/2014/main" id="{5F9EA7AC-C07C-4944-91DE-F0667CF9F9E5}"/>
              </a:ext>
            </a:extLst>
          </p:cNvPr>
          <p:cNvSpPr/>
          <p:nvPr/>
        </p:nvSpPr>
        <p:spPr>
          <a:xfrm>
            <a:off x="9443720" y="1409700"/>
            <a:ext cx="2755900" cy="1701800"/>
          </a:xfrm>
          <a:prstGeom prst="wedgeEllipseCallout">
            <a:avLst>
              <a:gd name="adj1" fmla="val -60833"/>
              <a:gd name="adj2" fmla="val 65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user will be given an English word where they have to click the correct translation [SE-UC-9]</a:t>
            </a:r>
          </a:p>
        </p:txBody>
      </p:sp>
    </p:spTree>
    <p:extLst>
      <p:ext uri="{BB962C8B-B14F-4D97-AF65-F5344CB8AC3E}">
        <p14:creationId xmlns:p14="http://schemas.microsoft.com/office/powerpoint/2010/main" val="2015750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English Word 1</a:t>
            </a:r>
          </a:p>
        </p:txBody>
      </p:sp>
      <p:sp>
        <p:nvSpPr>
          <p:cNvPr id="5" name="Rectangle 4">
            <a:extLst>
              <a:ext uri="{FF2B5EF4-FFF2-40B4-BE49-F238E27FC236}">
                <a16:creationId xmlns:a16="http://schemas.microsoft.com/office/drawing/2014/main" id="{59656B95-3DBC-4A85-AB8F-B9A32B978150}"/>
              </a:ext>
            </a:extLst>
          </p:cNvPr>
          <p:cNvSpPr/>
          <p:nvPr/>
        </p:nvSpPr>
        <p:spPr>
          <a:xfrm>
            <a:off x="311277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03AB3BEF-C9CD-4D27-BD7B-1BDAA555A92C}"/>
              </a:ext>
            </a:extLst>
          </p:cNvPr>
          <p:cNvSpPr/>
          <p:nvPr/>
        </p:nvSpPr>
        <p:spPr>
          <a:xfrm>
            <a:off x="3112770" y="5193513"/>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7599D54E-1313-4E05-A4DD-6491648EB593}"/>
              </a:ext>
            </a:extLst>
          </p:cNvPr>
          <p:cNvSpPr/>
          <p:nvPr/>
        </p:nvSpPr>
        <p:spPr>
          <a:xfrm>
            <a:off x="736600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322B048E-2D33-454F-A123-79B7D74FFA58}"/>
              </a:ext>
            </a:extLst>
          </p:cNvPr>
          <p:cNvSpPr/>
          <p:nvPr/>
        </p:nvSpPr>
        <p:spPr>
          <a:xfrm>
            <a:off x="7366000"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27D18ECE-6999-4794-8124-B9BD141A5F04}"/>
              </a:ext>
            </a:extLst>
          </p:cNvPr>
          <p:cNvSpPr/>
          <p:nvPr/>
        </p:nvSpPr>
        <p:spPr>
          <a:xfrm>
            <a:off x="5239385"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0AF727CB-F713-46F5-8DEC-3593CF86AA9C}"/>
              </a:ext>
            </a:extLst>
          </p:cNvPr>
          <p:cNvSpPr/>
          <p:nvPr/>
        </p:nvSpPr>
        <p:spPr>
          <a:xfrm>
            <a:off x="5239385"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Correct word</a:t>
            </a:r>
          </a:p>
        </p:txBody>
      </p:sp>
      <p:sp>
        <p:nvSpPr>
          <p:cNvPr id="3" name="Rectangle 2">
            <a:extLst>
              <a:ext uri="{FF2B5EF4-FFF2-40B4-BE49-F238E27FC236}">
                <a16:creationId xmlns:a16="http://schemas.microsoft.com/office/drawing/2014/main" id="{AF95CCC1-E699-41A7-B4C1-2F3B3BA999E0}"/>
              </a:ext>
            </a:extLst>
          </p:cNvPr>
          <p:cNvSpPr/>
          <p:nvPr/>
        </p:nvSpPr>
        <p:spPr>
          <a:xfrm>
            <a:off x="4445000" y="2413000"/>
            <a:ext cx="3429000" cy="21717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Correct!</a:t>
            </a:r>
          </a:p>
        </p:txBody>
      </p:sp>
      <p:sp>
        <p:nvSpPr>
          <p:cNvPr id="4" name="Rectangle 3">
            <a:hlinkClick r:id="rId5" action="ppaction://hlinksldjump"/>
            <a:extLst>
              <a:ext uri="{FF2B5EF4-FFF2-40B4-BE49-F238E27FC236}">
                <a16:creationId xmlns:a16="http://schemas.microsoft.com/office/drawing/2014/main" id="{CB19B360-62AE-4F89-BCDD-1A77BF5BFF30}"/>
              </a:ext>
            </a:extLst>
          </p:cNvPr>
          <p:cNvSpPr/>
          <p:nvPr/>
        </p:nvSpPr>
        <p:spPr>
          <a:xfrm>
            <a:off x="4445000" y="4940300"/>
            <a:ext cx="3429000" cy="6446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Next Word</a:t>
            </a:r>
          </a:p>
        </p:txBody>
      </p:sp>
    </p:spTree>
    <p:extLst>
      <p:ext uri="{BB962C8B-B14F-4D97-AF65-F5344CB8AC3E}">
        <p14:creationId xmlns:p14="http://schemas.microsoft.com/office/powerpoint/2010/main" val="1730217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English Word 1</a:t>
            </a:r>
          </a:p>
        </p:txBody>
      </p:sp>
      <p:sp>
        <p:nvSpPr>
          <p:cNvPr id="5" name="Rectangle 4">
            <a:extLst>
              <a:ext uri="{FF2B5EF4-FFF2-40B4-BE49-F238E27FC236}">
                <a16:creationId xmlns:a16="http://schemas.microsoft.com/office/drawing/2014/main" id="{59656B95-3DBC-4A85-AB8F-B9A32B978150}"/>
              </a:ext>
            </a:extLst>
          </p:cNvPr>
          <p:cNvSpPr/>
          <p:nvPr/>
        </p:nvSpPr>
        <p:spPr>
          <a:xfrm>
            <a:off x="311277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03AB3BEF-C9CD-4D27-BD7B-1BDAA555A92C}"/>
              </a:ext>
            </a:extLst>
          </p:cNvPr>
          <p:cNvSpPr/>
          <p:nvPr/>
        </p:nvSpPr>
        <p:spPr>
          <a:xfrm>
            <a:off x="3112770" y="5193513"/>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7599D54E-1313-4E05-A4DD-6491648EB593}"/>
              </a:ext>
            </a:extLst>
          </p:cNvPr>
          <p:cNvSpPr/>
          <p:nvPr/>
        </p:nvSpPr>
        <p:spPr>
          <a:xfrm>
            <a:off x="736600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322B048E-2D33-454F-A123-79B7D74FFA58}"/>
              </a:ext>
            </a:extLst>
          </p:cNvPr>
          <p:cNvSpPr/>
          <p:nvPr/>
        </p:nvSpPr>
        <p:spPr>
          <a:xfrm>
            <a:off x="7366000"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27D18ECE-6999-4794-8124-B9BD141A5F04}"/>
              </a:ext>
            </a:extLst>
          </p:cNvPr>
          <p:cNvSpPr/>
          <p:nvPr/>
        </p:nvSpPr>
        <p:spPr>
          <a:xfrm>
            <a:off x="5239385"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0AF727CB-F713-46F5-8DEC-3593CF86AA9C}"/>
              </a:ext>
            </a:extLst>
          </p:cNvPr>
          <p:cNvSpPr/>
          <p:nvPr/>
        </p:nvSpPr>
        <p:spPr>
          <a:xfrm>
            <a:off x="5239385"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Correct word</a:t>
            </a:r>
          </a:p>
        </p:txBody>
      </p:sp>
      <p:sp>
        <p:nvSpPr>
          <p:cNvPr id="3" name="Rectangle 2">
            <a:extLst>
              <a:ext uri="{FF2B5EF4-FFF2-40B4-BE49-F238E27FC236}">
                <a16:creationId xmlns:a16="http://schemas.microsoft.com/office/drawing/2014/main" id="{AF95CCC1-E699-41A7-B4C1-2F3B3BA999E0}"/>
              </a:ext>
            </a:extLst>
          </p:cNvPr>
          <p:cNvSpPr/>
          <p:nvPr/>
        </p:nvSpPr>
        <p:spPr>
          <a:xfrm>
            <a:off x="4445000" y="2413000"/>
            <a:ext cx="3429000" cy="21717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Incorrect!</a:t>
            </a:r>
          </a:p>
          <a:p>
            <a:pPr algn="ctr"/>
            <a:r>
              <a:rPr lang="en-GB" dirty="0">
                <a:solidFill>
                  <a:schemeClr val="tx1"/>
                </a:solidFill>
              </a:rPr>
              <a:t>Correct </a:t>
            </a:r>
            <a:r>
              <a:rPr lang="en-GB">
                <a:solidFill>
                  <a:schemeClr val="tx1"/>
                </a:solidFill>
              </a:rPr>
              <a:t>word:</a:t>
            </a:r>
            <a:r>
              <a:rPr lang="en-GB" dirty="0">
                <a:solidFill>
                  <a:schemeClr val="tx1"/>
                </a:solidFill>
              </a:rPr>
              <a:t> </a:t>
            </a:r>
            <a:r>
              <a:rPr lang="en-GB">
                <a:solidFill>
                  <a:schemeClr val="tx1"/>
                </a:solidFill>
              </a:rPr>
              <a:t>Ifanc</a:t>
            </a:r>
            <a:endParaRPr lang="en-GB" dirty="0">
              <a:solidFill>
                <a:schemeClr val="tx1"/>
              </a:solidFill>
            </a:endParaRPr>
          </a:p>
        </p:txBody>
      </p:sp>
      <p:sp>
        <p:nvSpPr>
          <p:cNvPr id="4" name="Rectangle 3">
            <a:hlinkClick r:id="rId5" action="ppaction://hlinksldjump"/>
            <a:extLst>
              <a:ext uri="{FF2B5EF4-FFF2-40B4-BE49-F238E27FC236}">
                <a16:creationId xmlns:a16="http://schemas.microsoft.com/office/drawing/2014/main" id="{CB19B360-62AE-4F89-BCDD-1A77BF5BFF30}"/>
              </a:ext>
            </a:extLst>
          </p:cNvPr>
          <p:cNvSpPr/>
          <p:nvPr/>
        </p:nvSpPr>
        <p:spPr>
          <a:xfrm>
            <a:off x="4445000" y="4940300"/>
            <a:ext cx="3429000" cy="6446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Next Word</a:t>
            </a:r>
          </a:p>
        </p:txBody>
      </p:sp>
    </p:spTree>
    <p:extLst>
      <p:ext uri="{BB962C8B-B14F-4D97-AF65-F5344CB8AC3E}">
        <p14:creationId xmlns:p14="http://schemas.microsoft.com/office/powerpoint/2010/main" val="282713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5" name="Rectangle 4">
            <a:hlinkClick r:id="rId5" action="ppaction://hlinksldjump"/>
            <a:extLst>
              <a:ext uri="{FF2B5EF4-FFF2-40B4-BE49-F238E27FC236}">
                <a16:creationId xmlns:a16="http://schemas.microsoft.com/office/drawing/2014/main" id="{59656B95-3DBC-4A85-AB8F-B9A32B978150}"/>
              </a:ext>
            </a:extLst>
          </p:cNvPr>
          <p:cNvSpPr/>
          <p:nvPr/>
        </p:nvSpPr>
        <p:spPr>
          <a:xfrm>
            <a:off x="311277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Random word</a:t>
            </a:r>
          </a:p>
        </p:txBody>
      </p:sp>
      <p:sp>
        <p:nvSpPr>
          <p:cNvPr id="13" name="Rectangle 12">
            <a:hlinkClick r:id="rId6" action="ppaction://hlinksldjump"/>
            <a:extLst>
              <a:ext uri="{FF2B5EF4-FFF2-40B4-BE49-F238E27FC236}">
                <a16:creationId xmlns:a16="http://schemas.microsoft.com/office/drawing/2014/main" id="{03AB3BEF-C9CD-4D27-BD7B-1BDAA555A92C}"/>
              </a:ext>
            </a:extLst>
          </p:cNvPr>
          <p:cNvSpPr/>
          <p:nvPr/>
        </p:nvSpPr>
        <p:spPr>
          <a:xfrm>
            <a:off x="3112770" y="5193513"/>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
        <p:nvSpPr>
          <p:cNvPr id="14" name="Rectangle 13">
            <a:hlinkClick r:id="rId5" action="ppaction://hlinksldjump"/>
            <a:extLst>
              <a:ext uri="{FF2B5EF4-FFF2-40B4-BE49-F238E27FC236}">
                <a16:creationId xmlns:a16="http://schemas.microsoft.com/office/drawing/2014/main" id="{7599D54E-1313-4E05-A4DD-6491648EB593}"/>
              </a:ext>
            </a:extLst>
          </p:cNvPr>
          <p:cNvSpPr/>
          <p:nvPr/>
        </p:nvSpPr>
        <p:spPr>
          <a:xfrm>
            <a:off x="736600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Random word</a:t>
            </a:r>
          </a:p>
        </p:txBody>
      </p:sp>
      <p:sp>
        <p:nvSpPr>
          <p:cNvPr id="15" name="Rectangle 14">
            <a:hlinkClick r:id="rId5" action="ppaction://hlinksldjump"/>
            <a:extLst>
              <a:ext uri="{FF2B5EF4-FFF2-40B4-BE49-F238E27FC236}">
                <a16:creationId xmlns:a16="http://schemas.microsoft.com/office/drawing/2014/main" id="{322B048E-2D33-454F-A123-79B7D74FFA58}"/>
              </a:ext>
            </a:extLst>
          </p:cNvPr>
          <p:cNvSpPr/>
          <p:nvPr/>
        </p:nvSpPr>
        <p:spPr>
          <a:xfrm>
            <a:off x="7366000"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Random word</a:t>
            </a:r>
          </a:p>
        </p:txBody>
      </p:sp>
      <p:sp>
        <p:nvSpPr>
          <p:cNvPr id="16" name="Rectangle 15">
            <a:hlinkClick r:id="rId5" action="ppaction://hlinksldjump"/>
            <a:extLst>
              <a:ext uri="{FF2B5EF4-FFF2-40B4-BE49-F238E27FC236}">
                <a16:creationId xmlns:a16="http://schemas.microsoft.com/office/drawing/2014/main" id="{27D18ECE-6999-4794-8124-B9BD141A5F04}"/>
              </a:ext>
            </a:extLst>
          </p:cNvPr>
          <p:cNvSpPr/>
          <p:nvPr/>
        </p:nvSpPr>
        <p:spPr>
          <a:xfrm>
            <a:off x="5239385"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Random word</a:t>
            </a:r>
          </a:p>
        </p:txBody>
      </p:sp>
      <p:sp>
        <p:nvSpPr>
          <p:cNvPr id="17" name="Rectangle 16">
            <a:hlinkClick r:id="rId5" action="ppaction://hlinksldjump"/>
            <a:extLst>
              <a:ext uri="{FF2B5EF4-FFF2-40B4-BE49-F238E27FC236}">
                <a16:creationId xmlns:a16="http://schemas.microsoft.com/office/drawing/2014/main" id="{0AF727CB-F713-46F5-8DEC-3593CF86AA9C}"/>
              </a:ext>
            </a:extLst>
          </p:cNvPr>
          <p:cNvSpPr/>
          <p:nvPr/>
        </p:nvSpPr>
        <p:spPr>
          <a:xfrm>
            <a:off x="5239385"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Random word</a:t>
            </a:r>
          </a:p>
        </p:txBody>
      </p:sp>
    </p:spTree>
    <p:extLst>
      <p:ext uri="{BB962C8B-B14F-4D97-AF65-F5344CB8AC3E}">
        <p14:creationId xmlns:p14="http://schemas.microsoft.com/office/powerpoint/2010/main" val="97652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English Word 1</a:t>
            </a:r>
          </a:p>
        </p:txBody>
      </p:sp>
      <p:sp>
        <p:nvSpPr>
          <p:cNvPr id="5" name="Rectangle 4">
            <a:extLst>
              <a:ext uri="{FF2B5EF4-FFF2-40B4-BE49-F238E27FC236}">
                <a16:creationId xmlns:a16="http://schemas.microsoft.com/office/drawing/2014/main" id="{59656B95-3DBC-4A85-AB8F-B9A32B978150}"/>
              </a:ext>
            </a:extLst>
          </p:cNvPr>
          <p:cNvSpPr/>
          <p:nvPr/>
        </p:nvSpPr>
        <p:spPr>
          <a:xfrm>
            <a:off x="311277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03AB3BEF-C9CD-4D27-BD7B-1BDAA555A92C}"/>
              </a:ext>
            </a:extLst>
          </p:cNvPr>
          <p:cNvSpPr/>
          <p:nvPr/>
        </p:nvSpPr>
        <p:spPr>
          <a:xfrm>
            <a:off x="3112770" y="5193513"/>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7599D54E-1313-4E05-A4DD-6491648EB593}"/>
              </a:ext>
            </a:extLst>
          </p:cNvPr>
          <p:cNvSpPr/>
          <p:nvPr/>
        </p:nvSpPr>
        <p:spPr>
          <a:xfrm>
            <a:off x="736600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322B048E-2D33-454F-A123-79B7D74FFA58}"/>
              </a:ext>
            </a:extLst>
          </p:cNvPr>
          <p:cNvSpPr/>
          <p:nvPr/>
        </p:nvSpPr>
        <p:spPr>
          <a:xfrm>
            <a:off x="7366000"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27D18ECE-6999-4794-8124-B9BD141A5F04}"/>
              </a:ext>
            </a:extLst>
          </p:cNvPr>
          <p:cNvSpPr/>
          <p:nvPr/>
        </p:nvSpPr>
        <p:spPr>
          <a:xfrm>
            <a:off x="5239385"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0AF727CB-F713-46F5-8DEC-3593CF86AA9C}"/>
              </a:ext>
            </a:extLst>
          </p:cNvPr>
          <p:cNvSpPr/>
          <p:nvPr/>
        </p:nvSpPr>
        <p:spPr>
          <a:xfrm>
            <a:off x="5239385"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Correct word</a:t>
            </a:r>
          </a:p>
        </p:txBody>
      </p:sp>
      <p:sp>
        <p:nvSpPr>
          <p:cNvPr id="3" name="Rectangle 2">
            <a:extLst>
              <a:ext uri="{FF2B5EF4-FFF2-40B4-BE49-F238E27FC236}">
                <a16:creationId xmlns:a16="http://schemas.microsoft.com/office/drawing/2014/main" id="{AF95CCC1-E699-41A7-B4C1-2F3B3BA999E0}"/>
              </a:ext>
            </a:extLst>
          </p:cNvPr>
          <p:cNvSpPr/>
          <p:nvPr/>
        </p:nvSpPr>
        <p:spPr>
          <a:xfrm>
            <a:off x="4445000" y="2413000"/>
            <a:ext cx="3429000" cy="21717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Correct!</a:t>
            </a:r>
          </a:p>
        </p:txBody>
      </p:sp>
      <p:sp>
        <p:nvSpPr>
          <p:cNvPr id="4" name="Rectangle 3">
            <a:hlinkClick r:id="rId5" action="ppaction://hlinksldjump"/>
            <a:extLst>
              <a:ext uri="{FF2B5EF4-FFF2-40B4-BE49-F238E27FC236}">
                <a16:creationId xmlns:a16="http://schemas.microsoft.com/office/drawing/2014/main" id="{CB19B360-62AE-4F89-BCDD-1A77BF5BFF30}"/>
              </a:ext>
            </a:extLst>
          </p:cNvPr>
          <p:cNvSpPr/>
          <p:nvPr/>
        </p:nvSpPr>
        <p:spPr>
          <a:xfrm>
            <a:off x="4445000" y="5514335"/>
            <a:ext cx="3429000" cy="6446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Return to revision menu</a:t>
            </a:r>
          </a:p>
        </p:txBody>
      </p:sp>
      <p:sp>
        <p:nvSpPr>
          <p:cNvPr id="18" name="Rectangle 17">
            <a:hlinkClick r:id="rId6" action="ppaction://hlinksldjump"/>
            <a:extLst>
              <a:ext uri="{FF2B5EF4-FFF2-40B4-BE49-F238E27FC236}">
                <a16:creationId xmlns:a16="http://schemas.microsoft.com/office/drawing/2014/main" id="{988C7824-0737-4142-A640-7A4A19653248}"/>
              </a:ext>
            </a:extLst>
          </p:cNvPr>
          <p:cNvSpPr/>
          <p:nvPr/>
        </p:nvSpPr>
        <p:spPr>
          <a:xfrm>
            <a:off x="4445000" y="4727170"/>
            <a:ext cx="3429000" cy="64469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Try Again</a:t>
            </a:r>
          </a:p>
        </p:txBody>
      </p:sp>
    </p:spTree>
    <p:extLst>
      <p:ext uri="{BB962C8B-B14F-4D97-AF65-F5344CB8AC3E}">
        <p14:creationId xmlns:p14="http://schemas.microsoft.com/office/powerpoint/2010/main" val="1420459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English Word 1</a:t>
            </a:r>
          </a:p>
        </p:txBody>
      </p:sp>
      <p:sp>
        <p:nvSpPr>
          <p:cNvPr id="5" name="Rectangle 4">
            <a:extLst>
              <a:ext uri="{FF2B5EF4-FFF2-40B4-BE49-F238E27FC236}">
                <a16:creationId xmlns:a16="http://schemas.microsoft.com/office/drawing/2014/main" id="{59656B95-3DBC-4A85-AB8F-B9A32B978150}"/>
              </a:ext>
            </a:extLst>
          </p:cNvPr>
          <p:cNvSpPr/>
          <p:nvPr/>
        </p:nvSpPr>
        <p:spPr>
          <a:xfrm>
            <a:off x="311277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03AB3BEF-C9CD-4D27-BD7B-1BDAA555A92C}"/>
              </a:ext>
            </a:extLst>
          </p:cNvPr>
          <p:cNvSpPr/>
          <p:nvPr/>
        </p:nvSpPr>
        <p:spPr>
          <a:xfrm>
            <a:off x="3112770" y="5193513"/>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7599D54E-1313-4E05-A4DD-6491648EB593}"/>
              </a:ext>
            </a:extLst>
          </p:cNvPr>
          <p:cNvSpPr/>
          <p:nvPr/>
        </p:nvSpPr>
        <p:spPr>
          <a:xfrm>
            <a:off x="7366000"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322B048E-2D33-454F-A123-79B7D74FFA58}"/>
              </a:ext>
            </a:extLst>
          </p:cNvPr>
          <p:cNvSpPr/>
          <p:nvPr/>
        </p:nvSpPr>
        <p:spPr>
          <a:xfrm>
            <a:off x="7366000"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27D18ECE-6999-4794-8124-B9BD141A5F04}"/>
              </a:ext>
            </a:extLst>
          </p:cNvPr>
          <p:cNvSpPr/>
          <p:nvPr/>
        </p:nvSpPr>
        <p:spPr>
          <a:xfrm>
            <a:off x="5239385" y="4396740"/>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0AF727CB-F713-46F5-8DEC-3593CF86AA9C}"/>
              </a:ext>
            </a:extLst>
          </p:cNvPr>
          <p:cNvSpPr/>
          <p:nvPr/>
        </p:nvSpPr>
        <p:spPr>
          <a:xfrm>
            <a:off x="5239385" y="5188988"/>
            <a:ext cx="1713230" cy="39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Correct word</a:t>
            </a:r>
          </a:p>
        </p:txBody>
      </p:sp>
      <p:sp>
        <p:nvSpPr>
          <p:cNvPr id="3" name="Rectangle 2">
            <a:extLst>
              <a:ext uri="{FF2B5EF4-FFF2-40B4-BE49-F238E27FC236}">
                <a16:creationId xmlns:a16="http://schemas.microsoft.com/office/drawing/2014/main" id="{AF95CCC1-E699-41A7-B4C1-2F3B3BA999E0}"/>
              </a:ext>
            </a:extLst>
          </p:cNvPr>
          <p:cNvSpPr/>
          <p:nvPr/>
        </p:nvSpPr>
        <p:spPr>
          <a:xfrm>
            <a:off x="4445000" y="2413000"/>
            <a:ext cx="3429000" cy="21717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Incorrect!</a:t>
            </a:r>
          </a:p>
          <a:p>
            <a:pPr algn="ctr"/>
            <a:r>
              <a:rPr lang="en-GB" dirty="0">
                <a:solidFill>
                  <a:schemeClr val="tx1"/>
                </a:solidFill>
              </a:rPr>
              <a:t>Correct word: </a:t>
            </a:r>
            <a:r>
              <a:rPr lang="en-GB" dirty="0" err="1">
                <a:solidFill>
                  <a:schemeClr val="tx1"/>
                </a:solidFill>
              </a:rPr>
              <a:t>Araf</a:t>
            </a:r>
            <a:endParaRPr lang="en-GB" dirty="0">
              <a:solidFill>
                <a:schemeClr val="tx1"/>
              </a:solidFill>
            </a:endParaRPr>
          </a:p>
        </p:txBody>
      </p:sp>
      <p:sp>
        <p:nvSpPr>
          <p:cNvPr id="22" name="Rectangle 21">
            <a:hlinkClick r:id="rId5" action="ppaction://hlinksldjump"/>
            <a:extLst>
              <a:ext uri="{FF2B5EF4-FFF2-40B4-BE49-F238E27FC236}">
                <a16:creationId xmlns:a16="http://schemas.microsoft.com/office/drawing/2014/main" id="{8404D373-1134-4762-A328-2A82979D7E0A}"/>
              </a:ext>
            </a:extLst>
          </p:cNvPr>
          <p:cNvSpPr/>
          <p:nvPr/>
        </p:nvSpPr>
        <p:spPr>
          <a:xfrm>
            <a:off x="4445000" y="5514335"/>
            <a:ext cx="3429000" cy="6446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Return to revision menu</a:t>
            </a:r>
          </a:p>
        </p:txBody>
      </p:sp>
      <p:sp>
        <p:nvSpPr>
          <p:cNvPr id="23" name="Rectangle 22">
            <a:hlinkClick r:id="rId6" action="ppaction://hlinksldjump"/>
            <a:extLst>
              <a:ext uri="{FF2B5EF4-FFF2-40B4-BE49-F238E27FC236}">
                <a16:creationId xmlns:a16="http://schemas.microsoft.com/office/drawing/2014/main" id="{D6DDDAE0-DF57-409E-9A64-FFCD104F3D7B}"/>
              </a:ext>
            </a:extLst>
          </p:cNvPr>
          <p:cNvSpPr/>
          <p:nvPr/>
        </p:nvSpPr>
        <p:spPr>
          <a:xfrm>
            <a:off x="4445000" y="4727170"/>
            <a:ext cx="3429000" cy="64469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Try Again</a:t>
            </a:r>
          </a:p>
        </p:txBody>
      </p:sp>
    </p:spTree>
    <p:extLst>
      <p:ext uri="{BB962C8B-B14F-4D97-AF65-F5344CB8AC3E}">
        <p14:creationId xmlns:p14="http://schemas.microsoft.com/office/powerpoint/2010/main" val="2311195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3" name="Rectangle 2">
            <a:hlinkClick r:id="rId5" action="ppaction://hlinksldjump"/>
            <a:extLst>
              <a:ext uri="{FF2B5EF4-FFF2-40B4-BE49-F238E27FC236}">
                <a16:creationId xmlns:a16="http://schemas.microsoft.com/office/drawing/2014/main" id="{6859F5EC-255F-4AC0-9529-93B9FF7F4B2E}"/>
              </a:ext>
            </a:extLst>
          </p:cNvPr>
          <p:cNvSpPr/>
          <p:nvPr/>
        </p:nvSpPr>
        <p:spPr>
          <a:xfrm>
            <a:off x="4521200" y="4572000"/>
            <a:ext cx="30480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peech Bubble: Oval 3">
            <a:extLst>
              <a:ext uri="{FF2B5EF4-FFF2-40B4-BE49-F238E27FC236}">
                <a16:creationId xmlns:a16="http://schemas.microsoft.com/office/drawing/2014/main" id="{CD03028C-79C6-405E-AA80-923D642C5EBC}"/>
              </a:ext>
            </a:extLst>
          </p:cNvPr>
          <p:cNvSpPr/>
          <p:nvPr/>
        </p:nvSpPr>
        <p:spPr>
          <a:xfrm>
            <a:off x="9079230" y="4572000"/>
            <a:ext cx="2782570" cy="2286000"/>
          </a:xfrm>
          <a:prstGeom prst="wedgeEllipseCallout">
            <a:avLst>
              <a:gd name="adj1" fmla="val -99035"/>
              <a:gd name="adj2" fmla="val -28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User will type in there answer by clicking on the box [SE-UC-8]</a:t>
            </a:r>
          </a:p>
        </p:txBody>
      </p:sp>
      <p:sp>
        <p:nvSpPr>
          <p:cNvPr id="13" name="Rectangle 12">
            <a:extLst>
              <a:ext uri="{FF2B5EF4-FFF2-40B4-BE49-F238E27FC236}">
                <a16:creationId xmlns:a16="http://schemas.microsoft.com/office/drawing/2014/main" id="{68899C09-639B-4296-ABDD-3577144C24CC}"/>
              </a:ext>
            </a:extLst>
          </p:cNvPr>
          <p:cNvSpPr/>
          <p:nvPr/>
        </p:nvSpPr>
        <p:spPr>
          <a:xfrm>
            <a:off x="5130800" y="5359400"/>
            <a:ext cx="1892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a:t>
            </a:r>
          </a:p>
        </p:txBody>
      </p:sp>
    </p:spTree>
    <p:extLst>
      <p:ext uri="{BB962C8B-B14F-4D97-AF65-F5344CB8AC3E}">
        <p14:creationId xmlns:p14="http://schemas.microsoft.com/office/powerpoint/2010/main" val="186157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3" name="Rectangle 2">
            <a:extLst>
              <a:ext uri="{FF2B5EF4-FFF2-40B4-BE49-F238E27FC236}">
                <a16:creationId xmlns:a16="http://schemas.microsoft.com/office/drawing/2014/main" id="{6859F5EC-255F-4AC0-9529-93B9FF7F4B2E}"/>
              </a:ext>
            </a:extLst>
          </p:cNvPr>
          <p:cNvSpPr/>
          <p:nvPr/>
        </p:nvSpPr>
        <p:spPr>
          <a:xfrm>
            <a:off x="4521200" y="4572000"/>
            <a:ext cx="30480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
        <p:nvSpPr>
          <p:cNvPr id="5" name="Rectangle 4">
            <a:hlinkClick r:id="rId5" action="ppaction://hlinksldjump"/>
            <a:extLst>
              <a:ext uri="{FF2B5EF4-FFF2-40B4-BE49-F238E27FC236}">
                <a16:creationId xmlns:a16="http://schemas.microsoft.com/office/drawing/2014/main" id="{45CE49E4-E9A2-42E0-AE04-DFD697A5F39B}"/>
              </a:ext>
            </a:extLst>
          </p:cNvPr>
          <p:cNvSpPr/>
          <p:nvPr/>
        </p:nvSpPr>
        <p:spPr>
          <a:xfrm>
            <a:off x="5130800" y="5359400"/>
            <a:ext cx="1892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a:t>
            </a:r>
          </a:p>
        </p:txBody>
      </p:sp>
      <p:sp>
        <p:nvSpPr>
          <p:cNvPr id="6" name="Speech Bubble: Oval 5">
            <a:extLst>
              <a:ext uri="{FF2B5EF4-FFF2-40B4-BE49-F238E27FC236}">
                <a16:creationId xmlns:a16="http://schemas.microsoft.com/office/drawing/2014/main" id="{E51CD737-5909-4A8F-919B-EC05D712EB7F}"/>
              </a:ext>
            </a:extLst>
          </p:cNvPr>
          <p:cNvSpPr/>
          <p:nvPr/>
        </p:nvSpPr>
        <p:spPr>
          <a:xfrm>
            <a:off x="8051800" y="4292600"/>
            <a:ext cx="3048000" cy="1257300"/>
          </a:xfrm>
          <a:prstGeom prst="wedgeEllipseCallout">
            <a:avLst>
              <a:gd name="adj1" fmla="val -76666"/>
              <a:gd name="adj2" fmla="val 513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Click the button to submit your answer [SE-UC-8]</a:t>
            </a:r>
          </a:p>
        </p:txBody>
      </p:sp>
    </p:spTree>
    <p:extLst>
      <p:ext uri="{BB962C8B-B14F-4D97-AF65-F5344CB8AC3E}">
        <p14:creationId xmlns:p14="http://schemas.microsoft.com/office/powerpoint/2010/main" val="3116600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3" name="Rectangle 2">
            <a:extLst>
              <a:ext uri="{FF2B5EF4-FFF2-40B4-BE49-F238E27FC236}">
                <a16:creationId xmlns:a16="http://schemas.microsoft.com/office/drawing/2014/main" id="{6859F5EC-255F-4AC0-9529-93B9FF7F4B2E}"/>
              </a:ext>
            </a:extLst>
          </p:cNvPr>
          <p:cNvSpPr/>
          <p:nvPr/>
        </p:nvSpPr>
        <p:spPr>
          <a:xfrm>
            <a:off x="4521200" y="4572000"/>
            <a:ext cx="30480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
        <p:nvSpPr>
          <p:cNvPr id="5" name="Rectangle 4">
            <a:extLst>
              <a:ext uri="{FF2B5EF4-FFF2-40B4-BE49-F238E27FC236}">
                <a16:creationId xmlns:a16="http://schemas.microsoft.com/office/drawing/2014/main" id="{45CE49E4-E9A2-42E0-AE04-DFD697A5F39B}"/>
              </a:ext>
            </a:extLst>
          </p:cNvPr>
          <p:cNvSpPr/>
          <p:nvPr/>
        </p:nvSpPr>
        <p:spPr>
          <a:xfrm>
            <a:off x="5130800" y="5359400"/>
            <a:ext cx="1892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a:t>
            </a:r>
          </a:p>
        </p:txBody>
      </p:sp>
      <p:sp>
        <p:nvSpPr>
          <p:cNvPr id="4" name="Rectangle 3">
            <a:extLst>
              <a:ext uri="{FF2B5EF4-FFF2-40B4-BE49-F238E27FC236}">
                <a16:creationId xmlns:a16="http://schemas.microsoft.com/office/drawing/2014/main" id="{865615AB-92E2-4D0B-9574-6215600BB5E1}"/>
              </a:ext>
            </a:extLst>
          </p:cNvPr>
          <p:cNvSpPr/>
          <p:nvPr/>
        </p:nvSpPr>
        <p:spPr>
          <a:xfrm>
            <a:off x="3289300" y="1117600"/>
            <a:ext cx="5511800" cy="37655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CORRECT!</a:t>
            </a:r>
          </a:p>
        </p:txBody>
      </p:sp>
      <p:sp>
        <p:nvSpPr>
          <p:cNvPr id="7" name="Rectangle 6">
            <a:hlinkClick r:id="rId5" action="ppaction://hlinksldjump"/>
            <a:extLst>
              <a:ext uri="{FF2B5EF4-FFF2-40B4-BE49-F238E27FC236}">
                <a16:creationId xmlns:a16="http://schemas.microsoft.com/office/drawing/2014/main" id="{E837B900-DF1C-4F54-963E-80E81549FC49}"/>
              </a:ext>
            </a:extLst>
          </p:cNvPr>
          <p:cNvSpPr/>
          <p:nvPr/>
        </p:nvSpPr>
        <p:spPr>
          <a:xfrm>
            <a:off x="4298950" y="5257800"/>
            <a:ext cx="3492500" cy="8255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Next question!</a:t>
            </a:r>
          </a:p>
        </p:txBody>
      </p:sp>
    </p:spTree>
    <p:extLst>
      <p:ext uri="{BB962C8B-B14F-4D97-AF65-F5344CB8AC3E}">
        <p14:creationId xmlns:p14="http://schemas.microsoft.com/office/powerpoint/2010/main" val="52307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C09219-9537-4382-BE46-E2E42E7808F4}"/>
              </a:ext>
            </a:extLst>
          </p:cNvPr>
          <p:cNvSpPr/>
          <p:nvPr/>
        </p:nvSpPr>
        <p:spPr>
          <a:xfrm>
            <a:off x="0" y="457200"/>
            <a:ext cx="8087360" cy="6400800"/>
          </a:xfrm>
          <a:prstGeom prst="rect">
            <a:avLst/>
          </a:prstGeom>
          <a:solidFill>
            <a:schemeClr val="accent1">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9" name="Rectangle 8">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p>
        </p:txBody>
      </p:sp>
      <p:sp>
        <p:nvSpPr>
          <p:cNvPr id="10" name="Rectangle 9">
            <a:hlinkClick r:id="rId2"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3" name="Rectangle 2">
            <a:extLst>
              <a:ext uri="{FF2B5EF4-FFF2-40B4-BE49-F238E27FC236}">
                <a16:creationId xmlns:a16="http://schemas.microsoft.com/office/drawing/2014/main" id="{3017623E-8918-4AFA-9616-997F421F0489}"/>
              </a:ext>
            </a:extLst>
          </p:cNvPr>
          <p:cNvSpPr/>
          <p:nvPr/>
        </p:nvSpPr>
        <p:spPr>
          <a:xfrm>
            <a:off x="0" y="457200"/>
            <a:ext cx="8087360" cy="457200"/>
          </a:xfrm>
          <a:prstGeom prst="rect">
            <a:avLst/>
          </a:prstGeom>
          <a:solidFill>
            <a:schemeClr val="accent1">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English To Welsh</a:t>
            </a:r>
          </a:p>
        </p:txBody>
      </p:sp>
      <p:sp>
        <p:nvSpPr>
          <p:cNvPr id="6" name="Rectangle 5">
            <a:hlinkClick r:id="rId5" action="ppaction://hlinksldjump"/>
            <a:extLst>
              <a:ext uri="{FF2B5EF4-FFF2-40B4-BE49-F238E27FC236}">
                <a16:creationId xmlns:a16="http://schemas.microsoft.com/office/drawing/2014/main" id="{6224B580-E81C-43A5-9C44-DC87DA9D5711}"/>
              </a:ext>
            </a:extLst>
          </p:cNvPr>
          <p:cNvSpPr/>
          <p:nvPr/>
        </p:nvSpPr>
        <p:spPr>
          <a:xfrm>
            <a:off x="4826000" y="457200"/>
            <a:ext cx="326136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Welsh to English</a:t>
            </a:r>
          </a:p>
          <a:p>
            <a:pPr algn="ctr"/>
            <a:endParaRPr lang="en-GB" dirty="0"/>
          </a:p>
        </p:txBody>
      </p:sp>
      <p:sp>
        <p:nvSpPr>
          <p:cNvPr id="15" name="Star: 5 Points 14">
            <a:hlinkClick r:id="rId6" action="ppaction://hlinksldjump"/>
            <a:extLst>
              <a:ext uri="{FF2B5EF4-FFF2-40B4-BE49-F238E27FC236}">
                <a16:creationId xmlns:a16="http://schemas.microsoft.com/office/drawing/2014/main" id="{B6D1CD11-B0CE-4CFF-A29E-736F64245DCD}"/>
              </a:ext>
            </a:extLst>
          </p:cNvPr>
          <p:cNvSpPr/>
          <p:nvPr/>
        </p:nvSpPr>
        <p:spPr>
          <a:xfrm>
            <a:off x="7579360" y="1109980"/>
            <a:ext cx="284480" cy="264160"/>
          </a:xfrm>
          <a:prstGeom prst="star5">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 name="Group 18">
            <a:extLst>
              <a:ext uri="{FF2B5EF4-FFF2-40B4-BE49-F238E27FC236}">
                <a16:creationId xmlns:a16="http://schemas.microsoft.com/office/drawing/2014/main" id="{47603C20-2A37-4A88-A17F-C1835C39D295}"/>
              </a:ext>
            </a:extLst>
          </p:cNvPr>
          <p:cNvGrpSpPr/>
          <p:nvPr/>
        </p:nvGrpSpPr>
        <p:grpSpPr>
          <a:xfrm>
            <a:off x="0" y="916940"/>
            <a:ext cx="8087360" cy="650240"/>
            <a:chOff x="0" y="1534160"/>
            <a:chExt cx="8087360" cy="650240"/>
          </a:xfrm>
          <a:solidFill>
            <a:schemeClr val="accent1">
              <a:lumMod val="40000"/>
              <a:lumOff val="60000"/>
            </a:schemeClr>
          </a:solidFill>
        </p:grpSpPr>
        <p:sp>
          <p:nvSpPr>
            <p:cNvPr id="20" name="Rectangle 19">
              <a:extLst>
                <a:ext uri="{FF2B5EF4-FFF2-40B4-BE49-F238E27FC236}">
                  <a16:creationId xmlns:a16="http://schemas.microsoft.com/office/drawing/2014/main" id="{1CBC00D3-490A-442F-A213-56F3FEAF7238}"/>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Elephant – nm</a:t>
              </a:r>
            </a:p>
            <a:p>
              <a:r>
                <a:rPr lang="en-GB" sz="1200" dirty="0" err="1"/>
                <a:t>eliffnt</a:t>
              </a:r>
              <a:endParaRPr lang="en-GB" sz="1200" dirty="0"/>
            </a:p>
          </p:txBody>
        </p:sp>
        <p:sp>
          <p:nvSpPr>
            <p:cNvPr id="21" name="Star: 5 Points 20">
              <a:extLst>
                <a:ext uri="{FF2B5EF4-FFF2-40B4-BE49-F238E27FC236}">
                  <a16:creationId xmlns:a16="http://schemas.microsoft.com/office/drawing/2014/main" id="{246E11EF-9E7C-49A0-9F01-651FC2706B37}"/>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id="{0AC2FA1F-22FD-4845-B7E6-4EE7D2FBAC73}"/>
              </a:ext>
            </a:extLst>
          </p:cNvPr>
          <p:cNvGrpSpPr/>
          <p:nvPr/>
        </p:nvGrpSpPr>
        <p:grpSpPr>
          <a:xfrm>
            <a:off x="0" y="1567180"/>
            <a:ext cx="8087360" cy="650240"/>
            <a:chOff x="0" y="1534160"/>
            <a:chExt cx="8087360" cy="650240"/>
          </a:xfrm>
          <a:solidFill>
            <a:schemeClr val="accent1">
              <a:lumMod val="40000"/>
              <a:lumOff val="60000"/>
            </a:schemeClr>
          </a:solidFill>
        </p:grpSpPr>
        <p:sp>
          <p:nvSpPr>
            <p:cNvPr id="23" name="Rectangle 22">
              <a:extLst>
                <a:ext uri="{FF2B5EF4-FFF2-40B4-BE49-F238E27FC236}">
                  <a16:creationId xmlns:a16="http://schemas.microsoft.com/office/drawing/2014/main" id="{72112F15-2EA9-458E-9F94-6E587D7E132C}"/>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employ – V</a:t>
              </a:r>
            </a:p>
            <a:p>
              <a:r>
                <a:rPr lang="en-GB" sz="1200" dirty="0" err="1"/>
                <a:t>cyflogi</a:t>
              </a:r>
              <a:endParaRPr lang="en-GB" sz="1200" dirty="0"/>
            </a:p>
          </p:txBody>
        </p:sp>
        <p:sp>
          <p:nvSpPr>
            <p:cNvPr id="24" name="Star: 5 Points 23">
              <a:extLst>
                <a:ext uri="{FF2B5EF4-FFF2-40B4-BE49-F238E27FC236}">
                  <a16:creationId xmlns:a16="http://schemas.microsoft.com/office/drawing/2014/main" id="{4ADD38F2-FB71-4819-9C57-F532395F5396}"/>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Rectangle 57">
            <a:hlinkClick r:id="rId7" action="ppaction://hlinksldjump"/>
            <a:extLst>
              <a:ext uri="{FF2B5EF4-FFF2-40B4-BE49-F238E27FC236}">
                <a16:creationId xmlns:a16="http://schemas.microsoft.com/office/drawing/2014/main" id="{20603876-611C-423C-8ED3-6CF3CB705FD0}"/>
              </a:ext>
            </a:extLst>
          </p:cNvPr>
          <p:cNvSpPr/>
          <p:nvPr/>
        </p:nvSpPr>
        <p:spPr>
          <a:xfrm>
            <a:off x="8087360" y="457200"/>
            <a:ext cx="4104640" cy="44132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Practise Words</a:t>
            </a:r>
          </a:p>
        </p:txBody>
      </p:sp>
      <p:sp>
        <p:nvSpPr>
          <p:cNvPr id="25" name="Rectangle 24">
            <a:hlinkClick r:id="rId5" action="ppaction://hlinksldjump"/>
            <a:extLst>
              <a:ext uri="{FF2B5EF4-FFF2-40B4-BE49-F238E27FC236}">
                <a16:creationId xmlns:a16="http://schemas.microsoft.com/office/drawing/2014/main" id="{B753DD98-9F4D-4922-9A40-B0B71320D9AA}"/>
              </a:ext>
            </a:extLst>
          </p:cNvPr>
          <p:cNvSpPr/>
          <p:nvPr/>
        </p:nvSpPr>
        <p:spPr>
          <a:xfrm>
            <a:off x="3982720" y="457200"/>
            <a:ext cx="4002595"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Welsh to English</a:t>
            </a:r>
          </a:p>
          <a:p>
            <a:pPr algn="ctr"/>
            <a:endParaRPr lang="en-GB" dirty="0"/>
          </a:p>
        </p:txBody>
      </p:sp>
      <p:sp>
        <p:nvSpPr>
          <p:cNvPr id="26" name="Rectangle 25">
            <a:extLst>
              <a:ext uri="{FF2B5EF4-FFF2-40B4-BE49-F238E27FC236}">
                <a16:creationId xmlns:a16="http://schemas.microsoft.com/office/drawing/2014/main" id="{2DA32EDB-5B82-4D93-A65F-DD8D9246A636}"/>
              </a:ext>
            </a:extLst>
          </p:cNvPr>
          <p:cNvSpPr/>
          <p:nvPr/>
        </p:nvSpPr>
        <p:spPr>
          <a:xfrm>
            <a:off x="0" y="481081"/>
            <a:ext cx="3982720" cy="457200"/>
          </a:xfrm>
          <a:prstGeom prst="rect">
            <a:avLst/>
          </a:prstGeom>
          <a:solidFill>
            <a:schemeClr val="accent1">
              <a:lumMod val="75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English To Welsh</a:t>
            </a:r>
          </a:p>
        </p:txBody>
      </p:sp>
      <p:sp>
        <p:nvSpPr>
          <p:cNvPr id="28" name="Rectangle 27">
            <a:extLst>
              <a:ext uri="{FF2B5EF4-FFF2-40B4-BE49-F238E27FC236}">
                <a16:creationId xmlns:a16="http://schemas.microsoft.com/office/drawing/2014/main" id="{33C6636F-329F-4F96-9D4D-FF6A4B585BEE}"/>
              </a:ext>
            </a:extLst>
          </p:cNvPr>
          <p:cNvSpPr/>
          <p:nvPr/>
        </p:nvSpPr>
        <p:spPr>
          <a:xfrm>
            <a:off x="14953" y="1324733"/>
            <a:ext cx="2667786" cy="45719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endParaRPr lang="en-GB" sz="1600" b="1" dirty="0"/>
          </a:p>
          <a:p>
            <a:r>
              <a:rPr lang="en-GB" sz="1600" dirty="0"/>
              <a:t>Elephant</a:t>
            </a:r>
            <a:endParaRPr lang="en-GB" sz="1400" dirty="0"/>
          </a:p>
          <a:p>
            <a:r>
              <a:rPr lang="en-GB" sz="1600" b="1" dirty="0"/>
              <a:t> </a:t>
            </a:r>
          </a:p>
          <a:p>
            <a:endParaRPr lang="en-GB" sz="1400" dirty="0"/>
          </a:p>
        </p:txBody>
      </p:sp>
      <p:sp>
        <p:nvSpPr>
          <p:cNvPr id="29" name="Rectangle 28">
            <a:extLst>
              <a:ext uri="{FF2B5EF4-FFF2-40B4-BE49-F238E27FC236}">
                <a16:creationId xmlns:a16="http://schemas.microsoft.com/office/drawing/2014/main" id="{9E421D86-172A-4950-8421-5266E5883FA9}"/>
              </a:ext>
            </a:extLst>
          </p:cNvPr>
          <p:cNvSpPr/>
          <p:nvPr/>
        </p:nvSpPr>
        <p:spPr>
          <a:xfrm>
            <a:off x="14953" y="176923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Employ  </a:t>
            </a:r>
          </a:p>
        </p:txBody>
      </p:sp>
      <p:sp>
        <p:nvSpPr>
          <p:cNvPr id="37" name="Rectangle 36">
            <a:extLst>
              <a:ext uri="{FF2B5EF4-FFF2-40B4-BE49-F238E27FC236}">
                <a16:creationId xmlns:a16="http://schemas.microsoft.com/office/drawing/2014/main" id="{3D5E1766-0547-461B-96D3-7C03DB8BA178}"/>
              </a:ext>
            </a:extLst>
          </p:cNvPr>
          <p:cNvSpPr/>
          <p:nvPr/>
        </p:nvSpPr>
        <p:spPr>
          <a:xfrm>
            <a:off x="2654301" y="1320527"/>
            <a:ext cx="2667786" cy="44830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endParaRPr lang="en-GB" sz="1600" b="1" dirty="0"/>
          </a:p>
          <a:p>
            <a:r>
              <a:rPr lang="en-GB" sz="1600" dirty="0" err="1"/>
              <a:t>Eliffnt</a:t>
            </a:r>
            <a:endParaRPr lang="en-GB" sz="1400" dirty="0"/>
          </a:p>
          <a:p>
            <a:endParaRPr lang="en-GB" sz="1600" b="1" dirty="0"/>
          </a:p>
          <a:p>
            <a:endParaRPr lang="en-GB" sz="1400" dirty="0"/>
          </a:p>
        </p:txBody>
      </p:sp>
      <p:sp>
        <p:nvSpPr>
          <p:cNvPr id="38" name="Rectangle 37">
            <a:extLst>
              <a:ext uri="{FF2B5EF4-FFF2-40B4-BE49-F238E27FC236}">
                <a16:creationId xmlns:a16="http://schemas.microsoft.com/office/drawing/2014/main" id="{BA3218A1-7253-427F-B79D-9C2A45BC1359}"/>
              </a:ext>
            </a:extLst>
          </p:cNvPr>
          <p:cNvSpPr/>
          <p:nvPr/>
        </p:nvSpPr>
        <p:spPr>
          <a:xfrm>
            <a:off x="2653753" y="176923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400" b="1" dirty="0"/>
          </a:p>
          <a:p>
            <a:r>
              <a:rPr lang="en-GB" sz="1600" dirty="0" err="1"/>
              <a:t>Cyflogi</a:t>
            </a:r>
            <a:endParaRPr lang="en-GB" sz="1200" dirty="0"/>
          </a:p>
          <a:p>
            <a:endParaRPr lang="en-GB" sz="1400" dirty="0"/>
          </a:p>
        </p:txBody>
      </p:sp>
      <p:sp>
        <p:nvSpPr>
          <p:cNvPr id="47" name="Rectangle 46">
            <a:extLst>
              <a:ext uri="{FF2B5EF4-FFF2-40B4-BE49-F238E27FC236}">
                <a16:creationId xmlns:a16="http://schemas.microsoft.com/office/drawing/2014/main" id="{F81B5C8C-F90E-486F-B083-BC078B07B7B9}"/>
              </a:ext>
            </a:extLst>
          </p:cNvPr>
          <p:cNvSpPr/>
          <p:nvPr/>
        </p:nvSpPr>
        <p:spPr>
          <a:xfrm>
            <a:off x="5321539" y="1320922"/>
            <a:ext cx="2667786" cy="44831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48" name="Rectangle 47">
            <a:extLst>
              <a:ext uri="{FF2B5EF4-FFF2-40B4-BE49-F238E27FC236}">
                <a16:creationId xmlns:a16="http://schemas.microsoft.com/office/drawing/2014/main" id="{74379131-ACEB-4D53-90E1-6A0DBEF4EAEB}"/>
              </a:ext>
            </a:extLst>
          </p:cNvPr>
          <p:cNvSpPr/>
          <p:nvPr/>
        </p:nvSpPr>
        <p:spPr>
          <a:xfrm>
            <a:off x="5321353" y="177059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V</a:t>
            </a:r>
          </a:p>
          <a:p>
            <a:endParaRPr lang="en-GB" sz="1400" dirty="0"/>
          </a:p>
        </p:txBody>
      </p:sp>
      <p:sp>
        <p:nvSpPr>
          <p:cNvPr id="56" name="Rectangle 55">
            <a:extLst>
              <a:ext uri="{FF2B5EF4-FFF2-40B4-BE49-F238E27FC236}">
                <a16:creationId xmlns:a16="http://schemas.microsoft.com/office/drawing/2014/main" id="{879C0140-F54E-4D82-B437-357179E1C21A}"/>
              </a:ext>
            </a:extLst>
          </p:cNvPr>
          <p:cNvSpPr/>
          <p:nvPr/>
        </p:nvSpPr>
        <p:spPr>
          <a:xfrm>
            <a:off x="5197" y="907988"/>
            <a:ext cx="2646563"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English Word</a:t>
            </a:r>
          </a:p>
          <a:p>
            <a:endParaRPr lang="en-GB" sz="1400" dirty="0"/>
          </a:p>
        </p:txBody>
      </p:sp>
      <p:sp>
        <p:nvSpPr>
          <p:cNvPr id="57" name="Rectangle 56">
            <a:extLst>
              <a:ext uri="{FF2B5EF4-FFF2-40B4-BE49-F238E27FC236}">
                <a16:creationId xmlns:a16="http://schemas.microsoft.com/office/drawing/2014/main" id="{BF4C755D-A896-4416-8175-366A2983199C}"/>
              </a:ext>
            </a:extLst>
          </p:cNvPr>
          <p:cNvSpPr/>
          <p:nvPr/>
        </p:nvSpPr>
        <p:spPr>
          <a:xfrm>
            <a:off x="2654301" y="906723"/>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Welsh Word</a:t>
            </a:r>
          </a:p>
          <a:p>
            <a:endParaRPr lang="en-GB" sz="1400" dirty="0"/>
          </a:p>
        </p:txBody>
      </p:sp>
      <p:sp>
        <p:nvSpPr>
          <p:cNvPr id="59" name="Rectangle 58">
            <a:extLst>
              <a:ext uri="{FF2B5EF4-FFF2-40B4-BE49-F238E27FC236}">
                <a16:creationId xmlns:a16="http://schemas.microsoft.com/office/drawing/2014/main" id="{01F4E920-6E3E-4D34-AA7F-F37DDBEA9E27}"/>
              </a:ext>
            </a:extLst>
          </p:cNvPr>
          <p:cNvSpPr/>
          <p:nvPr/>
        </p:nvSpPr>
        <p:spPr>
          <a:xfrm>
            <a:off x="5323708" y="906712"/>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Word Type</a:t>
            </a:r>
          </a:p>
          <a:p>
            <a:endParaRPr lang="en-GB" sz="1400" dirty="0"/>
          </a:p>
        </p:txBody>
      </p:sp>
      <p:sp>
        <p:nvSpPr>
          <p:cNvPr id="91" name="Rectangle 90">
            <a:extLst>
              <a:ext uri="{FF2B5EF4-FFF2-40B4-BE49-F238E27FC236}">
                <a16:creationId xmlns:a16="http://schemas.microsoft.com/office/drawing/2014/main" id="{D5ABF95F-1D48-4109-BD04-05BF4698157F}"/>
              </a:ext>
            </a:extLst>
          </p:cNvPr>
          <p:cNvSpPr/>
          <p:nvPr/>
        </p:nvSpPr>
        <p:spPr>
          <a:xfrm>
            <a:off x="7988404" y="914400"/>
            <a:ext cx="241196" cy="595660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0C5AF53B-6F53-464D-BC9E-47DDAFC5AE01}"/>
              </a:ext>
            </a:extLst>
          </p:cNvPr>
          <p:cNvSpPr/>
          <p:nvPr/>
        </p:nvSpPr>
        <p:spPr>
          <a:xfrm>
            <a:off x="7988038" y="2615505"/>
            <a:ext cx="241196" cy="54659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AED7BBCE-7E56-4E24-8ADE-2A387ABEBBD2}"/>
              </a:ext>
            </a:extLst>
          </p:cNvPr>
          <p:cNvSpPr/>
          <p:nvPr/>
        </p:nvSpPr>
        <p:spPr>
          <a:xfrm>
            <a:off x="7578532" y="1405256"/>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4" name="Group 93">
            <a:extLst>
              <a:ext uri="{FF2B5EF4-FFF2-40B4-BE49-F238E27FC236}">
                <a16:creationId xmlns:a16="http://schemas.microsoft.com/office/drawing/2014/main" id="{FA06E4D0-558B-4586-9152-1D80C65916E2}"/>
              </a:ext>
            </a:extLst>
          </p:cNvPr>
          <p:cNvGrpSpPr/>
          <p:nvPr/>
        </p:nvGrpSpPr>
        <p:grpSpPr>
          <a:xfrm>
            <a:off x="7578532" y="1844468"/>
            <a:ext cx="302400" cy="302073"/>
            <a:chOff x="7578532" y="1844468"/>
            <a:chExt cx="302400" cy="302073"/>
          </a:xfrm>
        </p:grpSpPr>
        <p:sp>
          <p:nvSpPr>
            <p:cNvPr id="95" name="Rectangle 94">
              <a:extLst>
                <a:ext uri="{FF2B5EF4-FFF2-40B4-BE49-F238E27FC236}">
                  <a16:creationId xmlns:a16="http://schemas.microsoft.com/office/drawing/2014/main" id="{A3540223-1611-47BE-8B25-970DF20F34C3}"/>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Plus Sign 95">
              <a:extLst>
                <a:ext uri="{FF2B5EF4-FFF2-40B4-BE49-F238E27FC236}">
                  <a16:creationId xmlns:a16="http://schemas.microsoft.com/office/drawing/2014/main" id="{880FBDD0-92F0-43AB-87D7-2C3A19B55A6B}"/>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8" name="Plus Sign 117">
            <a:extLst>
              <a:ext uri="{FF2B5EF4-FFF2-40B4-BE49-F238E27FC236}">
                <a16:creationId xmlns:a16="http://schemas.microsoft.com/office/drawing/2014/main" id="{5111F1FA-DD40-4ADD-88CA-FF4767C2BA18}"/>
              </a:ext>
            </a:extLst>
          </p:cNvPr>
          <p:cNvSpPr/>
          <p:nvPr/>
        </p:nvSpPr>
        <p:spPr>
          <a:xfrm>
            <a:off x="7603732" y="1436361"/>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9" name="Group 118">
            <a:extLst>
              <a:ext uri="{FF2B5EF4-FFF2-40B4-BE49-F238E27FC236}">
                <a16:creationId xmlns:a16="http://schemas.microsoft.com/office/drawing/2014/main" id="{4BD0CE2C-6D27-403C-945E-6B37853644E9}"/>
              </a:ext>
            </a:extLst>
          </p:cNvPr>
          <p:cNvGrpSpPr/>
          <p:nvPr/>
        </p:nvGrpSpPr>
        <p:grpSpPr>
          <a:xfrm>
            <a:off x="11767680" y="520844"/>
            <a:ext cx="302400" cy="302073"/>
            <a:chOff x="7535172" y="966044"/>
            <a:chExt cx="302400" cy="302073"/>
          </a:xfrm>
        </p:grpSpPr>
        <p:sp>
          <p:nvSpPr>
            <p:cNvPr id="120" name="Rectangle 119">
              <a:hlinkClick r:id="rId8" action="ppaction://hlinksldjump"/>
              <a:extLst>
                <a:ext uri="{FF2B5EF4-FFF2-40B4-BE49-F238E27FC236}">
                  <a16:creationId xmlns:a16="http://schemas.microsoft.com/office/drawing/2014/main" id="{E9F30439-FB50-4103-AFC0-16F1511F85BB}"/>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Plus Sign 120">
              <a:hlinkClick r:id="rId8" action="ppaction://hlinksldjump"/>
              <a:extLst>
                <a:ext uri="{FF2B5EF4-FFF2-40B4-BE49-F238E27FC236}">
                  <a16:creationId xmlns:a16="http://schemas.microsoft.com/office/drawing/2014/main" id="{A5801000-3592-4B96-9FF1-4E9CB991A3F5}"/>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2" name="Speech Bubble: Oval 121">
            <a:extLst>
              <a:ext uri="{FF2B5EF4-FFF2-40B4-BE49-F238E27FC236}">
                <a16:creationId xmlns:a16="http://schemas.microsoft.com/office/drawing/2014/main" id="{A9FB2A04-FBED-4556-BD44-F1F487A93E50}"/>
              </a:ext>
            </a:extLst>
          </p:cNvPr>
          <p:cNvSpPr/>
          <p:nvPr/>
        </p:nvSpPr>
        <p:spPr>
          <a:xfrm>
            <a:off x="3699748" y="2761934"/>
            <a:ext cx="3238500" cy="2247900"/>
          </a:xfrm>
          <a:prstGeom prst="wedgeEllipseCallout">
            <a:avLst>
              <a:gd name="adj1" fmla="val -38480"/>
              <a:gd name="adj2" fmla="val -1623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As the user begins to add text into the box the dictionary will only show relevant words [SE-UC-1]</a:t>
            </a:r>
          </a:p>
        </p:txBody>
      </p:sp>
    </p:spTree>
    <p:extLst>
      <p:ext uri="{BB962C8B-B14F-4D97-AF65-F5344CB8AC3E}">
        <p14:creationId xmlns:p14="http://schemas.microsoft.com/office/powerpoint/2010/main" val="244486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School</a:t>
            </a:r>
          </a:p>
        </p:txBody>
      </p:sp>
      <p:sp>
        <p:nvSpPr>
          <p:cNvPr id="3" name="Rectangle 2">
            <a:hlinkClick r:id="rId5" action="ppaction://hlinksldjump"/>
            <a:extLst>
              <a:ext uri="{FF2B5EF4-FFF2-40B4-BE49-F238E27FC236}">
                <a16:creationId xmlns:a16="http://schemas.microsoft.com/office/drawing/2014/main" id="{6859F5EC-255F-4AC0-9529-93B9FF7F4B2E}"/>
              </a:ext>
            </a:extLst>
          </p:cNvPr>
          <p:cNvSpPr/>
          <p:nvPr/>
        </p:nvSpPr>
        <p:spPr>
          <a:xfrm>
            <a:off x="4521200" y="4572000"/>
            <a:ext cx="30480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peech Bubble: Oval 3">
            <a:extLst>
              <a:ext uri="{FF2B5EF4-FFF2-40B4-BE49-F238E27FC236}">
                <a16:creationId xmlns:a16="http://schemas.microsoft.com/office/drawing/2014/main" id="{CD03028C-79C6-405E-AA80-923D642C5EBC}"/>
              </a:ext>
            </a:extLst>
          </p:cNvPr>
          <p:cNvSpPr/>
          <p:nvPr/>
        </p:nvSpPr>
        <p:spPr>
          <a:xfrm>
            <a:off x="9079230" y="4572000"/>
            <a:ext cx="2782570" cy="2286000"/>
          </a:xfrm>
          <a:prstGeom prst="wedgeEllipseCallout">
            <a:avLst>
              <a:gd name="adj1" fmla="val -99035"/>
              <a:gd name="adj2" fmla="val -28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User will type in there answer by clicking on the box</a:t>
            </a:r>
          </a:p>
        </p:txBody>
      </p:sp>
    </p:spTree>
    <p:extLst>
      <p:ext uri="{BB962C8B-B14F-4D97-AF65-F5344CB8AC3E}">
        <p14:creationId xmlns:p14="http://schemas.microsoft.com/office/powerpoint/2010/main" val="1513555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School</a:t>
            </a:r>
          </a:p>
        </p:txBody>
      </p:sp>
      <p:sp>
        <p:nvSpPr>
          <p:cNvPr id="3" name="Rectangle 2">
            <a:extLst>
              <a:ext uri="{FF2B5EF4-FFF2-40B4-BE49-F238E27FC236}">
                <a16:creationId xmlns:a16="http://schemas.microsoft.com/office/drawing/2014/main" id="{6859F5EC-255F-4AC0-9529-93B9FF7F4B2E}"/>
              </a:ext>
            </a:extLst>
          </p:cNvPr>
          <p:cNvSpPr/>
          <p:nvPr/>
        </p:nvSpPr>
        <p:spPr>
          <a:xfrm>
            <a:off x="4521200" y="4572000"/>
            <a:ext cx="30480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Gwaith</a:t>
            </a:r>
          </a:p>
        </p:txBody>
      </p:sp>
      <p:sp>
        <p:nvSpPr>
          <p:cNvPr id="5" name="Rectangle 4">
            <a:hlinkClick r:id="rId5" action="ppaction://hlinksldjump"/>
            <a:extLst>
              <a:ext uri="{FF2B5EF4-FFF2-40B4-BE49-F238E27FC236}">
                <a16:creationId xmlns:a16="http://schemas.microsoft.com/office/drawing/2014/main" id="{45CE49E4-E9A2-42E0-AE04-DFD697A5F39B}"/>
              </a:ext>
            </a:extLst>
          </p:cNvPr>
          <p:cNvSpPr/>
          <p:nvPr/>
        </p:nvSpPr>
        <p:spPr>
          <a:xfrm>
            <a:off x="5130800" y="5359400"/>
            <a:ext cx="1892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a:t>
            </a:r>
          </a:p>
        </p:txBody>
      </p:sp>
      <p:sp>
        <p:nvSpPr>
          <p:cNvPr id="6" name="Speech Bubble: Oval 5">
            <a:extLst>
              <a:ext uri="{FF2B5EF4-FFF2-40B4-BE49-F238E27FC236}">
                <a16:creationId xmlns:a16="http://schemas.microsoft.com/office/drawing/2014/main" id="{E51CD737-5909-4A8F-919B-EC05D712EB7F}"/>
              </a:ext>
            </a:extLst>
          </p:cNvPr>
          <p:cNvSpPr/>
          <p:nvPr/>
        </p:nvSpPr>
        <p:spPr>
          <a:xfrm>
            <a:off x="8051800" y="4292600"/>
            <a:ext cx="3048000" cy="1257300"/>
          </a:xfrm>
          <a:prstGeom prst="wedgeEllipseCallout">
            <a:avLst>
              <a:gd name="adj1" fmla="val -76666"/>
              <a:gd name="adj2" fmla="val 513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Click the button to submit your answer</a:t>
            </a:r>
          </a:p>
        </p:txBody>
      </p:sp>
    </p:spTree>
    <p:extLst>
      <p:ext uri="{BB962C8B-B14F-4D97-AF65-F5344CB8AC3E}">
        <p14:creationId xmlns:p14="http://schemas.microsoft.com/office/powerpoint/2010/main" val="4127391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5"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3" name="Rectangle 2">
            <a:extLst>
              <a:ext uri="{FF2B5EF4-FFF2-40B4-BE49-F238E27FC236}">
                <a16:creationId xmlns:a16="http://schemas.microsoft.com/office/drawing/2014/main" id="{6859F5EC-255F-4AC0-9529-93B9FF7F4B2E}"/>
              </a:ext>
            </a:extLst>
          </p:cNvPr>
          <p:cNvSpPr/>
          <p:nvPr/>
        </p:nvSpPr>
        <p:spPr>
          <a:xfrm>
            <a:off x="4572000" y="4572000"/>
            <a:ext cx="30480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
        <p:nvSpPr>
          <p:cNvPr id="5" name="Rectangle 4">
            <a:extLst>
              <a:ext uri="{FF2B5EF4-FFF2-40B4-BE49-F238E27FC236}">
                <a16:creationId xmlns:a16="http://schemas.microsoft.com/office/drawing/2014/main" id="{45CE49E4-E9A2-42E0-AE04-DFD697A5F39B}"/>
              </a:ext>
            </a:extLst>
          </p:cNvPr>
          <p:cNvSpPr/>
          <p:nvPr/>
        </p:nvSpPr>
        <p:spPr>
          <a:xfrm>
            <a:off x="5130800" y="5349723"/>
            <a:ext cx="1892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a:t>
            </a:r>
          </a:p>
        </p:txBody>
      </p:sp>
      <p:sp>
        <p:nvSpPr>
          <p:cNvPr id="4" name="Rectangle 3">
            <a:extLst>
              <a:ext uri="{FF2B5EF4-FFF2-40B4-BE49-F238E27FC236}">
                <a16:creationId xmlns:a16="http://schemas.microsoft.com/office/drawing/2014/main" id="{865615AB-92E2-4D0B-9574-6215600BB5E1}"/>
              </a:ext>
            </a:extLst>
          </p:cNvPr>
          <p:cNvSpPr/>
          <p:nvPr/>
        </p:nvSpPr>
        <p:spPr>
          <a:xfrm>
            <a:off x="3340100" y="1117600"/>
            <a:ext cx="5511800" cy="37655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Incorrect</a:t>
            </a:r>
          </a:p>
        </p:txBody>
      </p:sp>
      <p:sp>
        <p:nvSpPr>
          <p:cNvPr id="13" name="Rectangle 12">
            <a:hlinkClick r:id="rId6" action="ppaction://hlinksldjump"/>
            <a:extLst>
              <a:ext uri="{FF2B5EF4-FFF2-40B4-BE49-F238E27FC236}">
                <a16:creationId xmlns:a16="http://schemas.microsoft.com/office/drawing/2014/main" id="{DAE8186E-4143-4E0B-B4A2-2CBE4481FBE9}"/>
              </a:ext>
            </a:extLst>
          </p:cNvPr>
          <p:cNvSpPr/>
          <p:nvPr/>
        </p:nvSpPr>
        <p:spPr>
          <a:xfrm>
            <a:off x="4572000" y="5019523"/>
            <a:ext cx="3048000" cy="48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Reveal Answer</a:t>
            </a:r>
          </a:p>
        </p:txBody>
      </p:sp>
      <p:sp>
        <p:nvSpPr>
          <p:cNvPr id="14" name="Rectangle 13">
            <a:hlinkClick r:id="rId7" action="ppaction://hlinksldjump"/>
            <a:extLst>
              <a:ext uri="{FF2B5EF4-FFF2-40B4-BE49-F238E27FC236}">
                <a16:creationId xmlns:a16="http://schemas.microsoft.com/office/drawing/2014/main" id="{3CA45587-ED3D-4ED2-9617-99C8B9B2FC7B}"/>
              </a:ext>
            </a:extLst>
          </p:cNvPr>
          <p:cNvSpPr/>
          <p:nvPr/>
        </p:nvSpPr>
        <p:spPr>
          <a:xfrm>
            <a:off x="4572000" y="5648173"/>
            <a:ext cx="3048000" cy="48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Try Again</a:t>
            </a:r>
          </a:p>
        </p:txBody>
      </p:sp>
      <p:sp>
        <p:nvSpPr>
          <p:cNvPr id="15" name="Rectangle 14">
            <a:hlinkClick r:id="rId3" action="ppaction://hlinksldjump"/>
            <a:extLst>
              <a:ext uri="{FF2B5EF4-FFF2-40B4-BE49-F238E27FC236}">
                <a16:creationId xmlns:a16="http://schemas.microsoft.com/office/drawing/2014/main" id="{C8D6B3FC-1F7A-4CB7-8AB8-02E3F0F8896D}"/>
              </a:ext>
            </a:extLst>
          </p:cNvPr>
          <p:cNvSpPr/>
          <p:nvPr/>
        </p:nvSpPr>
        <p:spPr>
          <a:xfrm>
            <a:off x="4572000" y="6276823"/>
            <a:ext cx="3048000" cy="48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Return to revision menu</a:t>
            </a:r>
          </a:p>
        </p:txBody>
      </p:sp>
    </p:spTree>
    <p:extLst>
      <p:ext uri="{BB962C8B-B14F-4D97-AF65-F5344CB8AC3E}">
        <p14:creationId xmlns:p14="http://schemas.microsoft.com/office/powerpoint/2010/main" val="2566980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048D052-7FB0-499C-982D-DDFDC86F8AD3}"/>
              </a:ext>
            </a:extLst>
          </p:cNvPr>
          <p:cNvSpPr/>
          <p:nvPr/>
        </p:nvSpPr>
        <p:spPr>
          <a:xfrm>
            <a:off x="5130800" y="5349723"/>
            <a:ext cx="1892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a:t>
            </a:r>
          </a:p>
        </p:txBody>
      </p:sp>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5"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15" name="Rectangle 14">
            <a:extLst>
              <a:ext uri="{FF2B5EF4-FFF2-40B4-BE49-F238E27FC236}">
                <a16:creationId xmlns:a16="http://schemas.microsoft.com/office/drawing/2014/main" id="{0567FCE8-045C-40D0-B15B-A748E4897DDF}"/>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
        <p:nvSpPr>
          <p:cNvPr id="16" name="Rectangle 15">
            <a:extLst>
              <a:ext uri="{FF2B5EF4-FFF2-40B4-BE49-F238E27FC236}">
                <a16:creationId xmlns:a16="http://schemas.microsoft.com/office/drawing/2014/main" id="{8B0E123F-3623-468C-A168-B565C1551BE8}"/>
              </a:ext>
            </a:extLst>
          </p:cNvPr>
          <p:cNvSpPr/>
          <p:nvPr/>
        </p:nvSpPr>
        <p:spPr>
          <a:xfrm>
            <a:off x="4572000" y="4572000"/>
            <a:ext cx="30480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Araf</a:t>
            </a:r>
            <a:endParaRPr lang="en-GB" dirty="0"/>
          </a:p>
        </p:txBody>
      </p:sp>
      <p:sp>
        <p:nvSpPr>
          <p:cNvPr id="18" name="Rectangle 17">
            <a:extLst>
              <a:ext uri="{FF2B5EF4-FFF2-40B4-BE49-F238E27FC236}">
                <a16:creationId xmlns:a16="http://schemas.microsoft.com/office/drawing/2014/main" id="{6585DEE8-DF61-4F85-9A13-E2DD140FBC26}"/>
              </a:ext>
            </a:extLst>
          </p:cNvPr>
          <p:cNvSpPr/>
          <p:nvPr/>
        </p:nvSpPr>
        <p:spPr>
          <a:xfrm>
            <a:off x="3340100" y="1117600"/>
            <a:ext cx="5511800" cy="37655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Ysgol</a:t>
            </a:r>
          </a:p>
        </p:txBody>
      </p:sp>
      <p:sp>
        <p:nvSpPr>
          <p:cNvPr id="20" name="Rectangle 19">
            <a:hlinkClick r:id="rId6" action="ppaction://hlinksldjump"/>
            <a:extLst>
              <a:ext uri="{FF2B5EF4-FFF2-40B4-BE49-F238E27FC236}">
                <a16:creationId xmlns:a16="http://schemas.microsoft.com/office/drawing/2014/main" id="{F99C779B-E832-4767-B29E-38D3DAE58CB8}"/>
              </a:ext>
            </a:extLst>
          </p:cNvPr>
          <p:cNvSpPr/>
          <p:nvPr/>
        </p:nvSpPr>
        <p:spPr>
          <a:xfrm>
            <a:off x="4572000" y="5019523"/>
            <a:ext cx="3048000" cy="48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Try Again</a:t>
            </a:r>
          </a:p>
        </p:txBody>
      </p:sp>
      <p:sp>
        <p:nvSpPr>
          <p:cNvPr id="21" name="Rectangle 20">
            <a:hlinkClick r:id="rId3" action="ppaction://hlinksldjump"/>
            <a:extLst>
              <a:ext uri="{FF2B5EF4-FFF2-40B4-BE49-F238E27FC236}">
                <a16:creationId xmlns:a16="http://schemas.microsoft.com/office/drawing/2014/main" id="{9437EDCA-DA2D-4A33-8F54-12365515EDD5}"/>
              </a:ext>
            </a:extLst>
          </p:cNvPr>
          <p:cNvSpPr/>
          <p:nvPr/>
        </p:nvSpPr>
        <p:spPr>
          <a:xfrm>
            <a:off x="4572000" y="5648173"/>
            <a:ext cx="3048000" cy="48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Return to revision menu</a:t>
            </a:r>
          </a:p>
        </p:txBody>
      </p:sp>
    </p:spTree>
    <p:extLst>
      <p:ext uri="{BB962C8B-B14F-4D97-AF65-F5344CB8AC3E}">
        <p14:creationId xmlns:p14="http://schemas.microsoft.com/office/powerpoint/2010/main" val="3713780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C09219-9537-4382-BE46-E2E42E7808F4}"/>
              </a:ext>
            </a:extLst>
          </p:cNvPr>
          <p:cNvSpPr/>
          <p:nvPr/>
        </p:nvSpPr>
        <p:spPr>
          <a:xfrm>
            <a:off x="0" y="457200"/>
            <a:ext cx="8087360" cy="6400800"/>
          </a:xfrm>
          <a:prstGeom prst="rect">
            <a:avLst/>
          </a:prstGeom>
          <a:solidFill>
            <a:schemeClr val="accent1">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Dictionary where users can just scroll through English words and there translations </a:t>
            </a:r>
          </a:p>
        </p:txBody>
      </p:sp>
      <p:sp>
        <p:nvSpPr>
          <p:cNvPr id="8" name="Rectangle 7">
            <a:extLst>
              <a:ext uri="{FF2B5EF4-FFF2-40B4-BE49-F238E27FC236}">
                <a16:creationId xmlns:a16="http://schemas.microsoft.com/office/drawing/2014/main" id="{FC04FD2D-78F3-4E4F-B432-278E17CA49BC}"/>
              </a:ext>
            </a:extLst>
          </p:cNvPr>
          <p:cNvSpPr/>
          <p:nvPr/>
        </p:nvSpPr>
        <p:spPr>
          <a:xfrm>
            <a:off x="8087360" y="457200"/>
            <a:ext cx="4104640" cy="6400800"/>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3" name="Rectangle 2">
            <a:extLst>
              <a:ext uri="{FF2B5EF4-FFF2-40B4-BE49-F238E27FC236}">
                <a16:creationId xmlns:a16="http://schemas.microsoft.com/office/drawing/2014/main" id="{3017623E-8918-4AFA-9616-997F421F0489}"/>
              </a:ext>
            </a:extLst>
          </p:cNvPr>
          <p:cNvSpPr/>
          <p:nvPr/>
        </p:nvSpPr>
        <p:spPr>
          <a:xfrm>
            <a:off x="0" y="457200"/>
            <a:ext cx="8087360" cy="457200"/>
          </a:xfrm>
          <a:prstGeom prst="rect">
            <a:avLst/>
          </a:prstGeom>
          <a:solidFill>
            <a:schemeClr val="accent1">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English To Welsh</a:t>
            </a:r>
          </a:p>
        </p:txBody>
      </p:sp>
      <p:sp>
        <p:nvSpPr>
          <p:cNvPr id="6" name="Rectangle 5">
            <a:extLst>
              <a:ext uri="{FF2B5EF4-FFF2-40B4-BE49-F238E27FC236}">
                <a16:creationId xmlns:a16="http://schemas.microsoft.com/office/drawing/2014/main" id="{6224B580-E81C-43A5-9C44-DC87DA9D5711}"/>
              </a:ext>
            </a:extLst>
          </p:cNvPr>
          <p:cNvSpPr/>
          <p:nvPr/>
        </p:nvSpPr>
        <p:spPr>
          <a:xfrm>
            <a:off x="4826000" y="457200"/>
            <a:ext cx="326136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Reverse</a:t>
            </a:r>
          </a:p>
        </p:txBody>
      </p:sp>
      <p:grpSp>
        <p:nvGrpSpPr>
          <p:cNvPr id="13" name="Group 12">
            <a:extLst>
              <a:ext uri="{FF2B5EF4-FFF2-40B4-BE49-F238E27FC236}">
                <a16:creationId xmlns:a16="http://schemas.microsoft.com/office/drawing/2014/main" id="{8200E6BF-4944-4740-85B0-2C172B67A72A}"/>
              </a:ext>
            </a:extLst>
          </p:cNvPr>
          <p:cNvGrpSpPr/>
          <p:nvPr/>
        </p:nvGrpSpPr>
        <p:grpSpPr>
          <a:xfrm>
            <a:off x="0" y="914400"/>
            <a:ext cx="8087360" cy="650240"/>
            <a:chOff x="0" y="1534160"/>
            <a:chExt cx="8087360" cy="650240"/>
          </a:xfrm>
          <a:solidFill>
            <a:schemeClr val="accent1">
              <a:lumMod val="40000"/>
              <a:lumOff val="60000"/>
            </a:schemeClr>
          </a:solidFill>
        </p:grpSpPr>
        <p:sp>
          <p:nvSpPr>
            <p:cNvPr id="14" name="Rectangle 13">
              <a:extLst>
                <a:ext uri="{FF2B5EF4-FFF2-40B4-BE49-F238E27FC236}">
                  <a16:creationId xmlns:a16="http://schemas.microsoft.com/office/drawing/2014/main" id="{A5C20E4F-E47C-423B-966A-D261726F8BB7}"/>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English Word – word type</a:t>
              </a:r>
            </a:p>
            <a:p>
              <a:r>
                <a:rPr lang="en-GB" sz="1400" dirty="0"/>
                <a:t>Welsh Word</a:t>
              </a:r>
            </a:p>
          </p:txBody>
        </p:sp>
        <p:sp>
          <p:nvSpPr>
            <p:cNvPr id="15" name="Star: 5 Points 14">
              <a:extLst>
                <a:ext uri="{FF2B5EF4-FFF2-40B4-BE49-F238E27FC236}">
                  <a16:creationId xmlns:a16="http://schemas.microsoft.com/office/drawing/2014/main" id="{B6D1CD11-B0CE-4CFF-A29E-736F64245DCD}"/>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4750593F-558E-4767-8E11-4478425BBF37}"/>
              </a:ext>
            </a:extLst>
          </p:cNvPr>
          <p:cNvGrpSpPr/>
          <p:nvPr/>
        </p:nvGrpSpPr>
        <p:grpSpPr>
          <a:xfrm>
            <a:off x="0" y="1564640"/>
            <a:ext cx="8087360" cy="650240"/>
            <a:chOff x="0" y="1534160"/>
            <a:chExt cx="8087360" cy="650240"/>
          </a:xfrm>
          <a:solidFill>
            <a:schemeClr val="accent1">
              <a:lumMod val="40000"/>
              <a:lumOff val="60000"/>
            </a:schemeClr>
          </a:solidFill>
        </p:grpSpPr>
        <p:sp>
          <p:nvSpPr>
            <p:cNvPr id="17" name="Rectangle 16">
              <a:extLst>
                <a:ext uri="{FF2B5EF4-FFF2-40B4-BE49-F238E27FC236}">
                  <a16:creationId xmlns:a16="http://schemas.microsoft.com/office/drawing/2014/main" id="{AB51CF5C-6057-4FA9-80C4-1144FAB38F0C}"/>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English Word – word type</a:t>
              </a:r>
            </a:p>
            <a:p>
              <a:r>
                <a:rPr lang="en-GB" sz="1400" dirty="0"/>
                <a:t>Welsh Word</a:t>
              </a:r>
            </a:p>
          </p:txBody>
        </p:sp>
        <p:sp>
          <p:nvSpPr>
            <p:cNvPr id="18" name="Star: 5 Points 17">
              <a:extLst>
                <a:ext uri="{FF2B5EF4-FFF2-40B4-BE49-F238E27FC236}">
                  <a16:creationId xmlns:a16="http://schemas.microsoft.com/office/drawing/2014/main" id="{6FC3EEE2-AD0E-4E15-A8B6-4A8225C1F95E}"/>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47603C20-2A37-4A88-A17F-C1835C39D295}"/>
              </a:ext>
            </a:extLst>
          </p:cNvPr>
          <p:cNvGrpSpPr/>
          <p:nvPr/>
        </p:nvGrpSpPr>
        <p:grpSpPr>
          <a:xfrm>
            <a:off x="0" y="2218690"/>
            <a:ext cx="8087360" cy="650240"/>
            <a:chOff x="0" y="1534160"/>
            <a:chExt cx="8087360" cy="650240"/>
          </a:xfrm>
          <a:solidFill>
            <a:schemeClr val="accent1">
              <a:lumMod val="40000"/>
              <a:lumOff val="60000"/>
            </a:schemeClr>
          </a:solidFill>
        </p:grpSpPr>
        <p:sp>
          <p:nvSpPr>
            <p:cNvPr id="20" name="Rectangle 19">
              <a:extLst>
                <a:ext uri="{FF2B5EF4-FFF2-40B4-BE49-F238E27FC236}">
                  <a16:creationId xmlns:a16="http://schemas.microsoft.com/office/drawing/2014/main" id="{1CBC00D3-490A-442F-A213-56F3FEAF7238}"/>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English Word – word type</a:t>
              </a:r>
            </a:p>
            <a:p>
              <a:r>
                <a:rPr lang="en-GB" sz="1400" dirty="0"/>
                <a:t>Welsh Word</a:t>
              </a:r>
            </a:p>
          </p:txBody>
        </p:sp>
        <p:sp>
          <p:nvSpPr>
            <p:cNvPr id="21" name="Star: 5 Points 20">
              <a:extLst>
                <a:ext uri="{FF2B5EF4-FFF2-40B4-BE49-F238E27FC236}">
                  <a16:creationId xmlns:a16="http://schemas.microsoft.com/office/drawing/2014/main" id="{246E11EF-9E7C-49A0-9F01-651FC2706B37}"/>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id="{0AC2FA1F-22FD-4845-B7E6-4EE7D2FBAC73}"/>
              </a:ext>
            </a:extLst>
          </p:cNvPr>
          <p:cNvGrpSpPr/>
          <p:nvPr/>
        </p:nvGrpSpPr>
        <p:grpSpPr>
          <a:xfrm>
            <a:off x="0" y="2865120"/>
            <a:ext cx="8087360" cy="650240"/>
            <a:chOff x="0" y="1534160"/>
            <a:chExt cx="8087360" cy="650240"/>
          </a:xfrm>
          <a:solidFill>
            <a:schemeClr val="accent1">
              <a:lumMod val="40000"/>
              <a:lumOff val="60000"/>
            </a:schemeClr>
          </a:solidFill>
        </p:grpSpPr>
        <p:sp>
          <p:nvSpPr>
            <p:cNvPr id="23" name="Rectangle 22">
              <a:extLst>
                <a:ext uri="{FF2B5EF4-FFF2-40B4-BE49-F238E27FC236}">
                  <a16:creationId xmlns:a16="http://schemas.microsoft.com/office/drawing/2014/main" id="{72112F15-2EA9-458E-9F94-6E587D7E132C}"/>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English Word – word type</a:t>
              </a:r>
            </a:p>
            <a:p>
              <a:r>
                <a:rPr lang="en-GB" sz="1400" dirty="0"/>
                <a:t>Welsh Word</a:t>
              </a:r>
            </a:p>
          </p:txBody>
        </p:sp>
        <p:sp>
          <p:nvSpPr>
            <p:cNvPr id="24" name="Star: 5 Points 23">
              <a:extLst>
                <a:ext uri="{FF2B5EF4-FFF2-40B4-BE49-F238E27FC236}">
                  <a16:creationId xmlns:a16="http://schemas.microsoft.com/office/drawing/2014/main" id="{4ADD38F2-FB71-4819-9C57-F532395F5396}"/>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E0F9B430-8C2B-4C07-A835-8D83C7281E5A}"/>
              </a:ext>
            </a:extLst>
          </p:cNvPr>
          <p:cNvGrpSpPr/>
          <p:nvPr/>
        </p:nvGrpSpPr>
        <p:grpSpPr>
          <a:xfrm>
            <a:off x="0" y="3515360"/>
            <a:ext cx="8087360" cy="650240"/>
            <a:chOff x="0" y="1534160"/>
            <a:chExt cx="8087360" cy="650240"/>
          </a:xfrm>
          <a:solidFill>
            <a:schemeClr val="accent1">
              <a:lumMod val="40000"/>
              <a:lumOff val="60000"/>
            </a:schemeClr>
          </a:solidFill>
        </p:grpSpPr>
        <p:sp>
          <p:nvSpPr>
            <p:cNvPr id="26" name="Rectangle 25">
              <a:extLst>
                <a:ext uri="{FF2B5EF4-FFF2-40B4-BE49-F238E27FC236}">
                  <a16:creationId xmlns:a16="http://schemas.microsoft.com/office/drawing/2014/main" id="{A5E12ECC-9421-4AAD-8696-F51544496A7D}"/>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English Word – word type</a:t>
              </a:r>
            </a:p>
            <a:p>
              <a:r>
                <a:rPr lang="en-GB" sz="1400" dirty="0"/>
                <a:t>Welsh Word</a:t>
              </a:r>
            </a:p>
          </p:txBody>
        </p:sp>
        <p:sp>
          <p:nvSpPr>
            <p:cNvPr id="27" name="Star: 5 Points 26">
              <a:extLst>
                <a:ext uri="{FF2B5EF4-FFF2-40B4-BE49-F238E27FC236}">
                  <a16:creationId xmlns:a16="http://schemas.microsoft.com/office/drawing/2014/main" id="{B091A64F-19D8-4AA5-B298-9562BE2B893B}"/>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E2DCDA1B-866C-4735-B1AD-57B59804F27D}"/>
              </a:ext>
            </a:extLst>
          </p:cNvPr>
          <p:cNvGrpSpPr/>
          <p:nvPr/>
        </p:nvGrpSpPr>
        <p:grpSpPr>
          <a:xfrm>
            <a:off x="0" y="4156710"/>
            <a:ext cx="8087360" cy="650240"/>
            <a:chOff x="0" y="1534160"/>
            <a:chExt cx="8087360" cy="650240"/>
          </a:xfrm>
          <a:solidFill>
            <a:schemeClr val="accent1">
              <a:lumMod val="40000"/>
              <a:lumOff val="60000"/>
            </a:schemeClr>
          </a:solidFill>
        </p:grpSpPr>
        <p:sp>
          <p:nvSpPr>
            <p:cNvPr id="29" name="Rectangle 28">
              <a:extLst>
                <a:ext uri="{FF2B5EF4-FFF2-40B4-BE49-F238E27FC236}">
                  <a16:creationId xmlns:a16="http://schemas.microsoft.com/office/drawing/2014/main" id="{2D1AE003-09B6-46AE-BD26-85AA23A93475}"/>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English Word – word type</a:t>
              </a:r>
            </a:p>
            <a:p>
              <a:r>
                <a:rPr lang="en-GB" sz="1400" dirty="0"/>
                <a:t>Welsh Word</a:t>
              </a:r>
            </a:p>
          </p:txBody>
        </p:sp>
        <p:sp>
          <p:nvSpPr>
            <p:cNvPr id="30" name="Star: 5 Points 29">
              <a:extLst>
                <a:ext uri="{FF2B5EF4-FFF2-40B4-BE49-F238E27FC236}">
                  <a16:creationId xmlns:a16="http://schemas.microsoft.com/office/drawing/2014/main" id="{998DEC8A-D68E-47F4-9EA5-A22BFE38152B}"/>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Rectangle 1">
            <a:extLst>
              <a:ext uri="{FF2B5EF4-FFF2-40B4-BE49-F238E27FC236}">
                <a16:creationId xmlns:a16="http://schemas.microsoft.com/office/drawing/2014/main" id="{A97EBB64-095D-41FA-A073-6A6E79D36668}"/>
              </a:ext>
            </a:extLst>
          </p:cNvPr>
          <p:cNvSpPr/>
          <p:nvPr/>
        </p:nvSpPr>
        <p:spPr>
          <a:xfrm>
            <a:off x="8087360" y="457200"/>
            <a:ext cx="4104640" cy="457200"/>
          </a:xfrm>
          <a:prstGeom prst="rect">
            <a:avLst/>
          </a:prstGeom>
          <a:solidFill>
            <a:schemeClr val="tx2">
              <a:lumMod val="60000"/>
              <a:lumOff val="4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grpSp>
        <p:nvGrpSpPr>
          <p:cNvPr id="58" name="Group 57">
            <a:extLst>
              <a:ext uri="{FF2B5EF4-FFF2-40B4-BE49-F238E27FC236}">
                <a16:creationId xmlns:a16="http://schemas.microsoft.com/office/drawing/2014/main" id="{DD1A4CDA-FA12-4468-91AE-889569DAE47E}"/>
              </a:ext>
            </a:extLst>
          </p:cNvPr>
          <p:cNvGrpSpPr/>
          <p:nvPr/>
        </p:nvGrpSpPr>
        <p:grpSpPr>
          <a:xfrm>
            <a:off x="8229600" y="2178367"/>
            <a:ext cx="2468880" cy="1946593"/>
            <a:chOff x="8229600" y="2178367"/>
            <a:chExt cx="2468880" cy="1946593"/>
          </a:xfrm>
        </p:grpSpPr>
        <p:sp>
          <p:nvSpPr>
            <p:cNvPr id="59" name="Rectangle 58">
              <a:extLst>
                <a:ext uri="{FF2B5EF4-FFF2-40B4-BE49-F238E27FC236}">
                  <a16:creationId xmlns:a16="http://schemas.microsoft.com/office/drawing/2014/main" id="{2AF95337-D956-4D03-B20C-B4767E32A43A}"/>
                </a:ext>
              </a:extLst>
            </p:cNvPr>
            <p:cNvSpPr/>
            <p:nvPr/>
          </p:nvSpPr>
          <p:spPr>
            <a:xfrm>
              <a:off x="8229600" y="2178367"/>
              <a:ext cx="246888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English – Input Text</a:t>
              </a:r>
            </a:p>
          </p:txBody>
        </p:sp>
        <p:sp>
          <p:nvSpPr>
            <p:cNvPr id="60" name="Rectangle 59">
              <a:extLst>
                <a:ext uri="{FF2B5EF4-FFF2-40B4-BE49-F238E27FC236}">
                  <a16:creationId xmlns:a16="http://schemas.microsoft.com/office/drawing/2014/main" id="{6E9D547E-AB7C-4D40-94BD-DF776958E691}"/>
                </a:ext>
              </a:extLst>
            </p:cNvPr>
            <p:cNvSpPr/>
            <p:nvPr/>
          </p:nvSpPr>
          <p:spPr>
            <a:xfrm>
              <a:off x="8229600" y="2759233"/>
              <a:ext cx="246888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Welsh – Input Text</a:t>
              </a:r>
            </a:p>
          </p:txBody>
        </p:sp>
        <p:sp>
          <p:nvSpPr>
            <p:cNvPr id="61" name="Rectangle 60">
              <a:extLst>
                <a:ext uri="{FF2B5EF4-FFF2-40B4-BE49-F238E27FC236}">
                  <a16:creationId xmlns:a16="http://schemas.microsoft.com/office/drawing/2014/main" id="{B5688585-909F-4D92-ADEA-AAABC662EE6A}"/>
                </a:ext>
              </a:extLst>
            </p:cNvPr>
            <p:cNvSpPr/>
            <p:nvPr/>
          </p:nvSpPr>
          <p:spPr>
            <a:xfrm>
              <a:off x="8229600" y="3322320"/>
              <a:ext cx="246888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Drop down-list of word type</a:t>
              </a:r>
            </a:p>
          </p:txBody>
        </p:sp>
        <p:sp>
          <p:nvSpPr>
            <p:cNvPr id="62" name="Rectangle 61">
              <a:extLst>
                <a:ext uri="{FF2B5EF4-FFF2-40B4-BE49-F238E27FC236}">
                  <a16:creationId xmlns:a16="http://schemas.microsoft.com/office/drawing/2014/main" id="{A02EADAE-3824-4964-9591-4D46CB369C0C}"/>
                </a:ext>
              </a:extLst>
            </p:cNvPr>
            <p:cNvSpPr/>
            <p:nvPr/>
          </p:nvSpPr>
          <p:spPr>
            <a:xfrm>
              <a:off x="8229600" y="3850640"/>
              <a:ext cx="246888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 Word</a:t>
              </a:r>
            </a:p>
          </p:txBody>
        </p:sp>
      </p:grpSp>
      <p:sp>
        <p:nvSpPr>
          <p:cNvPr id="63" name="Rectangle 62">
            <a:extLst>
              <a:ext uri="{FF2B5EF4-FFF2-40B4-BE49-F238E27FC236}">
                <a16:creationId xmlns:a16="http://schemas.microsoft.com/office/drawing/2014/main" id="{87AC59D2-8FA9-4132-9075-56D5B7F53C48}"/>
              </a:ext>
            </a:extLst>
          </p:cNvPr>
          <p:cNvSpPr/>
          <p:nvPr/>
        </p:nvSpPr>
        <p:spPr>
          <a:xfrm>
            <a:off x="0" y="897890"/>
            <a:ext cx="8087360" cy="65024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Abbey  – nm</a:t>
            </a:r>
          </a:p>
          <a:p>
            <a:r>
              <a:rPr lang="en-GB" sz="1200" dirty="0" err="1"/>
              <a:t>abaty</a:t>
            </a:r>
            <a:endParaRPr lang="en-GB" sz="1200" dirty="0"/>
          </a:p>
        </p:txBody>
      </p:sp>
      <p:grpSp>
        <p:nvGrpSpPr>
          <p:cNvPr id="64" name="Group 63">
            <a:extLst>
              <a:ext uri="{FF2B5EF4-FFF2-40B4-BE49-F238E27FC236}">
                <a16:creationId xmlns:a16="http://schemas.microsoft.com/office/drawing/2014/main" id="{747987CA-8E94-4864-A37A-EFF3FA1326C8}"/>
              </a:ext>
            </a:extLst>
          </p:cNvPr>
          <p:cNvGrpSpPr/>
          <p:nvPr/>
        </p:nvGrpSpPr>
        <p:grpSpPr>
          <a:xfrm>
            <a:off x="0" y="1548130"/>
            <a:ext cx="8087360" cy="650240"/>
            <a:chOff x="0" y="1534160"/>
            <a:chExt cx="8087360" cy="650240"/>
          </a:xfrm>
          <a:solidFill>
            <a:schemeClr val="accent1">
              <a:lumMod val="40000"/>
              <a:lumOff val="60000"/>
            </a:schemeClr>
          </a:solidFill>
        </p:grpSpPr>
        <p:sp>
          <p:nvSpPr>
            <p:cNvPr id="65" name="Rectangle 64">
              <a:extLst>
                <a:ext uri="{FF2B5EF4-FFF2-40B4-BE49-F238E27FC236}">
                  <a16:creationId xmlns:a16="http://schemas.microsoft.com/office/drawing/2014/main" id="{D701511A-C183-47B7-B34C-242C3532874D}"/>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Dry – other</a:t>
              </a:r>
            </a:p>
            <a:p>
              <a:r>
                <a:rPr lang="en-GB" sz="1200" dirty="0" err="1"/>
                <a:t>sych</a:t>
              </a:r>
              <a:endParaRPr lang="en-GB" sz="1200" dirty="0"/>
            </a:p>
          </p:txBody>
        </p:sp>
        <p:sp>
          <p:nvSpPr>
            <p:cNvPr id="66" name="Star: 5 Points 65">
              <a:extLst>
                <a:ext uri="{FF2B5EF4-FFF2-40B4-BE49-F238E27FC236}">
                  <a16:creationId xmlns:a16="http://schemas.microsoft.com/office/drawing/2014/main" id="{9A9EED21-6257-4DAE-BBC5-A5AB01EBF90E}"/>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7" name="Group 66">
            <a:extLst>
              <a:ext uri="{FF2B5EF4-FFF2-40B4-BE49-F238E27FC236}">
                <a16:creationId xmlns:a16="http://schemas.microsoft.com/office/drawing/2014/main" id="{4231FA82-E565-4937-AB4C-C41F542F7559}"/>
              </a:ext>
            </a:extLst>
          </p:cNvPr>
          <p:cNvGrpSpPr/>
          <p:nvPr/>
        </p:nvGrpSpPr>
        <p:grpSpPr>
          <a:xfrm>
            <a:off x="0" y="2202180"/>
            <a:ext cx="8087360" cy="650240"/>
            <a:chOff x="0" y="1534160"/>
            <a:chExt cx="8087360" cy="650240"/>
          </a:xfrm>
          <a:solidFill>
            <a:schemeClr val="accent1">
              <a:lumMod val="40000"/>
              <a:lumOff val="60000"/>
            </a:schemeClr>
          </a:solidFill>
        </p:grpSpPr>
        <p:sp>
          <p:nvSpPr>
            <p:cNvPr id="68" name="Rectangle 67">
              <a:extLst>
                <a:ext uri="{FF2B5EF4-FFF2-40B4-BE49-F238E27FC236}">
                  <a16:creationId xmlns:a16="http://schemas.microsoft.com/office/drawing/2014/main" id="{466CDD84-C21D-46F8-8487-0BF7B299DD79}"/>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Elephant – nm</a:t>
              </a:r>
            </a:p>
            <a:p>
              <a:r>
                <a:rPr lang="en-GB" sz="1200" dirty="0" err="1"/>
                <a:t>eliffnt</a:t>
              </a:r>
              <a:endParaRPr lang="en-GB" sz="1200" dirty="0"/>
            </a:p>
          </p:txBody>
        </p:sp>
        <p:sp>
          <p:nvSpPr>
            <p:cNvPr id="69" name="Star: 5 Points 68">
              <a:extLst>
                <a:ext uri="{FF2B5EF4-FFF2-40B4-BE49-F238E27FC236}">
                  <a16:creationId xmlns:a16="http://schemas.microsoft.com/office/drawing/2014/main" id="{CA242403-01E9-42E3-B3EB-3254B92D5878}"/>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0" name="Group 69">
            <a:extLst>
              <a:ext uri="{FF2B5EF4-FFF2-40B4-BE49-F238E27FC236}">
                <a16:creationId xmlns:a16="http://schemas.microsoft.com/office/drawing/2014/main" id="{EAF94A8F-D15B-4616-BFEC-0F7D9B44317A}"/>
              </a:ext>
            </a:extLst>
          </p:cNvPr>
          <p:cNvGrpSpPr/>
          <p:nvPr/>
        </p:nvGrpSpPr>
        <p:grpSpPr>
          <a:xfrm>
            <a:off x="0" y="2848610"/>
            <a:ext cx="8087360" cy="650240"/>
            <a:chOff x="0" y="1534160"/>
            <a:chExt cx="8087360" cy="650240"/>
          </a:xfrm>
          <a:solidFill>
            <a:schemeClr val="accent1">
              <a:lumMod val="40000"/>
              <a:lumOff val="60000"/>
            </a:schemeClr>
          </a:solidFill>
        </p:grpSpPr>
        <p:sp>
          <p:nvSpPr>
            <p:cNvPr id="71" name="Rectangle 70">
              <a:extLst>
                <a:ext uri="{FF2B5EF4-FFF2-40B4-BE49-F238E27FC236}">
                  <a16:creationId xmlns:a16="http://schemas.microsoft.com/office/drawing/2014/main" id="{D95AD08A-F33F-44DC-A7EF-A4A19AC5761F}"/>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employ – V</a:t>
              </a:r>
            </a:p>
            <a:p>
              <a:r>
                <a:rPr lang="en-GB" sz="1200" dirty="0" err="1"/>
                <a:t>cyflogi</a:t>
              </a:r>
              <a:endParaRPr lang="en-GB" sz="1200" dirty="0"/>
            </a:p>
          </p:txBody>
        </p:sp>
        <p:sp>
          <p:nvSpPr>
            <p:cNvPr id="72" name="Star: 5 Points 71">
              <a:extLst>
                <a:ext uri="{FF2B5EF4-FFF2-40B4-BE49-F238E27FC236}">
                  <a16:creationId xmlns:a16="http://schemas.microsoft.com/office/drawing/2014/main" id="{FA3E743B-3042-4508-B566-33ADD46AEC8A}"/>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3" name="Group 72">
            <a:extLst>
              <a:ext uri="{FF2B5EF4-FFF2-40B4-BE49-F238E27FC236}">
                <a16:creationId xmlns:a16="http://schemas.microsoft.com/office/drawing/2014/main" id="{9364C7E8-BB57-4230-AAF4-D14E823856AC}"/>
              </a:ext>
            </a:extLst>
          </p:cNvPr>
          <p:cNvGrpSpPr/>
          <p:nvPr/>
        </p:nvGrpSpPr>
        <p:grpSpPr>
          <a:xfrm>
            <a:off x="0" y="3498850"/>
            <a:ext cx="8087360" cy="650240"/>
            <a:chOff x="0" y="1534160"/>
            <a:chExt cx="8087360" cy="650240"/>
          </a:xfrm>
          <a:solidFill>
            <a:schemeClr val="accent1">
              <a:lumMod val="40000"/>
              <a:lumOff val="60000"/>
            </a:schemeClr>
          </a:solidFill>
        </p:grpSpPr>
        <p:sp>
          <p:nvSpPr>
            <p:cNvPr id="74" name="Rectangle 73">
              <a:extLst>
                <a:ext uri="{FF2B5EF4-FFF2-40B4-BE49-F238E27FC236}">
                  <a16:creationId xmlns:a16="http://schemas.microsoft.com/office/drawing/2014/main" id="{634346B8-0202-4E2D-A972-1CF98FC7D7F1}"/>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Funeral –nm</a:t>
              </a:r>
            </a:p>
            <a:p>
              <a:r>
                <a:rPr lang="en-GB" sz="1200" dirty="0" err="1"/>
                <a:t>angladd</a:t>
              </a:r>
              <a:endParaRPr lang="en-GB" sz="1200" dirty="0"/>
            </a:p>
          </p:txBody>
        </p:sp>
        <p:sp>
          <p:nvSpPr>
            <p:cNvPr id="75" name="Star: 5 Points 74">
              <a:extLst>
                <a:ext uri="{FF2B5EF4-FFF2-40B4-BE49-F238E27FC236}">
                  <a16:creationId xmlns:a16="http://schemas.microsoft.com/office/drawing/2014/main" id="{3483E504-C453-426D-B93C-D4FC78CF7E82}"/>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6" name="Group 75">
            <a:extLst>
              <a:ext uri="{FF2B5EF4-FFF2-40B4-BE49-F238E27FC236}">
                <a16:creationId xmlns:a16="http://schemas.microsoft.com/office/drawing/2014/main" id="{48757E46-623C-444C-AE85-90A73095892D}"/>
              </a:ext>
            </a:extLst>
          </p:cNvPr>
          <p:cNvGrpSpPr/>
          <p:nvPr/>
        </p:nvGrpSpPr>
        <p:grpSpPr>
          <a:xfrm>
            <a:off x="0" y="4140200"/>
            <a:ext cx="8087360" cy="650240"/>
            <a:chOff x="0" y="1534160"/>
            <a:chExt cx="8087360" cy="650240"/>
          </a:xfrm>
          <a:solidFill>
            <a:schemeClr val="accent1">
              <a:lumMod val="40000"/>
              <a:lumOff val="60000"/>
            </a:schemeClr>
          </a:solidFill>
        </p:grpSpPr>
        <p:sp>
          <p:nvSpPr>
            <p:cNvPr id="77" name="Rectangle 76">
              <a:extLst>
                <a:ext uri="{FF2B5EF4-FFF2-40B4-BE49-F238E27FC236}">
                  <a16:creationId xmlns:a16="http://schemas.microsoft.com/office/drawing/2014/main" id="{1D9940EF-4E04-48AC-92B6-A163397D64DB}"/>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Machine  – nm</a:t>
              </a:r>
            </a:p>
            <a:p>
              <a:r>
                <a:rPr lang="en-GB" sz="1200" dirty="0" err="1"/>
                <a:t>periant</a:t>
              </a:r>
              <a:endParaRPr lang="en-GB" sz="1200" dirty="0"/>
            </a:p>
          </p:txBody>
        </p:sp>
        <p:sp>
          <p:nvSpPr>
            <p:cNvPr id="78" name="Star: 5 Points 77">
              <a:extLst>
                <a:ext uri="{FF2B5EF4-FFF2-40B4-BE49-F238E27FC236}">
                  <a16:creationId xmlns:a16="http://schemas.microsoft.com/office/drawing/2014/main" id="{33700464-00E0-474C-A7A9-E516791C7295}"/>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8" name="Star: 5 Points 87">
            <a:extLst>
              <a:ext uri="{FF2B5EF4-FFF2-40B4-BE49-F238E27FC236}">
                <a16:creationId xmlns:a16="http://schemas.microsoft.com/office/drawing/2014/main" id="{DA32C8F7-8A22-49A8-A922-98980EB51E1D}"/>
              </a:ext>
            </a:extLst>
          </p:cNvPr>
          <p:cNvSpPr/>
          <p:nvPr/>
        </p:nvSpPr>
        <p:spPr>
          <a:xfrm>
            <a:off x="7579360" y="1109980"/>
            <a:ext cx="284480" cy="264160"/>
          </a:xfrm>
          <a:prstGeom prst="star5">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9" name="Group 88">
            <a:extLst>
              <a:ext uri="{FF2B5EF4-FFF2-40B4-BE49-F238E27FC236}">
                <a16:creationId xmlns:a16="http://schemas.microsoft.com/office/drawing/2014/main" id="{B214025C-012C-4AE9-A33C-43F04AFC8D73}"/>
              </a:ext>
            </a:extLst>
          </p:cNvPr>
          <p:cNvGrpSpPr/>
          <p:nvPr/>
        </p:nvGrpSpPr>
        <p:grpSpPr>
          <a:xfrm>
            <a:off x="0" y="1320527"/>
            <a:ext cx="7989325" cy="3975188"/>
            <a:chOff x="-14953" y="1115935"/>
            <a:chExt cx="7989325" cy="3975188"/>
          </a:xfrm>
        </p:grpSpPr>
        <p:sp>
          <p:nvSpPr>
            <p:cNvPr id="90" name="Rectangle 89">
              <a:extLst>
                <a:ext uri="{FF2B5EF4-FFF2-40B4-BE49-F238E27FC236}">
                  <a16:creationId xmlns:a16="http://schemas.microsoft.com/office/drawing/2014/main" id="{A3D68AD5-21C2-4221-B586-704404B45CB7}"/>
                </a:ext>
              </a:extLst>
            </p:cNvPr>
            <p:cNvSpPr/>
            <p:nvPr/>
          </p:nvSpPr>
          <p:spPr>
            <a:xfrm>
              <a:off x="0" y="1120141"/>
              <a:ext cx="2667786" cy="45719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Abbey</a:t>
              </a:r>
              <a:r>
                <a:rPr lang="en-GB" sz="1600" b="1" dirty="0"/>
                <a:t> </a:t>
              </a:r>
            </a:p>
            <a:p>
              <a:endParaRPr lang="en-GB" sz="1400" dirty="0"/>
            </a:p>
          </p:txBody>
        </p:sp>
        <p:sp>
          <p:nvSpPr>
            <p:cNvPr id="91" name="Rectangle 90">
              <a:extLst>
                <a:ext uri="{FF2B5EF4-FFF2-40B4-BE49-F238E27FC236}">
                  <a16:creationId xmlns:a16="http://schemas.microsoft.com/office/drawing/2014/main" id="{FFDD034C-80B0-4E25-975A-82ECDB19595D}"/>
                </a:ext>
              </a:extLst>
            </p:cNvPr>
            <p:cNvSpPr/>
            <p:nvPr/>
          </p:nvSpPr>
          <p:spPr>
            <a:xfrm>
              <a:off x="0" y="156464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Dry</a:t>
              </a:r>
              <a:r>
                <a:rPr lang="en-GB" sz="1600" b="1" dirty="0"/>
                <a:t> </a:t>
              </a:r>
            </a:p>
          </p:txBody>
        </p:sp>
        <p:sp>
          <p:nvSpPr>
            <p:cNvPr id="92" name="Rectangle 91">
              <a:extLst>
                <a:ext uri="{FF2B5EF4-FFF2-40B4-BE49-F238E27FC236}">
                  <a16:creationId xmlns:a16="http://schemas.microsoft.com/office/drawing/2014/main" id="{F47AC9E4-8E3F-4EB9-8536-64FA1CABEBCE}"/>
                </a:ext>
              </a:extLst>
            </p:cNvPr>
            <p:cNvSpPr/>
            <p:nvPr/>
          </p:nvSpPr>
          <p:spPr>
            <a:xfrm>
              <a:off x="0" y="198988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Elephant</a:t>
              </a:r>
              <a:r>
                <a:rPr lang="en-GB" sz="1600" b="1" dirty="0"/>
                <a:t> </a:t>
              </a:r>
            </a:p>
          </p:txBody>
        </p:sp>
        <p:sp>
          <p:nvSpPr>
            <p:cNvPr id="93" name="Rectangle 92">
              <a:extLst>
                <a:ext uri="{FF2B5EF4-FFF2-40B4-BE49-F238E27FC236}">
                  <a16:creationId xmlns:a16="http://schemas.microsoft.com/office/drawing/2014/main" id="{2E74C9AA-3DDF-4259-8E65-13BCD45EB973}"/>
                </a:ext>
              </a:extLst>
            </p:cNvPr>
            <p:cNvSpPr/>
            <p:nvPr/>
          </p:nvSpPr>
          <p:spPr>
            <a:xfrm>
              <a:off x="0" y="2438960"/>
              <a:ext cx="2667600"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To Employ</a:t>
              </a:r>
            </a:p>
          </p:txBody>
        </p:sp>
        <p:sp>
          <p:nvSpPr>
            <p:cNvPr id="94" name="Rectangle 93">
              <a:extLst>
                <a:ext uri="{FF2B5EF4-FFF2-40B4-BE49-F238E27FC236}">
                  <a16:creationId xmlns:a16="http://schemas.microsoft.com/office/drawing/2014/main" id="{0069E3F8-B84C-4E2C-803C-1D40114286C1}"/>
                </a:ext>
              </a:extLst>
            </p:cNvPr>
            <p:cNvSpPr/>
            <p:nvPr/>
          </p:nvSpPr>
          <p:spPr>
            <a:xfrm>
              <a:off x="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Funeral</a:t>
              </a:r>
              <a:r>
                <a:rPr lang="en-GB" sz="1600" b="1" dirty="0"/>
                <a:t> </a:t>
              </a:r>
            </a:p>
          </p:txBody>
        </p:sp>
        <p:sp>
          <p:nvSpPr>
            <p:cNvPr id="95" name="Rectangle 94">
              <a:extLst>
                <a:ext uri="{FF2B5EF4-FFF2-40B4-BE49-F238E27FC236}">
                  <a16:creationId xmlns:a16="http://schemas.microsoft.com/office/drawing/2014/main" id="{4054B580-3224-44CC-8829-1261C3FEC7B2}"/>
                </a:ext>
              </a:extLst>
            </p:cNvPr>
            <p:cNvSpPr/>
            <p:nvPr/>
          </p:nvSpPr>
          <p:spPr>
            <a:xfrm>
              <a:off x="0" y="332322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Machine</a:t>
              </a:r>
              <a:r>
                <a:rPr lang="en-GB" sz="1600" b="1" dirty="0"/>
                <a:t>  </a:t>
              </a:r>
            </a:p>
          </p:txBody>
        </p:sp>
        <p:sp>
          <p:nvSpPr>
            <p:cNvPr id="96" name="Rectangle 95">
              <a:extLst>
                <a:ext uri="{FF2B5EF4-FFF2-40B4-BE49-F238E27FC236}">
                  <a16:creationId xmlns:a16="http://schemas.microsoft.com/office/drawing/2014/main" id="{33E207BC-7FD9-4878-A3E7-1DA651C4647B}"/>
                </a:ext>
              </a:extLst>
            </p:cNvPr>
            <p:cNvSpPr/>
            <p:nvPr/>
          </p:nvSpPr>
          <p:spPr>
            <a:xfrm>
              <a:off x="0" y="37573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Slow</a:t>
              </a:r>
              <a:endParaRPr lang="en-GB" sz="1400" dirty="0"/>
            </a:p>
          </p:txBody>
        </p:sp>
        <p:sp>
          <p:nvSpPr>
            <p:cNvPr id="97" name="Rectangle 96">
              <a:extLst>
                <a:ext uri="{FF2B5EF4-FFF2-40B4-BE49-F238E27FC236}">
                  <a16:creationId xmlns:a16="http://schemas.microsoft.com/office/drawing/2014/main" id="{2A1D9597-B65E-4E9A-9670-9BDEEEDAB771}"/>
                </a:ext>
              </a:extLst>
            </p:cNvPr>
            <p:cNvSpPr/>
            <p:nvPr/>
          </p:nvSpPr>
          <p:spPr>
            <a:xfrm>
              <a:off x="0" y="4189581"/>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With</a:t>
              </a:r>
            </a:p>
          </p:txBody>
        </p:sp>
        <p:sp>
          <p:nvSpPr>
            <p:cNvPr id="98" name="Rectangle 97">
              <a:extLst>
                <a:ext uri="{FF2B5EF4-FFF2-40B4-BE49-F238E27FC236}">
                  <a16:creationId xmlns:a16="http://schemas.microsoft.com/office/drawing/2014/main" id="{F87DAAE5-E856-4E36-B4D7-ED307E28334A}"/>
                </a:ext>
              </a:extLst>
            </p:cNvPr>
            <p:cNvSpPr/>
            <p:nvPr/>
          </p:nvSpPr>
          <p:spPr>
            <a:xfrm>
              <a:off x="-14953" y="46411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Young</a:t>
              </a:r>
            </a:p>
          </p:txBody>
        </p:sp>
        <p:sp>
          <p:nvSpPr>
            <p:cNvPr id="99" name="Rectangle 98">
              <a:extLst>
                <a:ext uri="{FF2B5EF4-FFF2-40B4-BE49-F238E27FC236}">
                  <a16:creationId xmlns:a16="http://schemas.microsoft.com/office/drawing/2014/main" id="{5C8B6D41-7B39-410E-BD47-DAE7EBC5A0F3}"/>
                </a:ext>
              </a:extLst>
            </p:cNvPr>
            <p:cNvSpPr/>
            <p:nvPr/>
          </p:nvSpPr>
          <p:spPr>
            <a:xfrm>
              <a:off x="2639348" y="1115935"/>
              <a:ext cx="2667786" cy="44830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err="1"/>
                <a:t>Abaty</a:t>
              </a:r>
              <a:endParaRPr lang="en-GB" sz="1600" b="1" dirty="0"/>
            </a:p>
            <a:p>
              <a:endParaRPr lang="en-GB" sz="1400" dirty="0"/>
            </a:p>
          </p:txBody>
        </p:sp>
        <p:sp>
          <p:nvSpPr>
            <p:cNvPr id="100" name="Rectangle 99">
              <a:extLst>
                <a:ext uri="{FF2B5EF4-FFF2-40B4-BE49-F238E27FC236}">
                  <a16:creationId xmlns:a16="http://schemas.microsoft.com/office/drawing/2014/main" id="{9913BB05-66FE-4C80-AE15-E45339743DB4}"/>
                </a:ext>
              </a:extLst>
            </p:cNvPr>
            <p:cNvSpPr/>
            <p:nvPr/>
          </p:nvSpPr>
          <p:spPr>
            <a:xfrm>
              <a:off x="2638800" y="156464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Sych</a:t>
              </a:r>
              <a:endParaRPr lang="en-GB" sz="1400" dirty="0"/>
            </a:p>
          </p:txBody>
        </p:sp>
        <p:sp>
          <p:nvSpPr>
            <p:cNvPr id="101" name="Rectangle 100">
              <a:extLst>
                <a:ext uri="{FF2B5EF4-FFF2-40B4-BE49-F238E27FC236}">
                  <a16:creationId xmlns:a16="http://schemas.microsoft.com/office/drawing/2014/main" id="{62E8E510-2E71-4E15-95C9-801BD816D5B9}"/>
                </a:ext>
              </a:extLst>
            </p:cNvPr>
            <p:cNvSpPr/>
            <p:nvPr/>
          </p:nvSpPr>
          <p:spPr>
            <a:xfrm>
              <a:off x="2639348" y="199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Eliffnt</a:t>
              </a:r>
              <a:endParaRPr lang="en-GB" sz="1400" dirty="0"/>
            </a:p>
          </p:txBody>
        </p:sp>
        <p:sp>
          <p:nvSpPr>
            <p:cNvPr id="102" name="Rectangle 101">
              <a:extLst>
                <a:ext uri="{FF2B5EF4-FFF2-40B4-BE49-F238E27FC236}">
                  <a16:creationId xmlns:a16="http://schemas.microsoft.com/office/drawing/2014/main" id="{F6BC38B0-7B28-48AF-B5EC-FEA116F9AF28}"/>
                </a:ext>
              </a:extLst>
            </p:cNvPr>
            <p:cNvSpPr/>
            <p:nvPr/>
          </p:nvSpPr>
          <p:spPr>
            <a:xfrm>
              <a:off x="2638614" y="244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Cyflogi</a:t>
              </a:r>
              <a:endParaRPr lang="en-GB" sz="1400" dirty="0"/>
            </a:p>
          </p:txBody>
        </p:sp>
        <p:sp>
          <p:nvSpPr>
            <p:cNvPr id="103" name="Rectangle 102">
              <a:extLst>
                <a:ext uri="{FF2B5EF4-FFF2-40B4-BE49-F238E27FC236}">
                  <a16:creationId xmlns:a16="http://schemas.microsoft.com/office/drawing/2014/main" id="{4986F275-0796-44BA-88DA-2B8E04445020}"/>
                </a:ext>
              </a:extLst>
            </p:cNvPr>
            <p:cNvSpPr/>
            <p:nvPr/>
          </p:nvSpPr>
          <p:spPr>
            <a:xfrm>
              <a:off x="263788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Angladd</a:t>
              </a:r>
              <a:endParaRPr lang="en-GB" sz="1400" dirty="0"/>
            </a:p>
          </p:txBody>
        </p:sp>
        <p:sp>
          <p:nvSpPr>
            <p:cNvPr id="104" name="Rectangle 103">
              <a:extLst>
                <a:ext uri="{FF2B5EF4-FFF2-40B4-BE49-F238E27FC236}">
                  <a16:creationId xmlns:a16="http://schemas.microsoft.com/office/drawing/2014/main" id="{37D37861-30CC-4C48-81A4-7C5617632AFC}"/>
                </a:ext>
              </a:extLst>
            </p:cNvPr>
            <p:cNvSpPr/>
            <p:nvPr/>
          </p:nvSpPr>
          <p:spPr>
            <a:xfrm>
              <a:off x="2637880" y="332322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Periant</a:t>
              </a:r>
              <a:endParaRPr lang="en-GB" sz="1600" dirty="0"/>
            </a:p>
          </p:txBody>
        </p:sp>
        <p:sp>
          <p:nvSpPr>
            <p:cNvPr id="105" name="Rectangle 104">
              <a:extLst>
                <a:ext uri="{FF2B5EF4-FFF2-40B4-BE49-F238E27FC236}">
                  <a16:creationId xmlns:a16="http://schemas.microsoft.com/office/drawing/2014/main" id="{DA285379-EF2A-4806-941D-89D79BF18AB1}"/>
                </a:ext>
              </a:extLst>
            </p:cNvPr>
            <p:cNvSpPr/>
            <p:nvPr/>
          </p:nvSpPr>
          <p:spPr>
            <a:xfrm>
              <a:off x="2637880" y="3758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b="1" dirty="0"/>
                <a:t> </a:t>
              </a:r>
              <a:r>
                <a:rPr lang="en-GB" sz="1600" b="1" dirty="0" err="1"/>
                <a:t>A</a:t>
              </a:r>
              <a:r>
                <a:rPr lang="en-GB" sz="1600" dirty="0" err="1"/>
                <a:t>raf</a:t>
              </a:r>
              <a:endParaRPr lang="en-GB" sz="1400" dirty="0"/>
            </a:p>
          </p:txBody>
        </p:sp>
        <p:sp>
          <p:nvSpPr>
            <p:cNvPr id="106" name="Rectangle 105">
              <a:extLst>
                <a:ext uri="{FF2B5EF4-FFF2-40B4-BE49-F238E27FC236}">
                  <a16:creationId xmlns:a16="http://schemas.microsoft.com/office/drawing/2014/main" id="{F537EC32-1542-4CC8-8ED9-F23515A79B19}"/>
                </a:ext>
              </a:extLst>
            </p:cNvPr>
            <p:cNvSpPr/>
            <p:nvPr/>
          </p:nvSpPr>
          <p:spPr>
            <a:xfrm>
              <a:off x="2637880" y="419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Gyda</a:t>
              </a:r>
              <a:endParaRPr lang="en-GB" sz="1600" dirty="0"/>
            </a:p>
          </p:txBody>
        </p:sp>
        <p:sp>
          <p:nvSpPr>
            <p:cNvPr id="107" name="Rectangle 106">
              <a:extLst>
                <a:ext uri="{FF2B5EF4-FFF2-40B4-BE49-F238E27FC236}">
                  <a16:creationId xmlns:a16="http://schemas.microsoft.com/office/drawing/2014/main" id="{0CB2F8D8-94E4-4C34-9489-557B4A09A10C}"/>
                </a:ext>
              </a:extLst>
            </p:cNvPr>
            <p:cNvSpPr/>
            <p:nvPr/>
          </p:nvSpPr>
          <p:spPr>
            <a:xfrm>
              <a:off x="2637880" y="464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Ifanc</a:t>
              </a:r>
              <a:endParaRPr lang="en-GB" sz="1400" dirty="0"/>
            </a:p>
          </p:txBody>
        </p:sp>
        <p:sp>
          <p:nvSpPr>
            <p:cNvPr id="108" name="Rectangle 107">
              <a:extLst>
                <a:ext uri="{FF2B5EF4-FFF2-40B4-BE49-F238E27FC236}">
                  <a16:creationId xmlns:a16="http://schemas.microsoft.com/office/drawing/2014/main" id="{6D720F7E-64EE-42CF-AF91-A8696D7564FC}"/>
                </a:ext>
              </a:extLst>
            </p:cNvPr>
            <p:cNvSpPr/>
            <p:nvPr/>
          </p:nvSpPr>
          <p:spPr>
            <a:xfrm>
              <a:off x="5306586" y="1116330"/>
              <a:ext cx="2667786" cy="44831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109" name="Rectangle 108">
              <a:extLst>
                <a:ext uri="{FF2B5EF4-FFF2-40B4-BE49-F238E27FC236}">
                  <a16:creationId xmlns:a16="http://schemas.microsoft.com/office/drawing/2014/main" id="{FD331C93-5D17-4605-8C6E-A4B5788B1EFF}"/>
                </a:ext>
              </a:extLst>
            </p:cNvPr>
            <p:cNvSpPr/>
            <p:nvPr/>
          </p:nvSpPr>
          <p:spPr>
            <a:xfrm>
              <a:off x="5306400" y="15660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Other</a:t>
              </a:r>
            </a:p>
            <a:p>
              <a:endParaRPr lang="en-GB" sz="1400" dirty="0"/>
            </a:p>
          </p:txBody>
        </p:sp>
        <p:sp>
          <p:nvSpPr>
            <p:cNvPr id="110" name="Rectangle 109">
              <a:extLst>
                <a:ext uri="{FF2B5EF4-FFF2-40B4-BE49-F238E27FC236}">
                  <a16:creationId xmlns:a16="http://schemas.microsoft.com/office/drawing/2014/main" id="{D47EA2C9-6681-4BEE-94EE-C9D600774D86}"/>
                </a:ext>
              </a:extLst>
            </p:cNvPr>
            <p:cNvSpPr/>
            <p:nvPr/>
          </p:nvSpPr>
          <p:spPr>
            <a:xfrm>
              <a:off x="5306400" y="199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111" name="Rectangle 110">
              <a:extLst>
                <a:ext uri="{FF2B5EF4-FFF2-40B4-BE49-F238E27FC236}">
                  <a16:creationId xmlns:a16="http://schemas.microsoft.com/office/drawing/2014/main" id="{10DDCF53-4661-47E8-BF8C-ADF4D9FE4985}"/>
                </a:ext>
              </a:extLst>
            </p:cNvPr>
            <p:cNvSpPr/>
            <p:nvPr/>
          </p:nvSpPr>
          <p:spPr>
            <a:xfrm>
              <a:off x="5306400" y="244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b="1" dirty="0"/>
            </a:p>
            <a:p>
              <a:r>
                <a:rPr lang="en-GB" sz="1600" b="1" dirty="0"/>
                <a:t> </a:t>
              </a:r>
              <a:r>
                <a:rPr lang="en-GB" sz="1600" dirty="0"/>
                <a:t>V</a:t>
              </a:r>
            </a:p>
            <a:p>
              <a:endParaRPr lang="en-GB" sz="1400" dirty="0"/>
            </a:p>
          </p:txBody>
        </p:sp>
        <p:sp>
          <p:nvSpPr>
            <p:cNvPr id="112" name="Rectangle 111">
              <a:extLst>
                <a:ext uri="{FF2B5EF4-FFF2-40B4-BE49-F238E27FC236}">
                  <a16:creationId xmlns:a16="http://schemas.microsoft.com/office/drawing/2014/main" id="{F6A872CD-720D-4844-A734-41DFEE97442C}"/>
                </a:ext>
              </a:extLst>
            </p:cNvPr>
            <p:cNvSpPr/>
            <p:nvPr/>
          </p:nvSpPr>
          <p:spPr>
            <a:xfrm>
              <a:off x="530640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b="1" dirty="0"/>
            </a:p>
            <a:p>
              <a:r>
                <a:rPr lang="en-GB" sz="1600" dirty="0"/>
                <a:t>NM</a:t>
              </a:r>
            </a:p>
            <a:p>
              <a:endParaRPr lang="en-GB" sz="1400" dirty="0"/>
            </a:p>
          </p:txBody>
        </p:sp>
        <p:sp>
          <p:nvSpPr>
            <p:cNvPr id="113" name="Rectangle 112">
              <a:extLst>
                <a:ext uri="{FF2B5EF4-FFF2-40B4-BE49-F238E27FC236}">
                  <a16:creationId xmlns:a16="http://schemas.microsoft.com/office/drawing/2014/main" id="{9B9D4D45-11D7-4789-8DD0-78B3E6162BDE}"/>
                </a:ext>
              </a:extLst>
            </p:cNvPr>
            <p:cNvSpPr/>
            <p:nvPr/>
          </p:nvSpPr>
          <p:spPr>
            <a:xfrm>
              <a:off x="5305666" y="3322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114" name="Rectangle 113">
              <a:extLst>
                <a:ext uri="{FF2B5EF4-FFF2-40B4-BE49-F238E27FC236}">
                  <a16:creationId xmlns:a16="http://schemas.microsoft.com/office/drawing/2014/main" id="{82572D60-A091-4494-BA63-764F910B9F95}"/>
                </a:ext>
              </a:extLst>
            </p:cNvPr>
            <p:cNvSpPr/>
            <p:nvPr/>
          </p:nvSpPr>
          <p:spPr>
            <a:xfrm>
              <a:off x="5305666" y="375644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sp>
          <p:nvSpPr>
            <p:cNvPr id="115" name="Rectangle 114">
              <a:extLst>
                <a:ext uri="{FF2B5EF4-FFF2-40B4-BE49-F238E27FC236}">
                  <a16:creationId xmlns:a16="http://schemas.microsoft.com/office/drawing/2014/main" id="{3DB047A6-B35A-4DF4-84AA-498044AD0E36}"/>
                </a:ext>
              </a:extLst>
            </p:cNvPr>
            <p:cNvSpPr/>
            <p:nvPr/>
          </p:nvSpPr>
          <p:spPr>
            <a:xfrm>
              <a:off x="5305666" y="419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sp>
          <p:nvSpPr>
            <p:cNvPr id="116" name="Rectangle 115">
              <a:extLst>
                <a:ext uri="{FF2B5EF4-FFF2-40B4-BE49-F238E27FC236}">
                  <a16:creationId xmlns:a16="http://schemas.microsoft.com/office/drawing/2014/main" id="{80E09236-5E85-40BC-9937-33F56206ECA5}"/>
                </a:ext>
              </a:extLst>
            </p:cNvPr>
            <p:cNvSpPr/>
            <p:nvPr/>
          </p:nvSpPr>
          <p:spPr>
            <a:xfrm>
              <a:off x="5305666" y="46411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grpSp>
      <p:sp>
        <p:nvSpPr>
          <p:cNvPr id="117" name="Rectangle 116">
            <a:extLst>
              <a:ext uri="{FF2B5EF4-FFF2-40B4-BE49-F238E27FC236}">
                <a16:creationId xmlns:a16="http://schemas.microsoft.com/office/drawing/2014/main" id="{DD58220F-C76C-4300-95C6-E7C22D7101F5}"/>
              </a:ext>
            </a:extLst>
          </p:cNvPr>
          <p:cNvSpPr/>
          <p:nvPr/>
        </p:nvSpPr>
        <p:spPr>
          <a:xfrm>
            <a:off x="5197" y="896939"/>
            <a:ext cx="2646563"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English Word</a:t>
            </a:r>
          </a:p>
          <a:p>
            <a:endParaRPr lang="en-GB" sz="1400" dirty="0"/>
          </a:p>
        </p:txBody>
      </p:sp>
      <p:sp>
        <p:nvSpPr>
          <p:cNvPr id="118" name="Rectangle 117">
            <a:extLst>
              <a:ext uri="{FF2B5EF4-FFF2-40B4-BE49-F238E27FC236}">
                <a16:creationId xmlns:a16="http://schemas.microsoft.com/office/drawing/2014/main" id="{C1FF002C-0BEB-4CB1-B154-4304DDDB5FBC}"/>
              </a:ext>
            </a:extLst>
          </p:cNvPr>
          <p:cNvSpPr/>
          <p:nvPr/>
        </p:nvSpPr>
        <p:spPr>
          <a:xfrm>
            <a:off x="2654301" y="895674"/>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Welsh Word</a:t>
            </a:r>
          </a:p>
          <a:p>
            <a:endParaRPr lang="en-GB" sz="1400" dirty="0"/>
          </a:p>
        </p:txBody>
      </p:sp>
      <p:sp>
        <p:nvSpPr>
          <p:cNvPr id="119" name="Rectangle 118">
            <a:extLst>
              <a:ext uri="{FF2B5EF4-FFF2-40B4-BE49-F238E27FC236}">
                <a16:creationId xmlns:a16="http://schemas.microsoft.com/office/drawing/2014/main" id="{9AAFF80D-4C7C-4283-828D-FEC9D05C9118}"/>
              </a:ext>
            </a:extLst>
          </p:cNvPr>
          <p:cNvSpPr/>
          <p:nvPr/>
        </p:nvSpPr>
        <p:spPr>
          <a:xfrm>
            <a:off x="5323708" y="906712"/>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Word Type</a:t>
            </a:r>
          </a:p>
          <a:p>
            <a:endParaRPr lang="en-GB" sz="1400" dirty="0"/>
          </a:p>
        </p:txBody>
      </p:sp>
      <p:sp>
        <p:nvSpPr>
          <p:cNvPr id="120" name="Rectangle 119">
            <a:hlinkClick r:id="rId5" action="ppaction://hlinksldjump"/>
            <a:extLst>
              <a:ext uri="{FF2B5EF4-FFF2-40B4-BE49-F238E27FC236}">
                <a16:creationId xmlns:a16="http://schemas.microsoft.com/office/drawing/2014/main" id="{CE0FE643-B1EB-474F-A6F5-8D2DE15E3BAB}"/>
              </a:ext>
            </a:extLst>
          </p:cNvPr>
          <p:cNvSpPr/>
          <p:nvPr/>
        </p:nvSpPr>
        <p:spPr>
          <a:xfrm>
            <a:off x="7578532" y="1405256"/>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1" name="Group 120">
            <a:extLst>
              <a:ext uri="{FF2B5EF4-FFF2-40B4-BE49-F238E27FC236}">
                <a16:creationId xmlns:a16="http://schemas.microsoft.com/office/drawing/2014/main" id="{1AEB839B-A62F-46C6-A4D6-64D98CF88B49}"/>
              </a:ext>
            </a:extLst>
          </p:cNvPr>
          <p:cNvGrpSpPr/>
          <p:nvPr/>
        </p:nvGrpSpPr>
        <p:grpSpPr>
          <a:xfrm>
            <a:off x="7578532" y="1844468"/>
            <a:ext cx="302400" cy="302073"/>
            <a:chOff x="7578532" y="1844468"/>
            <a:chExt cx="302400" cy="302073"/>
          </a:xfrm>
        </p:grpSpPr>
        <p:sp>
          <p:nvSpPr>
            <p:cNvPr id="122" name="Rectangle 121">
              <a:extLst>
                <a:ext uri="{FF2B5EF4-FFF2-40B4-BE49-F238E27FC236}">
                  <a16:creationId xmlns:a16="http://schemas.microsoft.com/office/drawing/2014/main" id="{01FC1534-29C3-4482-81AE-C73C0FEAFC10}"/>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Plus Sign 122">
              <a:extLst>
                <a:ext uri="{FF2B5EF4-FFF2-40B4-BE49-F238E27FC236}">
                  <a16:creationId xmlns:a16="http://schemas.microsoft.com/office/drawing/2014/main" id="{CC4FAC56-A0A3-45D0-A288-F497B533EC4E}"/>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4" name="Group 123">
            <a:extLst>
              <a:ext uri="{FF2B5EF4-FFF2-40B4-BE49-F238E27FC236}">
                <a16:creationId xmlns:a16="http://schemas.microsoft.com/office/drawing/2014/main" id="{C7D183AF-E2B7-4D97-AEA6-99586DF85352}"/>
              </a:ext>
            </a:extLst>
          </p:cNvPr>
          <p:cNvGrpSpPr/>
          <p:nvPr/>
        </p:nvGrpSpPr>
        <p:grpSpPr>
          <a:xfrm>
            <a:off x="7579968" y="2284372"/>
            <a:ext cx="302400" cy="302073"/>
            <a:chOff x="7578532" y="1844468"/>
            <a:chExt cx="302400" cy="302073"/>
          </a:xfrm>
        </p:grpSpPr>
        <p:sp>
          <p:nvSpPr>
            <p:cNvPr id="125" name="Rectangle 124">
              <a:extLst>
                <a:ext uri="{FF2B5EF4-FFF2-40B4-BE49-F238E27FC236}">
                  <a16:creationId xmlns:a16="http://schemas.microsoft.com/office/drawing/2014/main" id="{220070F4-125A-4031-A24E-839DF812AFAC}"/>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Plus Sign 125">
              <a:extLst>
                <a:ext uri="{FF2B5EF4-FFF2-40B4-BE49-F238E27FC236}">
                  <a16:creationId xmlns:a16="http://schemas.microsoft.com/office/drawing/2014/main" id="{36A2C5C7-8DFD-465B-9282-E00079FE7A01}"/>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7" name="Group 126">
            <a:extLst>
              <a:ext uri="{FF2B5EF4-FFF2-40B4-BE49-F238E27FC236}">
                <a16:creationId xmlns:a16="http://schemas.microsoft.com/office/drawing/2014/main" id="{609D16E4-E23E-42B6-8C05-2FAF1C10F0B6}"/>
              </a:ext>
            </a:extLst>
          </p:cNvPr>
          <p:cNvGrpSpPr/>
          <p:nvPr/>
        </p:nvGrpSpPr>
        <p:grpSpPr>
          <a:xfrm>
            <a:off x="7578532" y="2723910"/>
            <a:ext cx="302400" cy="302073"/>
            <a:chOff x="7578532" y="1844468"/>
            <a:chExt cx="302400" cy="302073"/>
          </a:xfrm>
        </p:grpSpPr>
        <p:sp>
          <p:nvSpPr>
            <p:cNvPr id="128" name="Rectangle 127">
              <a:extLst>
                <a:ext uri="{FF2B5EF4-FFF2-40B4-BE49-F238E27FC236}">
                  <a16:creationId xmlns:a16="http://schemas.microsoft.com/office/drawing/2014/main" id="{103AB6C7-5103-47D7-9742-DBF17803F09E}"/>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Plus Sign 128">
              <a:extLst>
                <a:ext uri="{FF2B5EF4-FFF2-40B4-BE49-F238E27FC236}">
                  <a16:creationId xmlns:a16="http://schemas.microsoft.com/office/drawing/2014/main" id="{6119FE63-BDFC-4CC9-859A-F9E76D66D926}"/>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0" name="Group 129">
            <a:extLst>
              <a:ext uri="{FF2B5EF4-FFF2-40B4-BE49-F238E27FC236}">
                <a16:creationId xmlns:a16="http://schemas.microsoft.com/office/drawing/2014/main" id="{10BEF7D8-BD58-468F-9EE1-F063605D1FE4}"/>
              </a:ext>
            </a:extLst>
          </p:cNvPr>
          <p:cNvGrpSpPr/>
          <p:nvPr/>
        </p:nvGrpSpPr>
        <p:grpSpPr>
          <a:xfrm>
            <a:off x="7577013" y="3158528"/>
            <a:ext cx="302400" cy="302073"/>
            <a:chOff x="7578532" y="1844468"/>
            <a:chExt cx="302400" cy="302073"/>
          </a:xfrm>
        </p:grpSpPr>
        <p:sp>
          <p:nvSpPr>
            <p:cNvPr id="131" name="Rectangle 130">
              <a:extLst>
                <a:ext uri="{FF2B5EF4-FFF2-40B4-BE49-F238E27FC236}">
                  <a16:creationId xmlns:a16="http://schemas.microsoft.com/office/drawing/2014/main" id="{E17B6EA4-64C8-4C27-A864-93973B6F7897}"/>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Plus Sign 131">
              <a:extLst>
                <a:ext uri="{FF2B5EF4-FFF2-40B4-BE49-F238E27FC236}">
                  <a16:creationId xmlns:a16="http://schemas.microsoft.com/office/drawing/2014/main" id="{61A303D2-19AF-4635-B2C3-FC69AC250F46}"/>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3" name="Group 132">
            <a:extLst>
              <a:ext uri="{FF2B5EF4-FFF2-40B4-BE49-F238E27FC236}">
                <a16:creationId xmlns:a16="http://schemas.microsoft.com/office/drawing/2014/main" id="{71924816-C806-4BAD-9CF5-04D9FA43CB07}"/>
              </a:ext>
            </a:extLst>
          </p:cNvPr>
          <p:cNvGrpSpPr/>
          <p:nvPr/>
        </p:nvGrpSpPr>
        <p:grpSpPr>
          <a:xfrm>
            <a:off x="7580475" y="3598360"/>
            <a:ext cx="302400" cy="302073"/>
            <a:chOff x="7578532" y="1844468"/>
            <a:chExt cx="302400" cy="302073"/>
          </a:xfrm>
        </p:grpSpPr>
        <p:sp>
          <p:nvSpPr>
            <p:cNvPr id="134" name="Rectangle 133">
              <a:extLst>
                <a:ext uri="{FF2B5EF4-FFF2-40B4-BE49-F238E27FC236}">
                  <a16:creationId xmlns:a16="http://schemas.microsoft.com/office/drawing/2014/main" id="{7934E5A0-872D-4CE5-8E14-88266F8AF60E}"/>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Plus Sign 134">
              <a:extLst>
                <a:ext uri="{FF2B5EF4-FFF2-40B4-BE49-F238E27FC236}">
                  <a16:creationId xmlns:a16="http://schemas.microsoft.com/office/drawing/2014/main" id="{475D599B-1AB4-4511-9017-6A38B0A370DB}"/>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6" name="Group 135">
            <a:extLst>
              <a:ext uri="{FF2B5EF4-FFF2-40B4-BE49-F238E27FC236}">
                <a16:creationId xmlns:a16="http://schemas.microsoft.com/office/drawing/2014/main" id="{6BA10315-390B-4C4E-B9D5-B09C41E3E12A}"/>
              </a:ext>
            </a:extLst>
          </p:cNvPr>
          <p:cNvGrpSpPr/>
          <p:nvPr/>
        </p:nvGrpSpPr>
        <p:grpSpPr>
          <a:xfrm>
            <a:off x="7580578" y="4037118"/>
            <a:ext cx="302400" cy="302073"/>
            <a:chOff x="7578532" y="1844468"/>
            <a:chExt cx="302400" cy="302073"/>
          </a:xfrm>
        </p:grpSpPr>
        <p:sp>
          <p:nvSpPr>
            <p:cNvPr id="137" name="Rectangle 136">
              <a:extLst>
                <a:ext uri="{FF2B5EF4-FFF2-40B4-BE49-F238E27FC236}">
                  <a16:creationId xmlns:a16="http://schemas.microsoft.com/office/drawing/2014/main" id="{5DACA3F8-89B3-45C3-991C-0900A07C680E}"/>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Plus Sign 137">
              <a:extLst>
                <a:ext uri="{FF2B5EF4-FFF2-40B4-BE49-F238E27FC236}">
                  <a16:creationId xmlns:a16="http://schemas.microsoft.com/office/drawing/2014/main" id="{57D199FC-8B06-4B70-A769-07BCBCBDA6E5}"/>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9" name="Group 138">
            <a:extLst>
              <a:ext uri="{FF2B5EF4-FFF2-40B4-BE49-F238E27FC236}">
                <a16:creationId xmlns:a16="http://schemas.microsoft.com/office/drawing/2014/main" id="{8377197E-9F44-4452-9EE1-861B81DBE045}"/>
              </a:ext>
            </a:extLst>
          </p:cNvPr>
          <p:cNvGrpSpPr/>
          <p:nvPr/>
        </p:nvGrpSpPr>
        <p:grpSpPr>
          <a:xfrm>
            <a:off x="7577013" y="4485275"/>
            <a:ext cx="302400" cy="302073"/>
            <a:chOff x="7578532" y="1844468"/>
            <a:chExt cx="302400" cy="302073"/>
          </a:xfrm>
        </p:grpSpPr>
        <p:sp>
          <p:nvSpPr>
            <p:cNvPr id="140" name="Rectangle 139">
              <a:extLst>
                <a:ext uri="{FF2B5EF4-FFF2-40B4-BE49-F238E27FC236}">
                  <a16:creationId xmlns:a16="http://schemas.microsoft.com/office/drawing/2014/main" id="{4F01CB91-0921-43A9-916D-58D7B15AF9AB}"/>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Plus Sign 140">
              <a:extLst>
                <a:ext uri="{FF2B5EF4-FFF2-40B4-BE49-F238E27FC236}">
                  <a16:creationId xmlns:a16="http://schemas.microsoft.com/office/drawing/2014/main" id="{7551371C-F6CF-4583-9C39-D23602CF5027}"/>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2" name="Group 141">
            <a:extLst>
              <a:ext uri="{FF2B5EF4-FFF2-40B4-BE49-F238E27FC236}">
                <a16:creationId xmlns:a16="http://schemas.microsoft.com/office/drawing/2014/main" id="{C1710C69-5DFC-4EF6-919A-DCA1654DE787}"/>
              </a:ext>
            </a:extLst>
          </p:cNvPr>
          <p:cNvGrpSpPr/>
          <p:nvPr/>
        </p:nvGrpSpPr>
        <p:grpSpPr>
          <a:xfrm>
            <a:off x="7584283" y="4919239"/>
            <a:ext cx="302400" cy="302073"/>
            <a:chOff x="7578532" y="1844468"/>
            <a:chExt cx="302400" cy="302073"/>
          </a:xfrm>
        </p:grpSpPr>
        <p:sp>
          <p:nvSpPr>
            <p:cNvPr id="143" name="Rectangle 142">
              <a:extLst>
                <a:ext uri="{FF2B5EF4-FFF2-40B4-BE49-F238E27FC236}">
                  <a16:creationId xmlns:a16="http://schemas.microsoft.com/office/drawing/2014/main" id="{F286C679-A5B4-4718-8A9D-49DDC82AF5B4}"/>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Plus Sign 143">
              <a:extLst>
                <a:ext uri="{FF2B5EF4-FFF2-40B4-BE49-F238E27FC236}">
                  <a16:creationId xmlns:a16="http://schemas.microsoft.com/office/drawing/2014/main" id="{AC698D26-C964-4F0E-B658-CA5698F9754D}"/>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5" name="Rectangle 144">
            <a:extLst>
              <a:ext uri="{FF2B5EF4-FFF2-40B4-BE49-F238E27FC236}">
                <a16:creationId xmlns:a16="http://schemas.microsoft.com/office/drawing/2014/main" id="{07C04487-F244-4833-B6E6-10361D3D0DD4}"/>
              </a:ext>
            </a:extLst>
          </p:cNvPr>
          <p:cNvSpPr/>
          <p:nvPr/>
        </p:nvSpPr>
        <p:spPr>
          <a:xfrm>
            <a:off x="7988404" y="914400"/>
            <a:ext cx="241196" cy="595660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Rectangle 145">
            <a:extLst>
              <a:ext uri="{FF2B5EF4-FFF2-40B4-BE49-F238E27FC236}">
                <a16:creationId xmlns:a16="http://schemas.microsoft.com/office/drawing/2014/main" id="{AC8A277B-4408-47C7-BEAA-B1BDB2E7E286}"/>
              </a:ext>
            </a:extLst>
          </p:cNvPr>
          <p:cNvSpPr/>
          <p:nvPr/>
        </p:nvSpPr>
        <p:spPr>
          <a:xfrm>
            <a:off x="7988038" y="2615505"/>
            <a:ext cx="241196" cy="54659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Plus Sign 146">
            <a:hlinkClick r:id="rId5" action="ppaction://hlinksldjump"/>
            <a:extLst>
              <a:ext uri="{FF2B5EF4-FFF2-40B4-BE49-F238E27FC236}">
                <a16:creationId xmlns:a16="http://schemas.microsoft.com/office/drawing/2014/main" id="{458EC26B-72C0-4744-86A4-4C9335066837}"/>
              </a:ext>
            </a:extLst>
          </p:cNvPr>
          <p:cNvSpPr/>
          <p:nvPr/>
        </p:nvSpPr>
        <p:spPr>
          <a:xfrm>
            <a:off x="7603732" y="1436361"/>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Speech Bubble: Oval 147">
            <a:extLst>
              <a:ext uri="{FF2B5EF4-FFF2-40B4-BE49-F238E27FC236}">
                <a16:creationId xmlns:a16="http://schemas.microsoft.com/office/drawing/2014/main" id="{0B07CE21-2786-4214-AB3F-0A0979F8F074}"/>
              </a:ext>
            </a:extLst>
          </p:cNvPr>
          <p:cNvSpPr/>
          <p:nvPr/>
        </p:nvSpPr>
        <p:spPr>
          <a:xfrm>
            <a:off x="8348403" y="4470518"/>
            <a:ext cx="1545439" cy="780177"/>
          </a:xfrm>
          <a:prstGeom prst="wedgeEllipseCallout">
            <a:avLst>
              <a:gd name="adj1" fmla="val 68435"/>
              <a:gd name="adj2" fmla="val -211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[SE-UC-3]</a:t>
            </a:r>
          </a:p>
        </p:txBody>
      </p:sp>
    </p:spTree>
    <p:extLst>
      <p:ext uri="{BB962C8B-B14F-4D97-AF65-F5344CB8AC3E}">
        <p14:creationId xmlns:p14="http://schemas.microsoft.com/office/powerpoint/2010/main" val="940908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C09219-9537-4382-BE46-E2E42E7808F4}"/>
              </a:ext>
            </a:extLst>
          </p:cNvPr>
          <p:cNvSpPr/>
          <p:nvPr/>
        </p:nvSpPr>
        <p:spPr>
          <a:xfrm>
            <a:off x="0" y="457200"/>
            <a:ext cx="2733040" cy="6400800"/>
          </a:xfrm>
          <a:prstGeom prst="rect">
            <a:avLst/>
          </a:prstGeom>
          <a:solidFill>
            <a:schemeClr val="accent1">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8" name="Rectangle 7">
            <a:extLst>
              <a:ext uri="{FF2B5EF4-FFF2-40B4-BE49-F238E27FC236}">
                <a16:creationId xmlns:a16="http://schemas.microsoft.com/office/drawing/2014/main" id="{FC04FD2D-78F3-4E4F-B432-278E17CA49BC}"/>
              </a:ext>
            </a:extLst>
          </p:cNvPr>
          <p:cNvSpPr/>
          <p:nvPr/>
        </p:nvSpPr>
        <p:spPr>
          <a:xfrm>
            <a:off x="2733040" y="457200"/>
            <a:ext cx="9458960" cy="6400800"/>
          </a:xfrm>
          <a:prstGeom prst="rect">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The home page is where you will find the main dictionary, to look through all of the words in the dictionary use the scroll bar located on the sides. You will be able to access a number of functions through the home page such as Practice words, to do this click the practice words tab to open it up, to add a word to the list just click the button next to it! To remove the word just click the word that is in the list.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You can also change the ordering of the words to welsh to English by clicking the button labelled ‘Welsh to English’.</a:t>
            </a:r>
          </a:p>
          <a:p>
            <a:endParaRPr lang="en-GB" dirty="0"/>
          </a:p>
          <a:p>
            <a:endParaRPr lang="en-GB" dirty="0"/>
          </a:p>
          <a:p>
            <a:endParaRPr lang="en-GB" dirty="0"/>
          </a:p>
          <a:p>
            <a:endParaRPr lang="en-GB" dirty="0"/>
          </a:p>
        </p:txBody>
      </p:sp>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extLst>
              <a:ext uri="{FF2B5EF4-FFF2-40B4-BE49-F238E27FC236}">
                <a16:creationId xmlns:a16="http://schemas.microsoft.com/office/drawing/2014/main" id="{7814EB97-4D59-4A85-97BB-EF9C7A85AEE7}"/>
              </a:ext>
            </a:extLst>
          </p:cNvPr>
          <p:cNvSpPr/>
          <p:nvPr/>
        </p:nvSpPr>
        <p:spPr>
          <a:xfrm>
            <a:off x="0" y="457200"/>
            <a:ext cx="273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 Help</a:t>
            </a:r>
          </a:p>
        </p:txBody>
      </p:sp>
      <p:sp>
        <p:nvSpPr>
          <p:cNvPr id="44" name="Rectangle 43">
            <a:hlinkClick r:id="rId5" action="ppaction://hlinksldjump"/>
            <a:extLst>
              <a:ext uri="{FF2B5EF4-FFF2-40B4-BE49-F238E27FC236}">
                <a16:creationId xmlns:a16="http://schemas.microsoft.com/office/drawing/2014/main" id="{8A6A7988-3FC1-4F71-84A7-9BC2E31842BA}"/>
              </a:ext>
            </a:extLst>
          </p:cNvPr>
          <p:cNvSpPr/>
          <p:nvPr/>
        </p:nvSpPr>
        <p:spPr>
          <a:xfrm>
            <a:off x="0" y="914400"/>
            <a:ext cx="273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 Help</a:t>
            </a:r>
          </a:p>
        </p:txBody>
      </p:sp>
      <p:sp>
        <p:nvSpPr>
          <p:cNvPr id="45" name="Rectangle 44">
            <a:hlinkClick r:id="rId6" action="ppaction://hlinksldjump"/>
            <a:extLst>
              <a:ext uri="{FF2B5EF4-FFF2-40B4-BE49-F238E27FC236}">
                <a16:creationId xmlns:a16="http://schemas.microsoft.com/office/drawing/2014/main" id="{6C034752-A793-4579-8A22-52DDE64A29B7}"/>
              </a:ext>
            </a:extLst>
          </p:cNvPr>
          <p:cNvSpPr/>
          <p:nvPr/>
        </p:nvSpPr>
        <p:spPr>
          <a:xfrm>
            <a:off x="12700" y="1371600"/>
            <a:ext cx="273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 Help</a:t>
            </a:r>
          </a:p>
        </p:txBody>
      </p:sp>
      <p:pic>
        <p:nvPicPr>
          <p:cNvPr id="2" name="Picture 1">
            <a:extLst>
              <a:ext uri="{FF2B5EF4-FFF2-40B4-BE49-F238E27FC236}">
                <a16:creationId xmlns:a16="http://schemas.microsoft.com/office/drawing/2014/main" id="{1FCFC7DA-FEE7-485C-B031-81908F9F3F77}"/>
              </a:ext>
            </a:extLst>
          </p:cNvPr>
          <p:cNvPicPr>
            <a:picLocks noChangeAspect="1"/>
          </p:cNvPicPr>
          <p:nvPr/>
        </p:nvPicPr>
        <p:blipFill>
          <a:blip r:embed="rId7"/>
          <a:stretch>
            <a:fillRect/>
          </a:stretch>
        </p:blipFill>
        <p:spPr>
          <a:xfrm>
            <a:off x="2837045" y="2362899"/>
            <a:ext cx="2629035" cy="2336920"/>
          </a:xfrm>
          <a:prstGeom prst="rect">
            <a:avLst/>
          </a:prstGeom>
        </p:spPr>
      </p:pic>
      <p:sp>
        <p:nvSpPr>
          <p:cNvPr id="13" name="Speech Bubble: Oval 12">
            <a:extLst>
              <a:ext uri="{FF2B5EF4-FFF2-40B4-BE49-F238E27FC236}">
                <a16:creationId xmlns:a16="http://schemas.microsoft.com/office/drawing/2014/main" id="{A49370C9-77F3-4550-9410-7FDAF91DEEB8}"/>
              </a:ext>
            </a:extLst>
          </p:cNvPr>
          <p:cNvSpPr/>
          <p:nvPr/>
        </p:nvSpPr>
        <p:spPr>
          <a:xfrm>
            <a:off x="5261254" y="5737256"/>
            <a:ext cx="1545439" cy="780177"/>
          </a:xfrm>
          <a:prstGeom prst="wedgeEllipseCallout">
            <a:avLst>
              <a:gd name="adj1" fmla="val 68435"/>
              <a:gd name="adj2" fmla="val -211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[SE-UC-2]</a:t>
            </a:r>
          </a:p>
        </p:txBody>
      </p:sp>
    </p:spTree>
    <p:extLst>
      <p:ext uri="{BB962C8B-B14F-4D97-AF65-F5344CB8AC3E}">
        <p14:creationId xmlns:p14="http://schemas.microsoft.com/office/powerpoint/2010/main" val="3942008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C09219-9537-4382-BE46-E2E42E7808F4}"/>
              </a:ext>
            </a:extLst>
          </p:cNvPr>
          <p:cNvSpPr/>
          <p:nvPr/>
        </p:nvSpPr>
        <p:spPr>
          <a:xfrm>
            <a:off x="0" y="457200"/>
            <a:ext cx="2733040" cy="6400800"/>
          </a:xfrm>
          <a:prstGeom prst="rect">
            <a:avLst/>
          </a:prstGeom>
          <a:solidFill>
            <a:schemeClr val="accent1">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8" name="Rectangle 7">
            <a:extLst>
              <a:ext uri="{FF2B5EF4-FFF2-40B4-BE49-F238E27FC236}">
                <a16:creationId xmlns:a16="http://schemas.microsoft.com/office/drawing/2014/main" id="{FC04FD2D-78F3-4E4F-B432-278E17CA49BC}"/>
              </a:ext>
            </a:extLst>
          </p:cNvPr>
          <p:cNvSpPr/>
          <p:nvPr/>
        </p:nvSpPr>
        <p:spPr>
          <a:xfrm>
            <a:off x="2733040" y="457200"/>
            <a:ext cx="9458960" cy="6400800"/>
          </a:xfrm>
          <a:prstGeom prst="rect">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To get started with the revision features on the application simply click the Revision option on the navigation bar, this will show all of the options that you can chose in the revision menu! </a:t>
            </a:r>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hlinkClick r:id="rId5" action="ppaction://hlinksldjump"/>
            <a:extLst>
              <a:ext uri="{FF2B5EF4-FFF2-40B4-BE49-F238E27FC236}">
                <a16:creationId xmlns:a16="http://schemas.microsoft.com/office/drawing/2014/main" id="{7814EB97-4D59-4A85-97BB-EF9C7A85AEE7}"/>
              </a:ext>
            </a:extLst>
          </p:cNvPr>
          <p:cNvSpPr/>
          <p:nvPr/>
        </p:nvSpPr>
        <p:spPr>
          <a:xfrm>
            <a:off x="0" y="457200"/>
            <a:ext cx="273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 Help</a:t>
            </a:r>
          </a:p>
        </p:txBody>
      </p:sp>
      <p:sp>
        <p:nvSpPr>
          <p:cNvPr id="44" name="Rectangle 43">
            <a:extLst>
              <a:ext uri="{FF2B5EF4-FFF2-40B4-BE49-F238E27FC236}">
                <a16:creationId xmlns:a16="http://schemas.microsoft.com/office/drawing/2014/main" id="{8A6A7988-3FC1-4F71-84A7-9BC2E31842BA}"/>
              </a:ext>
            </a:extLst>
          </p:cNvPr>
          <p:cNvSpPr/>
          <p:nvPr/>
        </p:nvSpPr>
        <p:spPr>
          <a:xfrm>
            <a:off x="0" y="914400"/>
            <a:ext cx="273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 Help</a:t>
            </a:r>
          </a:p>
        </p:txBody>
      </p:sp>
      <p:sp>
        <p:nvSpPr>
          <p:cNvPr id="45" name="Rectangle 44">
            <a:hlinkClick r:id="rId6" action="ppaction://hlinksldjump"/>
            <a:extLst>
              <a:ext uri="{FF2B5EF4-FFF2-40B4-BE49-F238E27FC236}">
                <a16:creationId xmlns:a16="http://schemas.microsoft.com/office/drawing/2014/main" id="{6C034752-A793-4579-8A22-52DDE64A29B7}"/>
              </a:ext>
            </a:extLst>
          </p:cNvPr>
          <p:cNvSpPr/>
          <p:nvPr/>
        </p:nvSpPr>
        <p:spPr>
          <a:xfrm>
            <a:off x="0" y="1371600"/>
            <a:ext cx="273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 Help</a:t>
            </a:r>
          </a:p>
        </p:txBody>
      </p:sp>
      <p:pic>
        <p:nvPicPr>
          <p:cNvPr id="2" name="Picture 1">
            <a:extLst>
              <a:ext uri="{FF2B5EF4-FFF2-40B4-BE49-F238E27FC236}">
                <a16:creationId xmlns:a16="http://schemas.microsoft.com/office/drawing/2014/main" id="{CDB69207-3205-4BE6-B760-90F4DC2FBF73}"/>
              </a:ext>
            </a:extLst>
          </p:cNvPr>
          <p:cNvPicPr>
            <a:picLocks noChangeAspect="1"/>
          </p:cNvPicPr>
          <p:nvPr/>
        </p:nvPicPr>
        <p:blipFill>
          <a:blip r:embed="rId7"/>
          <a:stretch>
            <a:fillRect/>
          </a:stretch>
        </p:blipFill>
        <p:spPr>
          <a:xfrm>
            <a:off x="3276417" y="2819093"/>
            <a:ext cx="5110499" cy="2692402"/>
          </a:xfrm>
          <a:prstGeom prst="rect">
            <a:avLst/>
          </a:prstGeom>
        </p:spPr>
      </p:pic>
      <p:sp>
        <p:nvSpPr>
          <p:cNvPr id="13" name="Speech Bubble: Oval 12">
            <a:extLst>
              <a:ext uri="{FF2B5EF4-FFF2-40B4-BE49-F238E27FC236}">
                <a16:creationId xmlns:a16="http://schemas.microsoft.com/office/drawing/2014/main" id="{5ECEF058-70C8-4962-9F5C-5CBE75FBD845}"/>
              </a:ext>
            </a:extLst>
          </p:cNvPr>
          <p:cNvSpPr/>
          <p:nvPr/>
        </p:nvSpPr>
        <p:spPr>
          <a:xfrm>
            <a:off x="5261254" y="5737256"/>
            <a:ext cx="1545439" cy="780177"/>
          </a:xfrm>
          <a:prstGeom prst="wedgeEllipseCallout">
            <a:avLst>
              <a:gd name="adj1" fmla="val 68435"/>
              <a:gd name="adj2" fmla="val -211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[SE-UC-2]</a:t>
            </a:r>
          </a:p>
        </p:txBody>
      </p:sp>
    </p:spTree>
    <p:extLst>
      <p:ext uri="{BB962C8B-B14F-4D97-AF65-F5344CB8AC3E}">
        <p14:creationId xmlns:p14="http://schemas.microsoft.com/office/powerpoint/2010/main" val="2836582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C09219-9537-4382-BE46-E2E42E7808F4}"/>
              </a:ext>
            </a:extLst>
          </p:cNvPr>
          <p:cNvSpPr/>
          <p:nvPr/>
        </p:nvSpPr>
        <p:spPr>
          <a:xfrm>
            <a:off x="0" y="457200"/>
            <a:ext cx="2733040" cy="6400800"/>
          </a:xfrm>
          <a:prstGeom prst="rect">
            <a:avLst/>
          </a:prstGeom>
          <a:solidFill>
            <a:schemeClr val="accent1">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8" name="Rectangle 7">
            <a:extLst>
              <a:ext uri="{FF2B5EF4-FFF2-40B4-BE49-F238E27FC236}">
                <a16:creationId xmlns:a16="http://schemas.microsoft.com/office/drawing/2014/main" id="{FC04FD2D-78F3-4E4F-B432-278E17CA49BC}"/>
              </a:ext>
            </a:extLst>
          </p:cNvPr>
          <p:cNvSpPr/>
          <p:nvPr/>
        </p:nvSpPr>
        <p:spPr>
          <a:xfrm>
            <a:off x="2733040" y="457200"/>
            <a:ext cx="9458960" cy="6400800"/>
          </a:xfrm>
          <a:prstGeom prst="rect">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 add a word first you must select the page on the navigation bar, you will then be presented with a form to fill out. Simply fill out all the fields with your English word, Welsh word and the word type and press the submit button. The word can then be found in the dictionary.</a:t>
            </a:r>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4" name="Rectangle 3">
            <a:hlinkClick r:id="rId5" action="ppaction://hlinksldjump"/>
            <a:extLst>
              <a:ext uri="{FF2B5EF4-FFF2-40B4-BE49-F238E27FC236}">
                <a16:creationId xmlns:a16="http://schemas.microsoft.com/office/drawing/2014/main" id="{7814EB97-4D59-4A85-97BB-EF9C7A85AEE7}"/>
              </a:ext>
            </a:extLst>
          </p:cNvPr>
          <p:cNvSpPr/>
          <p:nvPr/>
        </p:nvSpPr>
        <p:spPr>
          <a:xfrm>
            <a:off x="0" y="457200"/>
            <a:ext cx="273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 Help</a:t>
            </a:r>
          </a:p>
        </p:txBody>
      </p:sp>
      <p:sp>
        <p:nvSpPr>
          <p:cNvPr id="44" name="Rectangle 43">
            <a:hlinkClick r:id="rId6" action="ppaction://hlinksldjump"/>
            <a:extLst>
              <a:ext uri="{FF2B5EF4-FFF2-40B4-BE49-F238E27FC236}">
                <a16:creationId xmlns:a16="http://schemas.microsoft.com/office/drawing/2014/main" id="{8A6A7988-3FC1-4F71-84A7-9BC2E31842BA}"/>
              </a:ext>
            </a:extLst>
          </p:cNvPr>
          <p:cNvSpPr/>
          <p:nvPr/>
        </p:nvSpPr>
        <p:spPr>
          <a:xfrm>
            <a:off x="0" y="914400"/>
            <a:ext cx="273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 Help</a:t>
            </a:r>
          </a:p>
        </p:txBody>
      </p:sp>
      <p:sp>
        <p:nvSpPr>
          <p:cNvPr id="45" name="Rectangle 44">
            <a:extLst>
              <a:ext uri="{FF2B5EF4-FFF2-40B4-BE49-F238E27FC236}">
                <a16:creationId xmlns:a16="http://schemas.microsoft.com/office/drawing/2014/main" id="{6C034752-A793-4579-8A22-52DDE64A29B7}"/>
              </a:ext>
            </a:extLst>
          </p:cNvPr>
          <p:cNvSpPr/>
          <p:nvPr/>
        </p:nvSpPr>
        <p:spPr>
          <a:xfrm>
            <a:off x="0" y="1371600"/>
            <a:ext cx="273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 Help</a:t>
            </a:r>
          </a:p>
        </p:txBody>
      </p:sp>
      <p:pic>
        <p:nvPicPr>
          <p:cNvPr id="2" name="Picture 1">
            <a:extLst>
              <a:ext uri="{FF2B5EF4-FFF2-40B4-BE49-F238E27FC236}">
                <a16:creationId xmlns:a16="http://schemas.microsoft.com/office/drawing/2014/main" id="{005AD835-3A8A-4562-8550-85A9733312E4}"/>
              </a:ext>
            </a:extLst>
          </p:cNvPr>
          <p:cNvPicPr>
            <a:picLocks noChangeAspect="1"/>
          </p:cNvPicPr>
          <p:nvPr/>
        </p:nvPicPr>
        <p:blipFill>
          <a:blip r:embed="rId7"/>
          <a:stretch>
            <a:fillRect/>
          </a:stretch>
        </p:blipFill>
        <p:spPr>
          <a:xfrm>
            <a:off x="3375606" y="2495349"/>
            <a:ext cx="2641736" cy="3905451"/>
          </a:xfrm>
          <a:prstGeom prst="rect">
            <a:avLst/>
          </a:prstGeom>
        </p:spPr>
      </p:pic>
      <p:sp>
        <p:nvSpPr>
          <p:cNvPr id="13" name="Speech Bubble: Oval 12">
            <a:extLst>
              <a:ext uri="{FF2B5EF4-FFF2-40B4-BE49-F238E27FC236}">
                <a16:creationId xmlns:a16="http://schemas.microsoft.com/office/drawing/2014/main" id="{699F2038-8948-45EE-83D7-34169AABFFCD}"/>
              </a:ext>
            </a:extLst>
          </p:cNvPr>
          <p:cNvSpPr/>
          <p:nvPr/>
        </p:nvSpPr>
        <p:spPr>
          <a:xfrm>
            <a:off x="5261254" y="5737256"/>
            <a:ext cx="1545439" cy="780177"/>
          </a:xfrm>
          <a:prstGeom prst="wedgeEllipseCallout">
            <a:avLst>
              <a:gd name="adj1" fmla="val 68435"/>
              <a:gd name="adj2" fmla="val -211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[SE-UC-2]</a:t>
            </a:r>
          </a:p>
        </p:txBody>
      </p:sp>
    </p:spTree>
    <p:extLst>
      <p:ext uri="{BB962C8B-B14F-4D97-AF65-F5344CB8AC3E}">
        <p14:creationId xmlns:p14="http://schemas.microsoft.com/office/powerpoint/2010/main" val="271773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C09219-9537-4382-BE46-E2E42E7808F4}"/>
              </a:ext>
            </a:extLst>
          </p:cNvPr>
          <p:cNvSpPr/>
          <p:nvPr/>
        </p:nvSpPr>
        <p:spPr>
          <a:xfrm>
            <a:off x="0" y="457200"/>
            <a:ext cx="8087360" cy="6400800"/>
          </a:xfrm>
          <a:prstGeom prst="rect">
            <a:avLst/>
          </a:prstGeom>
          <a:solidFill>
            <a:schemeClr val="accent1">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Dictionary where users can just scroll through English words and there translations </a:t>
            </a:r>
          </a:p>
        </p:txBody>
      </p:sp>
      <p:sp>
        <p:nvSpPr>
          <p:cNvPr id="8" name="Rectangle 7">
            <a:extLst>
              <a:ext uri="{FF2B5EF4-FFF2-40B4-BE49-F238E27FC236}">
                <a16:creationId xmlns:a16="http://schemas.microsoft.com/office/drawing/2014/main" id="{FC04FD2D-78F3-4E4F-B432-278E17CA49BC}"/>
              </a:ext>
            </a:extLst>
          </p:cNvPr>
          <p:cNvSpPr/>
          <p:nvPr/>
        </p:nvSpPr>
        <p:spPr>
          <a:xfrm>
            <a:off x="8087360" y="457200"/>
            <a:ext cx="4104640" cy="6400800"/>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Search Box</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5"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3" name="Rectangle 2">
            <a:extLst>
              <a:ext uri="{FF2B5EF4-FFF2-40B4-BE49-F238E27FC236}">
                <a16:creationId xmlns:a16="http://schemas.microsoft.com/office/drawing/2014/main" id="{3017623E-8918-4AFA-9616-997F421F0489}"/>
              </a:ext>
            </a:extLst>
          </p:cNvPr>
          <p:cNvSpPr/>
          <p:nvPr/>
        </p:nvSpPr>
        <p:spPr>
          <a:xfrm>
            <a:off x="0" y="457200"/>
            <a:ext cx="8087360" cy="457200"/>
          </a:xfrm>
          <a:prstGeom prst="rect">
            <a:avLst/>
          </a:prstGeom>
          <a:solidFill>
            <a:schemeClr val="accent1">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English To Welsh</a:t>
            </a:r>
          </a:p>
        </p:txBody>
      </p:sp>
      <p:sp>
        <p:nvSpPr>
          <p:cNvPr id="6" name="Rectangle 5">
            <a:hlinkClick r:id="rId6" action="ppaction://hlinksldjump"/>
            <a:extLst>
              <a:ext uri="{FF2B5EF4-FFF2-40B4-BE49-F238E27FC236}">
                <a16:creationId xmlns:a16="http://schemas.microsoft.com/office/drawing/2014/main" id="{6224B580-E81C-43A5-9C44-DC87DA9D5711}"/>
              </a:ext>
            </a:extLst>
          </p:cNvPr>
          <p:cNvSpPr/>
          <p:nvPr/>
        </p:nvSpPr>
        <p:spPr>
          <a:xfrm>
            <a:off x="4826000" y="457200"/>
            <a:ext cx="326136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Welsh to English</a:t>
            </a:r>
          </a:p>
          <a:p>
            <a:pPr algn="ctr"/>
            <a:endParaRPr lang="en-GB" dirty="0"/>
          </a:p>
        </p:txBody>
      </p:sp>
      <p:sp>
        <p:nvSpPr>
          <p:cNvPr id="14" name="Rectangle 13">
            <a:extLst>
              <a:ext uri="{FF2B5EF4-FFF2-40B4-BE49-F238E27FC236}">
                <a16:creationId xmlns:a16="http://schemas.microsoft.com/office/drawing/2014/main" id="{A5C20E4F-E47C-423B-966A-D261726F8BB7}"/>
              </a:ext>
            </a:extLst>
          </p:cNvPr>
          <p:cNvSpPr/>
          <p:nvPr/>
        </p:nvSpPr>
        <p:spPr>
          <a:xfrm>
            <a:off x="0" y="914400"/>
            <a:ext cx="8087360" cy="65024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Abbey  – nm</a:t>
            </a:r>
          </a:p>
          <a:p>
            <a:r>
              <a:rPr lang="en-GB" sz="1200" dirty="0" err="1"/>
              <a:t>abaty</a:t>
            </a:r>
            <a:endParaRPr lang="en-GB" sz="1200" dirty="0"/>
          </a:p>
        </p:txBody>
      </p:sp>
      <p:sp>
        <p:nvSpPr>
          <p:cNvPr id="15" name="Star: 5 Points 14">
            <a:extLst>
              <a:ext uri="{FF2B5EF4-FFF2-40B4-BE49-F238E27FC236}">
                <a16:creationId xmlns:a16="http://schemas.microsoft.com/office/drawing/2014/main" id="{B6D1CD11-B0CE-4CFF-A29E-736F64245DCD}"/>
              </a:ext>
            </a:extLst>
          </p:cNvPr>
          <p:cNvSpPr/>
          <p:nvPr/>
        </p:nvSpPr>
        <p:spPr>
          <a:xfrm>
            <a:off x="7579360" y="1109980"/>
            <a:ext cx="284480" cy="264160"/>
          </a:xfrm>
          <a:prstGeom prst="star5">
            <a:avLst/>
          </a:prstGeom>
          <a:solidFill>
            <a:srgbClr val="FFFF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15">
            <a:extLst>
              <a:ext uri="{FF2B5EF4-FFF2-40B4-BE49-F238E27FC236}">
                <a16:creationId xmlns:a16="http://schemas.microsoft.com/office/drawing/2014/main" id="{4750593F-558E-4767-8E11-4478425BBF37}"/>
              </a:ext>
            </a:extLst>
          </p:cNvPr>
          <p:cNvGrpSpPr/>
          <p:nvPr/>
        </p:nvGrpSpPr>
        <p:grpSpPr>
          <a:xfrm>
            <a:off x="0" y="1564640"/>
            <a:ext cx="8087360" cy="650240"/>
            <a:chOff x="0" y="1534160"/>
            <a:chExt cx="8087360" cy="650240"/>
          </a:xfrm>
          <a:solidFill>
            <a:schemeClr val="accent1">
              <a:lumMod val="40000"/>
              <a:lumOff val="60000"/>
            </a:schemeClr>
          </a:solidFill>
        </p:grpSpPr>
        <p:sp>
          <p:nvSpPr>
            <p:cNvPr id="17" name="Rectangle 16">
              <a:extLst>
                <a:ext uri="{FF2B5EF4-FFF2-40B4-BE49-F238E27FC236}">
                  <a16:creationId xmlns:a16="http://schemas.microsoft.com/office/drawing/2014/main" id="{AB51CF5C-6057-4FA9-80C4-1144FAB38F0C}"/>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Dry – other</a:t>
              </a:r>
            </a:p>
            <a:p>
              <a:r>
                <a:rPr lang="en-GB" sz="1200" dirty="0" err="1"/>
                <a:t>sych</a:t>
              </a:r>
              <a:endParaRPr lang="en-GB" sz="1200" dirty="0"/>
            </a:p>
          </p:txBody>
        </p:sp>
        <p:sp>
          <p:nvSpPr>
            <p:cNvPr id="18" name="Star: 5 Points 17">
              <a:extLst>
                <a:ext uri="{FF2B5EF4-FFF2-40B4-BE49-F238E27FC236}">
                  <a16:creationId xmlns:a16="http://schemas.microsoft.com/office/drawing/2014/main" id="{6FC3EEE2-AD0E-4E15-A8B6-4A8225C1F95E}"/>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47603C20-2A37-4A88-A17F-C1835C39D295}"/>
              </a:ext>
            </a:extLst>
          </p:cNvPr>
          <p:cNvGrpSpPr/>
          <p:nvPr/>
        </p:nvGrpSpPr>
        <p:grpSpPr>
          <a:xfrm>
            <a:off x="0" y="2218690"/>
            <a:ext cx="8087360" cy="650240"/>
            <a:chOff x="0" y="1534160"/>
            <a:chExt cx="8087360" cy="650240"/>
          </a:xfrm>
          <a:solidFill>
            <a:schemeClr val="accent1">
              <a:lumMod val="40000"/>
              <a:lumOff val="60000"/>
            </a:schemeClr>
          </a:solidFill>
        </p:grpSpPr>
        <p:sp>
          <p:nvSpPr>
            <p:cNvPr id="20" name="Rectangle 19">
              <a:extLst>
                <a:ext uri="{FF2B5EF4-FFF2-40B4-BE49-F238E27FC236}">
                  <a16:creationId xmlns:a16="http://schemas.microsoft.com/office/drawing/2014/main" id="{1CBC00D3-490A-442F-A213-56F3FEAF7238}"/>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Elephant – nm</a:t>
              </a:r>
            </a:p>
            <a:p>
              <a:r>
                <a:rPr lang="en-GB" sz="1200" dirty="0" err="1"/>
                <a:t>eliffnt</a:t>
              </a:r>
              <a:endParaRPr lang="en-GB" sz="1200" dirty="0"/>
            </a:p>
          </p:txBody>
        </p:sp>
        <p:sp>
          <p:nvSpPr>
            <p:cNvPr id="21" name="Star: 5 Points 20">
              <a:extLst>
                <a:ext uri="{FF2B5EF4-FFF2-40B4-BE49-F238E27FC236}">
                  <a16:creationId xmlns:a16="http://schemas.microsoft.com/office/drawing/2014/main" id="{246E11EF-9E7C-49A0-9F01-651FC2706B37}"/>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id="{0AC2FA1F-22FD-4845-B7E6-4EE7D2FBAC73}"/>
              </a:ext>
            </a:extLst>
          </p:cNvPr>
          <p:cNvGrpSpPr/>
          <p:nvPr/>
        </p:nvGrpSpPr>
        <p:grpSpPr>
          <a:xfrm>
            <a:off x="0" y="2865120"/>
            <a:ext cx="8087360" cy="650240"/>
            <a:chOff x="0" y="1534160"/>
            <a:chExt cx="8087360" cy="650240"/>
          </a:xfrm>
          <a:solidFill>
            <a:schemeClr val="accent1">
              <a:lumMod val="40000"/>
              <a:lumOff val="60000"/>
            </a:schemeClr>
          </a:solidFill>
        </p:grpSpPr>
        <p:sp>
          <p:nvSpPr>
            <p:cNvPr id="23" name="Rectangle 22">
              <a:extLst>
                <a:ext uri="{FF2B5EF4-FFF2-40B4-BE49-F238E27FC236}">
                  <a16:creationId xmlns:a16="http://schemas.microsoft.com/office/drawing/2014/main" id="{72112F15-2EA9-458E-9F94-6E587D7E132C}"/>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employ – V</a:t>
              </a:r>
            </a:p>
            <a:p>
              <a:r>
                <a:rPr lang="en-GB" sz="1200" dirty="0" err="1"/>
                <a:t>cyflogi</a:t>
              </a:r>
              <a:endParaRPr lang="en-GB" sz="1200" dirty="0"/>
            </a:p>
          </p:txBody>
        </p:sp>
        <p:sp>
          <p:nvSpPr>
            <p:cNvPr id="24" name="Star: 5 Points 23">
              <a:extLst>
                <a:ext uri="{FF2B5EF4-FFF2-40B4-BE49-F238E27FC236}">
                  <a16:creationId xmlns:a16="http://schemas.microsoft.com/office/drawing/2014/main" id="{4ADD38F2-FB71-4819-9C57-F532395F5396}"/>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E0F9B430-8C2B-4C07-A835-8D83C7281E5A}"/>
              </a:ext>
            </a:extLst>
          </p:cNvPr>
          <p:cNvGrpSpPr/>
          <p:nvPr/>
        </p:nvGrpSpPr>
        <p:grpSpPr>
          <a:xfrm>
            <a:off x="0" y="3515360"/>
            <a:ext cx="8087360" cy="650240"/>
            <a:chOff x="0" y="1534160"/>
            <a:chExt cx="8087360" cy="650240"/>
          </a:xfrm>
          <a:solidFill>
            <a:schemeClr val="accent1">
              <a:lumMod val="40000"/>
              <a:lumOff val="60000"/>
            </a:schemeClr>
          </a:solidFill>
        </p:grpSpPr>
        <p:sp>
          <p:nvSpPr>
            <p:cNvPr id="26" name="Rectangle 25">
              <a:extLst>
                <a:ext uri="{FF2B5EF4-FFF2-40B4-BE49-F238E27FC236}">
                  <a16:creationId xmlns:a16="http://schemas.microsoft.com/office/drawing/2014/main" id="{A5E12ECC-9421-4AAD-8696-F51544496A7D}"/>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Funeral –nm</a:t>
              </a:r>
            </a:p>
            <a:p>
              <a:r>
                <a:rPr lang="en-GB" sz="1200" dirty="0" err="1"/>
                <a:t>angladd</a:t>
              </a:r>
              <a:endParaRPr lang="en-GB" sz="1200" dirty="0"/>
            </a:p>
          </p:txBody>
        </p:sp>
        <p:sp>
          <p:nvSpPr>
            <p:cNvPr id="27" name="Star: 5 Points 26">
              <a:extLst>
                <a:ext uri="{FF2B5EF4-FFF2-40B4-BE49-F238E27FC236}">
                  <a16:creationId xmlns:a16="http://schemas.microsoft.com/office/drawing/2014/main" id="{B091A64F-19D8-4AA5-B298-9562BE2B893B}"/>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E2DCDA1B-866C-4735-B1AD-57B59804F27D}"/>
              </a:ext>
            </a:extLst>
          </p:cNvPr>
          <p:cNvGrpSpPr/>
          <p:nvPr/>
        </p:nvGrpSpPr>
        <p:grpSpPr>
          <a:xfrm>
            <a:off x="0" y="4156710"/>
            <a:ext cx="8087360" cy="650240"/>
            <a:chOff x="0" y="1534160"/>
            <a:chExt cx="8087360" cy="650240"/>
          </a:xfrm>
          <a:solidFill>
            <a:schemeClr val="accent1">
              <a:lumMod val="40000"/>
              <a:lumOff val="60000"/>
            </a:schemeClr>
          </a:solidFill>
        </p:grpSpPr>
        <p:sp>
          <p:nvSpPr>
            <p:cNvPr id="29" name="Rectangle 28">
              <a:extLst>
                <a:ext uri="{FF2B5EF4-FFF2-40B4-BE49-F238E27FC236}">
                  <a16:creationId xmlns:a16="http://schemas.microsoft.com/office/drawing/2014/main" id="{2D1AE003-09B6-46AE-BD26-85AA23A93475}"/>
                </a:ext>
              </a:extLst>
            </p:cNvPr>
            <p:cNvSpPr/>
            <p:nvPr/>
          </p:nvSpPr>
          <p:spPr>
            <a:xfrm>
              <a:off x="0" y="1534160"/>
              <a:ext cx="8087360" cy="650240"/>
            </a:xfrm>
            <a:prstGeom prst="rect">
              <a:avLst/>
            </a:prstGeom>
            <a:grp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400" b="1" dirty="0"/>
                <a:t>Machine  – nm</a:t>
              </a:r>
            </a:p>
            <a:p>
              <a:r>
                <a:rPr lang="en-GB" sz="1200" dirty="0" err="1"/>
                <a:t>periant</a:t>
              </a:r>
              <a:endParaRPr lang="en-GB" sz="1200" dirty="0"/>
            </a:p>
          </p:txBody>
        </p:sp>
        <p:sp>
          <p:nvSpPr>
            <p:cNvPr id="30" name="Star: 5 Points 29">
              <a:extLst>
                <a:ext uri="{FF2B5EF4-FFF2-40B4-BE49-F238E27FC236}">
                  <a16:creationId xmlns:a16="http://schemas.microsoft.com/office/drawing/2014/main" id="{998DEC8A-D68E-47F4-9EA5-A22BFE38152B}"/>
                </a:ext>
              </a:extLst>
            </p:cNvPr>
            <p:cNvSpPr/>
            <p:nvPr/>
          </p:nvSpPr>
          <p:spPr>
            <a:xfrm>
              <a:off x="7579360" y="1729740"/>
              <a:ext cx="284480" cy="264160"/>
            </a:xfrm>
            <a:prstGeom prst="star5">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Rectangle 57">
            <a:hlinkClick r:id="rId7" action="ppaction://hlinksldjump"/>
            <a:extLst>
              <a:ext uri="{FF2B5EF4-FFF2-40B4-BE49-F238E27FC236}">
                <a16:creationId xmlns:a16="http://schemas.microsoft.com/office/drawing/2014/main" id="{20603876-611C-423C-8ED3-6CF3CB705FD0}"/>
              </a:ext>
            </a:extLst>
          </p:cNvPr>
          <p:cNvSpPr/>
          <p:nvPr/>
        </p:nvSpPr>
        <p:spPr>
          <a:xfrm>
            <a:off x="8087360" y="457200"/>
            <a:ext cx="4104640" cy="44132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Practise Words</a:t>
            </a:r>
          </a:p>
        </p:txBody>
      </p:sp>
      <p:sp>
        <p:nvSpPr>
          <p:cNvPr id="42" name="Rectangle 41">
            <a:hlinkClick r:id="rId6" action="ppaction://hlinksldjump"/>
            <a:extLst>
              <a:ext uri="{FF2B5EF4-FFF2-40B4-BE49-F238E27FC236}">
                <a16:creationId xmlns:a16="http://schemas.microsoft.com/office/drawing/2014/main" id="{D64D2E94-8C5B-4FA1-BF34-AE9A74D26F91}"/>
              </a:ext>
            </a:extLst>
          </p:cNvPr>
          <p:cNvSpPr/>
          <p:nvPr/>
        </p:nvSpPr>
        <p:spPr>
          <a:xfrm>
            <a:off x="3982720" y="457200"/>
            <a:ext cx="410464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Welsh to English</a:t>
            </a:r>
          </a:p>
          <a:p>
            <a:pPr algn="ctr"/>
            <a:endParaRPr lang="en-GB" dirty="0"/>
          </a:p>
        </p:txBody>
      </p:sp>
      <p:sp>
        <p:nvSpPr>
          <p:cNvPr id="43" name="Rectangle 42">
            <a:extLst>
              <a:ext uri="{FF2B5EF4-FFF2-40B4-BE49-F238E27FC236}">
                <a16:creationId xmlns:a16="http://schemas.microsoft.com/office/drawing/2014/main" id="{E561FD51-80B8-44EC-9710-1E61967796AC}"/>
              </a:ext>
            </a:extLst>
          </p:cNvPr>
          <p:cNvSpPr/>
          <p:nvPr/>
        </p:nvSpPr>
        <p:spPr>
          <a:xfrm>
            <a:off x="0" y="481081"/>
            <a:ext cx="3982720" cy="457200"/>
          </a:xfrm>
          <a:prstGeom prst="rect">
            <a:avLst/>
          </a:prstGeom>
          <a:solidFill>
            <a:schemeClr val="accent1">
              <a:lumMod val="75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English To Welsh</a:t>
            </a:r>
          </a:p>
        </p:txBody>
      </p:sp>
      <p:sp>
        <p:nvSpPr>
          <p:cNvPr id="47" name="Rectangle 46">
            <a:extLst>
              <a:ext uri="{FF2B5EF4-FFF2-40B4-BE49-F238E27FC236}">
                <a16:creationId xmlns:a16="http://schemas.microsoft.com/office/drawing/2014/main" id="{F3C03C07-8F59-488A-974B-7D057EB9F330}"/>
              </a:ext>
            </a:extLst>
          </p:cNvPr>
          <p:cNvSpPr/>
          <p:nvPr/>
        </p:nvSpPr>
        <p:spPr>
          <a:xfrm>
            <a:off x="14399" y="1322677"/>
            <a:ext cx="2633603" cy="45719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Abbey</a:t>
            </a:r>
            <a:r>
              <a:rPr lang="en-GB" sz="1600" b="1" dirty="0"/>
              <a:t> </a:t>
            </a:r>
          </a:p>
          <a:p>
            <a:endParaRPr lang="en-GB" sz="1400" dirty="0"/>
          </a:p>
        </p:txBody>
      </p:sp>
      <p:sp>
        <p:nvSpPr>
          <p:cNvPr id="48" name="Rectangle 47">
            <a:extLst>
              <a:ext uri="{FF2B5EF4-FFF2-40B4-BE49-F238E27FC236}">
                <a16:creationId xmlns:a16="http://schemas.microsoft.com/office/drawing/2014/main" id="{700F37F9-1D8C-4E44-97AB-0CC058EB2510}"/>
              </a:ext>
            </a:extLst>
          </p:cNvPr>
          <p:cNvSpPr/>
          <p:nvPr/>
        </p:nvSpPr>
        <p:spPr>
          <a:xfrm>
            <a:off x="14953" y="176923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Dry</a:t>
            </a:r>
            <a:r>
              <a:rPr lang="en-GB" sz="1600" b="1" dirty="0"/>
              <a:t> </a:t>
            </a:r>
          </a:p>
        </p:txBody>
      </p:sp>
      <p:sp>
        <p:nvSpPr>
          <p:cNvPr id="49" name="Rectangle 48">
            <a:extLst>
              <a:ext uri="{FF2B5EF4-FFF2-40B4-BE49-F238E27FC236}">
                <a16:creationId xmlns:a16="http://schemas.microsoft.com/office/drawing/2014/main" id="{31A2664F-0D30-4732-8341-4E91E0879A83}"/>
              </a:ext>
            </a:extLst>
          </p:cNvPr>
          <p:cNvSpPr/>
          <p:nvPr/>
        </p:nvSpPr>
        <p:spPr>
          <a:xfrm>
            <a:off x="14953" y="219447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Elephant</a:t>
            </a:r>
            <a:r>
              <a:rPr lang="en-GB" sz="1600" b="1" dirty="0"/>
              <a:t> </a:t>
            </a:r>
          </a:p>
        </p:txBody>
      </p:sp>
      <p:sp>
        <p:nvSpPr>
          <p:cNvPr id="50" name="Rectangle 49">
            <a:extLst>
              <a:ext uri="{FF2B5EF4-FFF2-40B4-BE49-F238E27FC236}">
                <a16:creationId xmlns:a16="http://schemas.microsoft.com/office/drawing/2014/main" id="{485C8E84-3CDB-45C7-BEB9-18855BF8D243}"/>
              </a:ext>
            </a:extLst>
          </p:cNvPr>
          <p:cNvSpPr/>
          <p:nvPr/>
        </p:nvSpPr>
        <p:spPr>
          <a:xfrm>
            <a:off x="14953" y="2643552"/>
            <a:ext cx="2667600"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To Employ</a:t>
            </a:r>
          </a:p>
        </p:txBody>
      </p:sp>
      <p:sp>
        <p:nvSpPr>
          <p:cNvPr id="51" name="Rectangle 50">
            <a:extLst>
              <a:ext uri="{FF2B5EF4-FFF2-40B4-BE49-F238E27FC236}">
                <a16:creationId xmlns:a16="http://schemas.microsoft.com/office/drawing/2014/main" id="{1A872CC5-326E-48E3-90A5-AB8B2462FCE5}"/>
              </a:ext>
            </a:extLst>
          </p:cNvPr>
          <p:cNvSpPr/>
          <p:nvPr/>
        </p:nvSpPr>
        <p:spPr>
          <a:xfrm>
            <a:off x="14953" y="307965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Funeral</a:t>
            </a:r>
            <a:r>
              <a:rPr lang="en-GB" sz="1600" b="1" dirty="0"/>
              <a:t> </a:t>
            </a:r>
          </a:p>
        </p:txBody>
      </p:sp>
      <p:sp>
        <p:nvSpPr>
          <p:cNvPr id="52" name="Rectangle 51">
            <a:extLst>
              <a:ext uri="{FF2B5EF4-FFF2-40B4-BE49-F238E27FC236}">
                <a16:creationId xmlns:a16="http://schemas.microsoft.com/office/drawing/2014/main" id="{E9D28645-E0AC-43E8-B8FC-89C94F46EA01}"/>
              </a:ext>
            </a:extLst>
          </p:cNvPr>
          <p:cNvSpPr/>
          <p:nvPr/>
        </p:nvSpPr>
        <p:spPr>
          <a:xfrm>
            <a:off x="14953" y="352781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Machine</a:t>
            </a:r>
            <a:r>
              <a:rPr lang="en-GB" sz="1600" b="1" dirty="0"/>
              <a:t>  </a:t>
            </a:r>
          </a:p>
        </p:txBody>
      </p:sp>
      <p:sp>
        <p:nvSpPr>
          <p:cNvPr id="53" name="Rectangle 52">
            <a:extLst>
              <a:ext uri="{FF2B5EF4-FFF2-40B4-BE49-F238E27FC236}">
                <a16:creationId xmlns:a16="http://schemas.microsoft.com/office/drawing/2014/main" id="{5EB7065B-8CEB-488C-9197-7D10B83EE9FB}"/>
              </a:ext>
            </a:extLst>
          </p:cNvPr>
          <p:cNvSpPr/>
          <p:nvPr/>
        </p:nvSpPr>
        <p:spPr>
          <a:xfrm>
            <a:off x="14953" y="396191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Slow</a:t>
            </a:r>
            <a:endParaRPr lang="en-GB" sz="1400" dirty="0"/>
          </a:p>
        </p:txBody>
      </p:sp>
      <p:sp>
        <p:nvSpPr>
          <p:cNvPr id="54" name="Rectangle 53">
            <a:extLst>
              <a:ext uri="{FF2B5EF4-FFF2-40B4-BE49-F238E27FC236}">
                <a16:creationId xmlns:a16="http://schemas.microsoft.com/office/drawing/2014/main" id="{393B9A95-5D95-4E11-A966-FE3DFB77A8B5}"/>
              </a:ext>
            </a:extLst>
          </p:cNvPr>
          <p:cNvSpPr/>
          <p:nvPr/>
        </p:nvSpPr>
        <p:spPr>
          <a:xfrm>
            <a:off x="14953" y="439417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With</a:t>
            </a:r>
          </a:p>
        </p:txBody>
      </p:sp>
      <p:sp>
        <p:nvSpPr>
          <p:cNvPr id="55" name="Rectangle 54">
            <a:extLst>
              <a:ext uri="{FF2B5EF4-FFF2-40B4-BE49-F238E27FC236}">
                <a16:creationId xmlns:a16="http://schemas.microsoft.com/office/drawing/2014/main" id="{0D0AF067-4901-4F27-9D92-EB29CEB8CC54}"/>
              </a:ext>
            </a:extLst>
          </p:cNvPr>
          <p:cNvSpPr/>
          <p:nvPr/>
        </p:nvSpPr>
        <p:spPr>
          <a:xfrm>
            <a:off x="0" y="484571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Young</a:t>
            </a:r>
          </a:p>
        </p:txBody>
      </p:sp>
      <p:sp>
        <p:nvSpPr>
          <p:cNvPr id="56" name="Rectangle 55">
            <a:extLst>
              <a:ext uri="{FF2B5EF4-FFF2-40B4-BE49-F238E27FC236}">
                <a16:creationId xmlns:a16="http://schemas.microsoft.com/office/drawing/2014/main" id="{E7EBD890-706E-4019-90D0-30499D5E3290}"/>
              </a:ext>
            </a:extLst>
          </p:cNvPr>
          <p:cNvSpPr/>
          <p:nvPr/>
        </p:nvSpPr>
        <p:spPr>
          <a:xfrm>
            <a:off x="2653200" y="1331594"/>
            <a:ext cx="2667786" cy="44830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err="1"/>
              <a:t>Abaty</a:t>
            </a:r>
            <a:endParaRPr lang="en-GB" sz="1600" b="1" dirty="0"/>
          </a:p>
          <a:p>
            <a:endParaRPr lang="en-GB" sz="1400" dirty="0"/>
          </a:p>
        </p:txBody>
      </p:sp>
      <p:sp>
        <p:nvSpPr>
          <p:cNvPr id="57" name="Rectangle 56">
            <a:extLst>
              <a:ext uri="{FF2B5EF4-FFF2-40B4-BE49-F238E27FC236}">
                <a16:creationId xmlns:a16="http://schemas.microsoft.com/office/drawing/2014/main" id="{801F55EF-2E8A-4010-8372-F235E12E177D}"/>
              </a:ext>
            </a:extLst>
          </p:cNvPr>
          <p:cNvSpPr/>
          <p:nvPr/>
        </p:nvSpPr>
        <p:spPr>
          <a:xfrm>
            <a:off x="2653753" y="176923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Sych</a:t>
            </a:r>
            <a:endParaRPr lang="en-GB" sz="1400" dirty="0"/>
          </a:p>
        </p:txBody>
      </p:sp>
      <p:sp>
        <p:nvSpPr>
          <p:cNvPr id="60" name="Rectangle 59">
            <a:extLst>
              <a:ext uri="{FF2B5EF4-FFF2-40B4-BE49-F238E27FC236}">
                <a16:creationId xmlns:a16="http://schemas.microsoft.com/office/drawing/2014/main" id="{51E6720A-79E8-40B0-9A5D-10542D5AD9FD}"/>
              </a:ext>
            </a:extLst>
          </p:cNvPr>
          <p:cNvSpPr/>
          <p:nvPr/>
        </p:nvSpPr>
        <p:spPr>
          <a:xfrm>
            <a:off x="2654301" y="219539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Eliffnt</a:t>
            </a:r>
            <a:endParaRPr lang="en-GB" sz="1400" dirty="0"/>
          </a:p>
        </p:txBody>
      </p:sp>
      <p:sp>
        <p:nvSpPr>
          <p:cNvPr id="61" name="Rectangle 60">
            <a:extLst>
              <a:ext uri="{FF2B5EF4-FFF2-40B4-BE49-F238E27FC236}">
                <a16:creationId xmlns:a16="http://schemas.microsoft.com/office/drawing/2014/main" id="{A030EA06-FA50-4943-AEF6-8A510155D53A}"/>
              </a:ext>
            </a:extLst>
          </p:cNvPr>
          <p:cNvSpPr/>
          <p:nvPr/>
        </p:nvSpPr>
        <p:spPr>
          <a:xfrm>
            <a:off x="2653567" y="264539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Cyflogi</a:t>
            </a:r>
            <a:endParaRPr lang="en-GB" sz="1400" dirty="0"/>
          </a:p>
        </p:txBody>
      </p:sp>
      <p:sp>
        <p:nvSpPr>
          <p:cNvPr id="62" name="Rectangle 61">
            <a:extLst>
              <a:ext uri="{FF2B5EF4-FFF2-40B4-BE49-F238E27FC236}">
                <a16:creationId xmlns:a16="http://schemas.microsoft.com/office/drawing/2014/main" id="{7117AD52-0C85-4293-B1A7-B16BFCB1C1A5}"/>
              </a:ext>
            </a:extLst>
          </p:cNvPr>
          <p:cNvSpPr/>
          <p:nvPr/>
        </p:nvSpPr>
        <p:spPr>
          <a:xfrm>
            <a:off x="2652833" y="307965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Angladd</a:t>
            </a:r>
            <a:endParaRPr lang="en-GB" sz="1400" dirty="0"/>
          </a:p>
        </p:txBody>
      </p:sp>
      <p:sp>
        <p:nvSpPr>
          <p:cNvPr id="63" name="Rectangle 62">
            <a:extLst>
              <a:ext uri="{FF2B5EF4-FFF2-40B4-BE49-F238E27FC236}">
                <a16:creationId xmlns:a16="http://schemas.microsoft.com/office/drawing/2014/main" id="{A42E8711-88FC-427D-B452-7249CBEFE984}"/>
              </a:ext>
            </a:extLst>
          </p:cNvPr>
          <p:cNvSpPr/>
          <p:nvPr/>
        </p:nvSpPr>
        <p:spPr>
          <a:xfrm>
            <a:off x="2652833" y="352781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Periant</a:t>
            </a:r>
            <a:endParaRPr lang="en-GB" sz="1600" dirty="0"/>
          </a:p>
        </p:txBody>
      </p:sp>
      <p:sp>
        <p:nvSpPr>
          <p:cNvPr id="64" name="Rectangle 63">
            <a:extLst>
              <a:ext uri="{FF2B5EF4-FFF2-40B4-BE49-F238E27FC236}">
                <a16:creationId xmlns:a16="http://schemas.microsoft.com/office/drawing/2014/main" id="{F20B1D08-84B9-46CB-9E74-CF4D93742B27}"/>
              </a:ext>
            </a:extLst>
          </p:cNvPr>
          <p:cNvSpPr/>
          <p:nvPr/>
        </p:nvSpPr>
        <p:spPr>
          <a:xfrm>
            <a:off x="2652833" y="396299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b="1" dirty="0"/>
              <a:t> </a:t>
            </a:r>
            <a:r>
              <a:rPr lang="en-GB" sz="1600" b="1" dirty="0" err="1"/>
              <a:t>A</a:t>
            </a:r>
            <a:r>
              <a:rPr lang="en-GB" sz="1600" dirty="0" err="1"/>
              <a:t>raf</a:t>
            </a:r>
            <a:endParaRPr lang="en-GB" sz="1400" dirty="0"/>
          </a:p>
        </p:txBody>
      </p:sp>
      <p:sp>
        <p:nvSpPr>
          <p:cNvPr id="65" name="Rectangle 64">
            <a:extLst>
              <a:ext uri="{FF2B5EF4-FFF2-40B4-BE49-F238E27FC236}">
                <a16:creationId xmlns:a16="http://schemas.microsoft.com/office/drawing/2014/main" id="{2E3D9E08-942B-4FDC-B73B-FF744B73CA89}"/>
              </a:ext>
            </a:extLst>
          </p:cNvPr>
          <p:cNvSpPr/>
          <p:nvPr/>
        </p:nvSpPr>
        <p:spPr>
          <a:xfrm>
            <a:off x="2652833" y="439499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Gyda</a:t>
            </a:r>
            <a:endParaRPr lang="en-GB" sz="1600" dirty="0"/>
          </a:p>
        </p:txBody>
      </p:sp>
      <p:sp>
        <p:nvSpPr>
          <p:cNvPr id="66" name="Rectangle 65">
            <a:extLst>
              <a:ext uri="{FF2B5EF4-FFF2-40B4-BE49-F238E27FC236}">
                <a16:creationId xmlns:a16="http://schemas.microsoft.com/office/drawing/2014/main" id="{59120319-04A5-49C2-BDA9-DC9F145B543F}"/>
              </a:ext>
            </a:extLst>
          </p:cNvPr>
          <p:cNvSpPr/>
          <p:nvPr/>
        </p:nvSpPr>
        <p:spPr>
          <a:xfrm>
            <a:off x="2652833" y="484499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Ifanc</a:t>
            </a:r>
            <a:endParaRPr lang="en-GB" sz="1400" dirty="0"/>
          </a:p>
        </p:txBody>
      </p:sp>
      <p:sp>
        <p:nvSpPr>
          <p:cNvPr id="67" name="Rectangle 66">
            <a:extLst>
              <a:ext uri="{FF2B5EF4-FFF2-40B4-BE49-F238E27FC236}">
                <a16:creationId xmlns:a16="http://schemas.microsoft.com/office/drawing/2014/main" id="{EA0AE6D6-A89F-4B8F-B2F8-83A7727EBB61}"/>
              </a:ext>
            </a:extLst>
          </p:cNvPr>
          <p:cNvSpPr/>
          <p:nvPr/>
        </p:nvSpPr>
        <p:spPr>
          <a:xfrm>
            <a:off x="5320800" y="1320636"/>
            <a:ext cx="2667786" cy="44831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68" name="Rectangle 67">
            <a:extLst>
              <a:ext uri="{FF2B5EF4-FFF2-40B4-BE49-F238E27FC236}">
                <a16:creationId xmlns:a16="http://schemas.microsoft.com/office/drawing/2014/main" id="{1B356DFD-B65A-458A-B3D9-F4125E19E662}"/>
              </a:ext>
            </a:extLst>
          </p:cNvPr>
          <p:cNvSpPr/>
          <p:nvPr/>
        </p:nvSpPr>
        <p:spPr>
          <a:xfrm>
            <a:off x="5321353" y="177059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Other</a:t>
            </a:r>
          </a:p>
          <a:p>
            <a:endParaRPr lang="en-GB" sz="1400" dirty="0"/>
          </a:p>
        </p:txBody>
      </p:sp>
      <p:sp>
        <p:nvSpPr>
          <p:cNvPr id="69" name="Rectangle 68">
            <a:extLst>
              <a:ext uri="{FF2B5EF4-FFF2-40B4-BE49-F238E27FC236}">
                <a16:creationId xmlns:a16="http://schemas.microsoft.com/office/drawing/2014/main" id="{DB10A48C-5A01-4419-B556-1D55E7DC371C}"/>
              </a:ext>
            </a:extLst>
          </p:cNvPr>
          <p:cNvSpPr/>
          <p:nvPr/>
        </p:nvSpPr>
        <p:spPr>
          <a:xfrm>
            <a:off x="5321353" y="219539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70" name="Rectangle 69">
            <a:extLst>
              <a:ext uri="{FF2B5EF4-FFF2-40B4-BE49-F238E27FC236}">
                <a16:creationId xmlns:a16="http://schemas.microsoft.com/office/drawing/2014/main" id="{AD3614D3-5EC4-45FF-BFC8-623EA4170CEC}"/>
              </a:ext>
            </a:extLst>
          </p:cNvPr>
          <p:cNvSpPr/>
          <p:nvPr/>
        </p:nvSpPr>
        <p:spPr>
          <a:xfrm>
            <a:off x="5321353" y="264539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b="1" dirty="0"/>
          </a:p>
          <a:p>
            <a:r>
              <a:rPr lang="en-GB" sz="1600" b="1" dirty="0"/>
              <a:t> </a:t>
            </a:r>
            <a:r>
              <a:rPr lang="en-GB" sz="1600" dirty="0"/>
              <a:t>V</a:t>
            </a:r>
          </a:p>
          <a:p>
            <a:endParaRPr lang="en-GB" sz="1400" dirty="0"/>
          </a:p>
        </p:txBody>
      </p:sp>
      <p:sp>
        <p:nvSpPr>
          <p:cNvPr id="71" name="Rectangle 70">
            <a:extLst>
              <a:ext uri="{FF2B5EF4-FFF2-40B4-BE49-F238E27FC236}">
                <a16:creationId xmlns:a16="http://schemas.microsoft.com/office/drawing/2014/main" id="{18A0C2E5-3615-4290-94BD-7E4558E820F0}"/>
              </a:ext>
            </a:extLst>
          </p:cNvPr>
          <p:cNvSpPr/>
          <p:nvPr/>
        </p:nvSpPr>
        <p:spPr>
          <a:xfrm>
            <a:off x="5321353" y="307965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b="1" dirty="0"/>
          </a:p>
          <a:p>
            <a:r>
              <a:rPr lang="en-GB" sz="1600" dirty="0"/>
              <a:t>NM</a:t>
            </a:r>
          </a:p>
          <a:p>
            <a:endParaRPr lang="en-GB" sz="1400" dirty="0"/>
          </a:p>
        </p:txBody>
      </p:sp>
      <p:sp>
        <p:nvSpPr>
          <p:cNvPr id="72" name="Rectangle 71">
            <a:extLst>
              <a:ext uri="{FF2B5EF4-FFF2-40B4-BE49-F238E27FC236}">
                <a16:creationId xmlns:a16="http://schemas.microsoft.com/office/drawing/2014/main" id="{0656BFFC-32CA-4808-BB97-8A1FC75F8C87}"/>
              </a:ext>
            </a:extLst>
          </p:cNvPr>
          <p:cNvSpPr/>
          <p:nvPr/>
        </p:nvSpPr>
        <p:spPr>
          <a:xfrm>
            <a:off x="5320619" y="352739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73" name="Rectangle 72">
            <a:extLst>
              <a:ext uri="{FF2B5EF4-FFF2-40B4-BE49-F238E27FC236}">
                <a16:creationId xmlns:a16="http://schemas.microsoft.com/office/drawing/2014/main" id="{8EB9AF67-53EA-4034-A3D7-95B192E79162}"/>
              </a:ext>
            </a:extLst>
          </p:cNvPr>
          <p:cNvSpPr/>
          <p:nvPr/>
        </p:nvSpPr>
        <p:spPr>
          <a:xfrm>
            <a:off x="5320619" y="396103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sp>
        <p:nvSpPr>
          <p:cNvPr id="74" name="Rectangle 73">
            <a:extLst>
              <a:ext uri="{FF2B5EF4-FFF2-40B4-BE49-F238E27FC236}">
                <a16:creationId xmlns:a16="http://schemas.microsoft.com/office/drawing/2014/main" id="{B6F2382E-AD89-4139-9A42-077D5AD738BB}"/>
              </a:ext>
            </a:extLst>
          </p:cNvPr>
          <p:cNvSpPr/>
          <p:nvPr/>
        </p:nvSpPr>
        <p:spPr>
          <a:xfrm>
            <a:off x="5320619" y="439499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sp>
        <p:nvSpPr>
          <p:cNvPr id="75" name="Rectangle 74">
            <a:extLst>
              <a:ext uri="{FF2B5EF4-FFF2-40B4-BE49-F238E27FC236}">
                <a16:creationId xmlns:a16="http://schemas.microsoft.com/office/drawing/2014/main" id="{44EAE179-8BAB-429E-AD36-68CAB7368E2B}"/>
              </a:ext>
            </a:extLst>
          </p:cNvPr>
          <p:cNvSpPr/>
          <p:nvPr/>
        </p:nvSpPr>
        <p:spPr>
          <a:xfrm>
            <a:off x="5320619" y="484571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sp>
        <p:nvSpPr>
          <p:cNvPr id="76" name="Rectangle 75">
            <a:extLst>
              <a:ext uri="{FF2B5EF4-FFF2-40B4-BE49-F238E27FC236}">
                <a16:creationId xmlns:a16="http://schemas.microsoft.com/office/drawing/2014/main" id="{1CE935F7-CC03-4D25-8FE4-2AF072A4BA09}"/>
              </a:ext>
            </a:extLst>
          </p:cNvPr>
          <p:cNvSpPr/>
          <p:nvPr/>
        </p:nvSpPr>
        <p:spPr>
          <a:xfrm>
            <a:off x="5197" y="907988"/>
            <a:ext cx="2646563"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English Word</a:t>
            </a:r>
          </a:p>
          <a:p>
            <a:endParaRPr lang="en-GB" sz="1400" dirty="0"/>
          </a:p>
        </p:txBody>
      </p:sp>
      <p:sp>
        <p:nvSpPr>
          <p:cNvPr id="77" name="Rectangle 76">
            <a:extLst>
              <a:ext uri="{FF2B5EF4-FFF2-40B4-BE49-F238E27FC236}">
                <a16:creationId xmlns:a16="http://schemas.microsoft.com/office/drawing/2014/main" id="{45B57FFA-7FEA-413D-8073-CC3534A6AB77}"/>
              </a:ext>
            </a:extLst>
          </p:cNvPr>
          <p:cNvSpPr/>
          <p:nvPr/>
        </p:nvSpPr>
        <p:spPr>
          <a:xfrm>
            <a:off x="2654301" y="906723"/>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Welsh Word</a:t>
            </a:r>
          </a:p>
          <a:p>
            <a:endParaRPr lang="en-GB" sz="1400" dirty="0"/>
          </a:p>
        </p:txBody>
      </p:sp>
      <p:sp>
        <p:nvSpPr>
          <p:cNvPr id="78" name="Rectangle 77">
            <a:extLst>
              <a:ext uri="{FF2B5EF4-FFF2-40B4-BE49-F238E27FC236}">
                <a16:creationId xmlns:a16="http://schemas.microsoft.com/office/drawing/2014/main" id="{1D00FEDF-1FFB-4F8E-89A1-34BEDC8C0127}"/>
              </a:ext>
            </a:extLst>
          </p:cNvPr>
          <p:cNvSpPr/>
          <p:nvPr/>
        </p:nvSpPr>
        <p:spPr>
          <a:xfrm>
            <a:off x="5323708" y="906712"/>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Word Type</a:t>
            </a:r>
          </a:p>
          <a:p>
            <a:endParaRPr lang="en-GB" sz="1400" dirty="0"/>
          </a:p>
        </p:txBody>
      </p:sp>
      <p:sp>
        <p:nvSpPr>
          <p:cNvPr id="79" name="Rectangle 78">
            <a:extLst>
              <a:ext uri="{FF2B5EF4-FFF2-40B4-BE49-F238E27FC236}">
                <a16:creationId xmlns:a16="http://schemas.microsoft.com/office/drawing/2014/main" id="{706DC3BB-F9D6-4ADA-AB8A-E31F6A788E6E}"/>
              </a:ext>
            </a:extLst>
          </p:cNvPr>
          <p:cNvSpPr/>
          <p:nvPr/>
        </p:nvSpPr>
        <p:spPr>
          <a:xfrm>
            <a:off x="7988404" y="914400"/>
            <a:ext cx="241196" cy="595660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4694C657-6D4D-47C4-97C2-31BAED0CBB39}"/>
              </a:ext>
            </a:extLst>
          </p:cNvPr>
          <p:cNvSpPr/>
          <p:nvPr/>
        </p:nvSpPr>
        <p:spPr>
          <a:xfrm>
            <a:off x="7988038" y="2615505"/>
            <a:ext cx="241196" cy="54659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69F0C31A-D069-4689-9DD8-53471AC8A09D}"/>
              </a:ext>
            </a:extLst>
          </p:cNvPr>
          <p:cNvSpPr/>
          <p:nvPr/>
        </p:nvSpPr>
        <p:spPr>
          <a:xfrm>
            <a:off x="8231156" y="916941"/>
            <a:ext cx="1043307" cy="45719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Abbey</a:t>
            </a:r>
            <a:r>
              <a:rPr lang="en-GB" sz="1600" b="1" dirty="0"/>
              <a:t> </a:t>
            </a:r>
          </a:p>
          <a:p>
            <a:endParaRPr lang="en-GB" sz="1400" dirty="0"/>
          </a:p>
        </p:txBody>
      </p:sp>
      <p:sp>
        <p:nvSpPr>
          <p:cNvPr id="82" name="Rectangle 81">
            <a:extLst>
              <a:ext uri="{FF2B5EF4-FFF2-40B4-BE49-F238E27FC236}">
                <a16:creationId xmlns:a16="http://schemas.microsoft.com/office/drawing/2014/main" id="{9EE7A99C-973F-477C-B449-10D10EA7C3D0}"/>
              </a:ext>
            </a:extLst>
          </p:cNvPr>
          <p:cNvSpPr/>
          <p:nvPr/>
        </p:nvSpPr>
        <p:spPr>
          <a:xfrm>
            <a:off x="9274463" y="914400"/>
            <a:ext cx="1043307" cy="44830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err="1"/>
              <a:t>Abaty</a:t>
            </a:r>
            <a:endParaRPr lang="en-GB" sz="1600" b="1" dirty="0"/>
          </a:p>
          <a:p>
            <a:endParaRPr lang="en-GB" sz="1400" dirty="0"/>
          </a:p>
        </p:txBody>
      </p:sp>
      <p:sp>
        <p:nvSpPr>
          <p:cNvPr id="83" name="Rectangle 82">
            <a:extLst>
              <a:ext uri="{FF2B5EF4-FFF2-40B4-BE49-F238E27FC236}">
                <a16:creationId xmlns:a16="http://schemas.microsoft.com/office/drawing/2014/main" id="{846DA264-0C27-4463-9193-214456392D1F}"/>
              </a:ext>
            </a:extLst>
          </p:cNvPr>
          <p:cNvSpPr/>
          <p:nvPr/>
        </p:nvSpPr>
        <p:spPr>
          <a:xfrm>
            <a:off x="10303104" y="914399"/>
            <a:ext cx="1883699" cy="44831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grpSp>
        <p:nvGrpSpPr>
          <p:cNvPr id="84" name="Group 83">
            <a:extLst>
              <a:ext uri="{FF2B5EF4-FFF2-40B4-BE49-F238E27FC236}">
                <a16:creationId xmlns:a16="http://schemas.microsoft.com/office/drawing/2014/main" id="{D28E821C-0351-4C5A-99BF-06965240FEE0}"/>
              </a:ext>
            </a:extLst>
          </p:cNvPr>
          <p:cNvGrpSpPr/>
          <p:nvPr/>
        </p:nvGrpSpPr>
        <p:grpSpPr>
          <a:xfrm>
            <a:off x="11599221" y="967469"/>
            <a:ext cx="302400" cy="302073"/>
            <a:chOff x="7535172" y="966044"/>
            <a:chExt cx="302400" cy="302073"/>
          </a:xfrm>
        </p:grpSpPr>
        <p:sp>
          <p:nvSpPr>
            <p:cNvPr id="85" name="Rectangle 84">
              <a:hlinkClick r:id="rId8" action="ppaction://hlinksldjump"/>
              <a:extLst>
                <a:ext uri="{FF2B5EF4-FFF2-40B4-BE49-F238E27FC236}">
                  <a16:creationId xmlns:a16="http://schemas.microsoft.com/office/drawing/2014/main" id="{E8961423-C4DD-428D-A39B-4CFBCD381EF4}"/>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Plus Sign 85">
              <a:hlinkClick r:id="rId8" action="ppaction://hlinksldjump"/>
              <a:extLst>
                <a:ext uri="{FF2B5EF4-FFF2-40B4-BE49-F238E27FC236}">
                  <a16:creationId xmlns:a16="http://schemas.microsoft.com/office/drawing/2014/main" id="{FAFBC3CC-43CB-4A2A-B5A3-BFE2EF1EE1F2}"/>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7" name="Group 86">
            <a:extLst>
              <a:ext uri="{FF2B5EF4-FFF2-40B4-BE49-F238E27FC236}">
                <a16:creationId xmlns:a16="http://schemas.microsoft.com/office/drawing/2014/main" id="{4E59B950-7575-490D-874E-55759FAAF0BE}"/>
              </a:ext>
            </a:extLst>
          </p:cNvPr>
          <p:cNvGrpSpPr/>
          <p:nvPr/>
        </p:nvGrpSpPr>
        <p:grpSpPr>
          <a:xfrm>
            <a:off x="11599221" y="519159"/>
            <a:ext cx="302400" cy="302073"/>
            <a:chOff x="7535172" y="966044"/>
            <a:chExt cx="302400" cy="302073"/>
          </a:xfrm>
        </p:grpSpPr>
        <p:sp>
          <p:nvSpPr>
            <p:cNvPr id="88" name="Rectangle 87">
              <a:hlinkClick r:id="rId8" action="ppaction://hlinksldjump"/>
              <a:extLst>
                <a:ext uri="{FF2B5EF4-FFF2-40B4-BE49-F238E27FC236}">
                  <a16:creationId xmlns:a16="http://schemas.microsoft.com/office/drawing/2014/main" id="{6DF6ED25-78DE-4203-9CD4-66CFAFC51302}"/>
                </a:ext>
              </a:extLst>
            </p:cNvPr>
            <p:cNvSpPr/>
            <p:nvPr/>
          </p:nvSpPr>
          <p:spPr>
            <a:xfrm>
              <a:off x="7535172" y="966044"/>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Plus Sign 88">
              <a:hlinkClick r:id="rId8" action="ppaction://hlinksldjump"/>
              <a:extLst>
                <a:ext uri="{FF2B5EF4-FFF2-40B4-BE49-F238E27FC236}">
                  <a16:creationId xmlns:a16="http://schemas.microsoft.com/office/drawing/2014/main" id="{4A3B7132-BE54-488B-B6F8-8364E875A451}"/>
                </a:ext>
              </a:extLst>
            </p:cNvPr>
            <p:cNvSpPr/>
            <p:nvPr/>
          </p:nvSpPr>
          <p:spPr>
            <a:xfrm>
              <a:off x="7560372" y="997149"/>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0" name="Speech Bubble: Oval 89">
            <a:extLst>
              <a:ext uri="{FF2B5EF4-FFF2-40B4-BE49-F238E27FC236}">
                <a16:creationId xmlns:a16="http://schemas.microsoft.com/office/drawing/2014/main" id="{847D62E7-1F65-4568-A72A-9823CB1978EA}"/>
              </a:ext>
            </a:extLst>
          </p:cNvPr>
          <p:cNvSpPr/>
          <p:nvPr/>
        </p:nvSpPr>
        <p:spPr>
          <a:xfrm>
            <a:off x="5176823" y="2115424"/>
            <a:ext cx="1656080" cy="1590040"/>
          </a:xfrm>
          <a:prstGeom prst="wedgeEllipseCallout">
            <a:avLst>
              <a:gd name="adj1" fmla="val 175776"/>
              <a:gd name="adj2" fmla="val -1341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Click to close tab [SE-UC-4]</a:t>
            </a:r>
          </a:p>
        </p:txBody>
      </p:sp>
      <p:sp>
        <p:nvSpPr>
          <p:cNvPr id="91" name="Speech Bubble: Oval 90">
            <a:extLst>
              <a:ext uri="{FF2B5EF4-FFF2-40B4-BE49-F238E27FC236}">
                <a16:creationId xmlns:a16="http://schemas.microsoft.com/office/drawing/2014/main" id="{5DAF03A5-71CC-4A73-8CD3-155ADE6D8F52}"/>
              </a:ext>
            </a:extLst>
          </p:cNvPr>
          <p:cNvSpPr/>
          <p:nvPr/>
        </p:nvSpPr>
        <p:spPr>
          <a:xfrm>
            <a:off x="9583503" y="2414270"/>
            <a:ext cx="2296160" cy="1849120"/>
          </a:xfrm>
          <a:prstGeom prst="wedgeEllipseCallout">
            <a:avLst>
              <a:gd name="adj1" fmla="val 40975"/>
              <a:gd name="adj2" fmla="val -1100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Click the button to remove from practice words [SE-UC-4]</a:t>
            </a:r>
          </a:p>
        </p:txBody>
      </p:sp>
    </p:spTree>
    <p:extLst>
      <p:ext uri="{BB962C8B-B14F-4D97-AF65-F5344CB8AC3E}">
        <p14:creationId xmlns:p14="http://schemas.microsoft.com/office/powerpoint/2010/main" val="382542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C09219-9537-4382-BE46-E2E42E7808F4}"/>
              </a:ext>
            </a:extLst>
          </p:cNvPr>
          <p:cNvSpPr/>
          <p:nvPr/>
        </p:nvSpPr>
        <p:spPr>
          <a:xfrm>
            <a:off x="0" y="457200"/>
            <a:ext cx="8087360" cy="6400800"/>
          </a:xfrm>
          <a:prstGeom prst="rect">
            <a:avLst/>
          </a:prstGeom>
          <a:solidFill>
            <a:schemeClr val="accent1">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Dictionary where users can just scroll through English words and there translations </a:t>
            </a:r>
          </a:p>
        </p:txBody>
      </p:sp>
      <p:sp>
        <p:nvSpPr>
          <p:cNvPr id="8" name="Rectangle 7">
            <a:extLst>
              <a:ext uri="{FF2B5EF4-FFF2-40B4-BE49-F238E27FC236}">
                <a16:creationId xmlns:a16="http://schemas.microsoft.com/office/drawing/2014/main" id="{FC04FD2D-78F3-4E4F-B432-278E17CA49BC}"/>
              </a:ext>
            </a:extLst>
          </p:cNvPr>
          <p:cNvSpPr/>
          <p:nvPr/>
        </p:nvSpPr>
        <p:spPr>
          <a:xfrm>
            <a:off x="8087360" y="457200"/>
            <a:ext cx="4104640" cy="441324"/>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Search Box</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5"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3" name="Rectangle 2">
            <a:hlinkClick r:id="rId6" action="ppaction://hlinksldjump"/>
            <a:extLst>
              <a:ext uri="{FF2B5EF4-FFF2-40B4-BE49-F238E27FC236}">
                <a16:creationId xmlns:a16="http://schemas.microsoft.com/office/drawing/2014/main" id="{3017623E-8918-4AFA-9616-997F421F0489}"/>
              </a:ext>
            </a:extLst>
          </p:cNvPr>
          <p:cNvSpPr/>
          <p:nvPr/>
        </p:nvSpPr>
        <p:spPr>
          <a:xfrm>
            <a:off x="0" y="457200"/>
            <a:ext cx="8087360" cy="457200"/>
          </a:xfrm>
          <a:prstGeom prst="rect">
            <a:avLst/>
          </a:prstGeom>
          <a:solidFill>
            <a:schemeClr val="accent1">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Welsh To English</a:t>
            </a:r>
          </a:p>
        </p:txBody>
      </p:sp>
      <p:sp>
        <p:nvSpPr>
          <p:cNvPr id="6" name="Rectangle 5">
            <a:hlinkClick r:id="rId6" action="ppaction://hlinksldjump"/>
            <a:extLst>
              <a:ext uri="{FF2B5EF4-FFF2-40B4-BE49-F238E27FC236}">
                <a16:creationId xmlns:a16="http://schemas.microsoft.com/office/drawing/2014/main" id="{6224B580-E81C-43A5-9C44-DC87DA9D5711}"/>
              </a:ext>
            </a:extLst>
          </p:cNvPr>
          <p:cNvSpPr/>
          <p:nvPr/>
        </p:nvSpPr>
        <p:spPr>
          <a:xfrm>
            <a:off x="4826000" y="457200"/>
            <a:ext cx="326136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 English to Welsh</a:t>
            </a:r>
          </a:p>
          <a:p>
            <a:pPr algn="ctr"/>
            <a:endParaRPr lang="en-GB" dirty="0"/>
          </a:p>
        </p:txBody>
      </p:sp>
      <p:sp>
        <p:nvSpPr>
          <p:cNvPr id="58" name="Rectangle 57">
            <a:hlinkClick r:id="rId7" action="ppaction://hlinksldjump"/>
            <a:extLst>
              <a:ext uri="{FF2B5EF4-FFF2-40B4-BE49-F238E27FC236}">
                <a16:creationId xmlns:a16="http://schemas.microsoft.com/office/drawing/2014/main" id="{20603876-611C-423C-8ED3-6CF3CB705FD0}"/>
              </a:ext>
            </a:extLst>
          </p:cNvPr>
          <p:cNvSpPr/>
          <p:nvPr/>
        </p:nvSpPr>
        <p:spPr>
          <a:xfrm>
            <a:off x="8087360" y="457200"/>
            <a:ext cx="4104640" cy="44132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Practise Words</a:t>
            </a:r>
          </a:p>
        </p:txBody>
      </p:sp>
      <p:sp>
        <p:nvSpPr>
          <p:cNvPr id="31" name="Rectangle 30">
            <a:hlinkClick r:id="rId8" action="ppaction://hlinksldjump"/>
            <a:extLst>
              <a:ext uri="{FF2B5EF4-FFF2-40B4-BE49-F238E27FC236}">
                <a16:creationId xmlns:a16="http://schemas.microsoft.com/office/drawing/2014/main" id="{5728F5E2-A5E2-42C7-B3D3-B0580928722D}"/>
              </a:ext>
            </a:extLst>
          </p:cNvPr>
          <p:cNvSpPr/>
          <p:nvPr/>
        </p:nvSpPr>
        <p:spPr>
          <a:xfrm>
            <a:off x="3982720" y="457200"/>
            <a:ext cx="4104640" cy="4572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Welsh to English</a:t>
            </a:r>
          </a:p>
          <a:p>
            <a:pPr algn="ctr"/>
            <a:endParaRPr lang="en-GB" dirty="0"/>
          </a:p>
        </p:txBody>
      </p:sp>
      <p:sp>
        <p:nvSpPr>
          <p:cNvPr id="33" name="Rectangle 32">
            <a:hlinkClick r:id="rId9" action="ppaction://hlinksldjump"/>
            <a:extLst>
              <a:ext uri="{FF2B5EF4-FFF2-40B4-BE49-F238E27FC236}">
                <a16:creationId xmlns:a16="http://schemas.microsoft.com/office/drawing/2014/main" id="{4B61899A-3892-4E7B-BFD2-35A239C4FE3E}"/>
              </a:ext>
            </a:extLst>
          </p:cNvPr>
          <p:cNvSpPr/>
          <p:nvPr/>
        </p:nvSpPr>
        <p:spPr>
          <a:xfrm>
            <a:off x="0" y="461010"/>
            <a:ext cx="3982720" cy="457200"/>
          </a:xfrm>
          <a:prstGeom prst="rect">
            <a:avLst/>
          </a:prstGeom>
          <a:solidFill>
            <a:schemeClr val="accent1">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English To Welsh</a:t>
            </a:r>
          </a:p>
        </p:txBody>
      </p:sp>
      <p:grpSp>
        <p:nvGrpSpPr>
          <p:cNvPr id="34" name="Group 33">
            <a:extLst>
              <a:ext uri="{FF2B5EF4-FFF2-40B4-BE49-F238E27FC236}">
                <a16:creationId xmlns:a16="http://schemas.microsoft.com/office/drawing/2014/main" id="{D93B15ED-9C85-4872-8FB0-DC209BF5B458}"/>
              </a:ext>
            </a:extLst>
          </p:cNvPr>
          <p:cNvGrpSpPr/>
          <p:nvPr/>
        </p:nvGrpSpPr>
        <p:grpSpPr>
          <a:xfrm>
            <a:off x="0" y="1320527"/>
            <a:ext cx="7989325" cy="3975188"/>
            <a:chOff x="-14953" y="1115935"/>
            <a:chExt cx="7989325" cy="3975188"/>
          </a:xfrm>
        </p:grpSpPr>
        <p:sp>
          <p:nvSpPr>
            <p:cNvPr id="36" name="Rectangle 35">
              <a:extLst>
                <a:ext uri="{FF2B5EF4-FFF2-40B4-BE49-F238E27FC236}">
                  <a16:creationId xmlns:a16="http://schemas.microsoft.com/office/drawing/2014/main" id="{7149FEF4-B102-44AF-A6B2-33805F5F8D9D}"/>
                </a:ext>
              </a:extLst>
            </p:cNvPr>
            <p:cNvSpPr/>
            <p:nvPr/>
          </p:nvSpPr>
          <p:spPr>
            <a:xfrm>
              <a:off x="0" y="1120141"/>
              <a:ext cx="2667786" cy="45719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Abbey</a:t>
              </a:r>
              <a:r>
                <a:rPr lang="en-GB" sz="1600" b="1" dirty="0"/>
                <a:t> </a:t>
              </a:r>
            </a:p>
            <a:p>
              <a:endParaRPr lang="en-GB" sz="1400" dirty="0"/>
            </a:p>
          </p:txBody>
        </p:sp>
        <p:sp>
          <p:nvSpPr>
            <p:cNvPr id="37" name="Rectangle 36">
              <a:extLst>
                <a:ext uri="{FF2B5EF4-FFF2-40B4-BE49-F238E27FC236}">
                  <a16:creationId xmlns:a16="http://schemas.microsoft.com/office/drawing/2014/main" id="{A7368EA6-9A00-4EEC-982A-53E24C8D3493}"/>
                </a:ext>
              </a:extLst>
            </p:cNvPr>
            <p:cNvSpPr/>
            <p:nvPr/>
          </p:nvSpPr>
          <p:spPr>
            <a:xfrm>
              <a:off x="0" y="156464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Dry</a:t>
              </a:r>
              <a:r>
                <a:rPr lang="en-GB" sz="1600" b="1" dirty="0"/>
                <a:t> </a:t>
              </a:r>
            </a:p>
          </p:txBody>
        </p:sp>
        <p:sp>
          <p:nvSpPr>
            <p:cNvPr id="39" name="Rectangle 38">
              <a:extLst>
                <a:ext uri="{FF2B5EF4-FFF2-40B4-BE49-F238E27FC236}">
                  <a16:creationId xmlns:a16="http://schemas.microsoft.com/office/drawing/2014/main" id="{9EC683A4-0AB3-49E3-BAB8-D2BA0DF794AA}"/>
                </a:ext>
              </a:extLst>
            </p:cNvPr>
            <p:cNvSpPr/>
            <p:nvPr/>
          </p:nvSpPr>
          <p:spPr>
            <a:xfrm>
              <a:off x="0" y="198988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Elephant</a:t>
              </a:r>
              <a:r>
                <a:rPr lang="en-GB" sz="1600" b="1" dirty="0"/>
                <a:t> </a:t>
              </a:r>
            </a:p>
          </p:txBody>
        </p:sp>
        <p:sp>
          <p:nvSpPr>
            <p:cNvPr id="49" name="Rectangle 48">
              <a:extLst>
                <a:ext uri="{FF2B5EF4-FFF2-40B4-BE49-F238E27FC236}">
                  <a16:creationId xmlns:a16="http://schemas.microsoft.com/office/drawing/2014/main" id="{4F9B0E00-1E01-4026-B429-CEB0B49907DF}"/>
                </a:ext>
              </a:extLst>
            </p:cNvPr>
            <p:cNvSpPr/>
            <p:nvPr/>
          </p:nvSpPr>
          <p:spPr>
            <a:xfrm>
              <a:off x="0" y="2438960"/>
              <a:ext cx="2667600"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To Employ</a:t>
              </a:r>
            </a:p>
          </p:txBody>
        </p:sp>
        <p:sp>
          <p:nvSpPr>
            <p:cNvPr id="50" name="Rectangle 49">
              <a:extLst>
                <a:ext uri="{FF2B5EF4-FFF2-40B4-BE49-F238E27FC236}">
                  <a16:creationId xmlns:a16="http://schemas.microsoft.com/office/drawing/2014/main" id="{44CAE198-F657-4A55-BD41-9214A3D68756}"/>
                </a:ext>
              </a:extLst>
            </p:cNvPr>
            <p:cNvSpPr/>
            <p:nvPr/>
          </p:nvSpPr>
          <p:spPr>
            <a:xfrm>
              <a:off x="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Funeral</a:t>
              </a:r>
              <a:r>
                <a:rPr lang="en-GB" sz="1600" b="1" dirty="0"/>
                <a:t> </a:t>
              </a:r>
            </a:p>
          </p:txBody>
        </p:sp>
        <p:sp>
          <p:nvSpPr>
            <p:cNvPr id="51" name="Rectangle 50">
              <a:extLst>
                <a:ext uri="{FF2B5EF4-FFF2-40B4-BE49-F238E27FC236}">
                  <a16:creationId xmlns:a16="http://schemas.microsoft.com/office/drawing/2014/main" id="{ECEB0E42-EE9D-40C8-8E34-7517D61E0C83}"/>
                </a:ext>
              </a:extLst>
            </p:cNvPr>
            <p:cNvSpPr/>
            <p:nvPr/>
          </p:nvSpPr>
          <p:spPr>
            <a:xfrm>
              <a:off x="0" y="332322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Machine</a:t>
              </a:r>
              <a:r>
                <a:rPr lang="en-GB" sz="1600" b="1" dirty="0"/>
                <a:t>  </a:t>
              </a:r>
            </a:p>
          </p:txBody>
        </p:sp>
        <p:sp>
          <p:nvSpPr>
            <p:cNvPr id="52" name="Rectangle 51">
              <a:extLst>
                <a:ext uri="{FF2B5EF4-FFF2-40B4-BE49-F238E27FC236}">
                  <a16:creationId xmlns:a16="http://schemas.microsoft.com/office/drawing/2014/main" id="{0955E82A-F6E6-4215-A72E-8A16A734F563}"/>
                </a:ext>
              </a:extLst>
            </p:cNvPr>
            <p:cNvSpPr/>
            <p:nvPr/>
          </p:nvSpPr>
          <p:spPr>
            <a:xfrm>
              <a:off x="0" y="37573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Slow</a:t>
              </a:r>
              <a:endParaRPr lang="en-GB" sz="1400" dirty="0"/>
            </a:p>
          </p:txBody>
        </p:sp>
        <p:sp>
          <p:nvSpPr>
            <p:cNvPr id="53" name="Rectangle 52">
              <a:extLst>
                <a:ext uri="{FF2B5EF4-FFF2-40B4-BE49-F238E27FC236}">
                  <a16:creationId xmlns:a16="http://schemas.microsoft.com/office/drawing/2014/main" id="{97B9F7B4-CAF1-40C8-8F8C-433D3896E2B6}"/>
                </a:ext>
              </a:extLst>
            </p:cNvPr>
            <p:cNvSpPr/>
            <p:nvPr/>
          </p:nvSpPr>
          <p:spPr>
            <a:xfrm>
              <a:off x="0" y="4189581"/>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With</a:t>
              </a:r>
            </a:p>
          </p:txBody>
        </p:sp>
        <p:sp>
          <p:nvSpPr>
            <p:cNvPr id="54" name="Rectangle 53">
              <a:extLst>
                <a:ext uri="{FF2B5EF4-FFF2-40B4-BE49-F238E27FC236}">
                  <a16:creationId xmlns:a16="http://schemas.microsoft.com/office/drawing/2014/main" id="{397C972D-1DDF-4760-98FF-BCE50ADD7620}"/>
                </a:ext>
              </a:extLst>
            </p:cNvPr>
            <p:cNvSpPr/>
            <p:nvPr/>
          </p:nvSpPr>
          <p:spPr>
            <a:xfrm>
              <a:off x="-14953" y="46411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Young</a:t>
              </a:r>
            </a:p>
          </p:txBody>
        </p:sp>
        <p:sp>
          <p:nvSpPr>
            <p:cNvPr id="55" name="Rectangle 54">
              <a:extLst>
                <a:ext uri="{FF2B5EF4-FFF2-40B4-BE49-F238E27FC236}">
                  <a16:creationId xmlns:a16="http://schemas.microsoft.com/office/drawing/2014/main" id="{4EDEC304-C6A5-49E6-BAC8-DD632D4A5042}"/>
                </a:ext>
              </a:extLst>
            </p:cNvPr>
            <p:cNvSpPr/>
            <p:nvPr/>
          </p:nvSpPr>
          <p:spPr>
            <a:xfrm>
              <a:off x="2639348" y="1115935"/>
              <a:ext cx="2667786" cy="44830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err="1"/>
                <a:t>Abaty</a:t>
              </a:r>
              <a:endParaRPr lang="en-GB" sz="1600" b="1" dirty="0"/>
            </a:p>
            <a:p>
              <a:endParaRPr lang="en-GB" sz="1400" dirty="0"/>
            </a:p>
          </p:txBody>
        </p:sp>
        <p:sp>
          <p:nvSpPr>
            <p:cNvPr id="56" name="Rectangle 55">
              <a:extLst>
                <a:ext uri="{FF2B5EF4-FFF2-40B4-BE49-F238E27FC236}">
                  <a16:creationId xmlns:a16="http://schemas.microsoft.com/office/drawing/2014/main" id="{F2CDB430-7C2E-4E0B-BDF5-4E21A0BA0562}"/>
                </a:ext>
              </a:extLst>
            </p:cNvPr>
            <p:cNvSpPr/>
            <p:nvPr/>
          </p:nvSpPr>
          <p:spPr>
            <a:xfrm>
              <a:off x="2638800" y="156464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Sych</a:t>
              </a:r>
              <a:endParaRPr lang="en-GB" sz="1400" dirty="0"/>
            </a:p>
          </p:txBody>
        </p:sp>
        <p:sp>
          <p:nvSpPr>
            <p:cNvPr id="57" name="Rectangle 56">
              <a:extLst>
                <a:ext uri="{FF2B5EF4-FFF2-40B4-BE49-F238E27FC236}">
                  <a16:creationId xmlns:a16="http://schemas.microsoft.com/office/drawing/2014/main" id="{3DE5D65B-AA4C-4E88-B8FB-EC9298922AD1}"/>
                </a:ext>
              </a:extLst>
            </p:cNvPr>
            <p:cNvSpPr/>
            <p:nvPr/>
          </p:nvSpPr>
          <p:spPr>
            <a:xfrm>
              <a:off x="2639348" y="199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Eliffnt</a:t>
              </a:r>
              <a:endParaRPr lang="en-GB" sz="1400" dirty="0"/>
            </a:p>
          </p:txBody>
        </p:sp>
        <p:sp>
          <p:nvSpPr>
            <p:cNvPr id="59" name="Rectangle 58">
              <a:extLst>
                <a:ext uri="{FF2B5EF4-FFF2-40B4-BE49-F238E27FC236}">
                  <a16:creationId xmlns:a16="http://schemas.microsoft.com/office/drawing/2014/main" id="{5976DBC4-1CDE-4D0C-B008-1E0B2F1B2D79}"/>
                </a:ext>
              </a:extLst>
            </p:cNvPr>
            <p:cNvSpPr/>
            <p:nvPr/>
          </p:nvSpPr>
          <p:spPr>
            <a:xfrm>
              <a:off x="2638614" y="244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Cyflogi</a:t>
              </a:r>
              <a:endParaRPr lang="en-GB" sz="1400" dirty="0"/>
            </a:p>
          </p:txBody>
        </p:sp>
        <p:sp>
          <p:nvSpPr>
            <p:cNvPr id="60" name="Rectangle 59">
              <a:extLst>
                <a:ext uri="{FF2B5EF4-FFF2-40B4-BE49-F238E27FC236}">
                  <a16:creationId xmlns:a16="http://schemas.microsoft.com/office/drawing/2014/main" id="{3E7F7D04-FDCC-4623-B088-A0505460B359}"/>
                </a:ext>
              </a:extLst>
            </p:cNvPr>
            <p:cNvSpPr/>
            <p:nvPr/>
          </p:nvSpPr>
          <p:spPr>
            <a:xfrm>
              <a:off x="263788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Angladd</a:t>
              </a:r>
              <a:endParaRPr lang="en-GB" sz="1400" dirty="0"/>
            </a:p>
          </p:txBody>
        </p:sp>
        <p:sp>
          <p:nvSpPr>
            <p:cNvPr id="61" name="Rectangle 60">
              <a:extLst>
                <a:ext uri="{FF2B5EF4-FFF2-40B4-BE49-F238E27FC236}">
                  <a16:creationId xmlns:a16="http://schemas.microsoft.com/office/drawing/2014/main" id="{174207E0-2005-4E4F-B57A-11F11EECB776}"/>
                </a:ext>
              </a:extLst>
            </p:cNvPr>
            <p:cNvSpPr/>
            <p:nvPr/>
          </p:nvSpPr>
          <p:spPr>
            <a:xfrm>
              <a:off x="2637880" y="332322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Periant</a:t>
              </a:r>
              <a:endParaRPr lang="en-GB" sz="1600" dirty="0"/>
            </a:p>
          </p:txBody>
        </p:sp>
        <p:sp>
          <p:nvSpPr>
            <p:cNvPr id="62" name="Rectangle 61">
              <a:extLst>
                <a:ext uri="{FF2B5EF4-FFF2-40B4-BE49-F238E27FC236}">
                  <a16:creationId xmlns:a16="http://schemas.microsoft.com/office/drawing/2014/main" id="{4DB93EF7-F242-4A60-A0B1-88EF40B6F554}"/>
                </a:ext>
              </a:extLst>
            </p:cNvPr>
            <p:cNvSpPr/>
            <p:nvPr/>
          </p:nvSpPr>
          <p:spPr>
            <a:xfrm>
              <a:off x="2637880" y="3758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b="1" dirty="0"/>
                <a:t> </a:t>
              </a:r>
              <a:r>
                <a:rPr lang="en-GB" sz="1600" b="1" dirty="0" err="1"/>
                <a:t>A</a:t>
              </a:r>
              <a:r>
                <a:rPr lang="en-GB" sz="1600" dirty="0" err="1"/>
                <a:t>raf</a:t>
              </a:r>
              <a:endParaRPr lang="en-GB" sz="1400" dirty="0"/>
            </a:p>
          </p:txBody>
        </p:sp>
        <p:sp>
          <p:nvSpPr>
            <p:cNvPr id="63" name="Rectangle 62">
              <a:extLst>
                <a:ext uri="{FF2B5EF4-FFF2-40B4-BE49-F238E27FC236}">
                  <a16:creationId xmlns:a16="http://schemas.microsoft.com/office/drawing/2014/main" id="{1187D4F3-9337-4D75-A436-D1B5813C75B4}"/>
                </a:ext>
              </a:extLst>
            </p:cNvPr>
            <p:cNvSpPr/>
            <p:nvPr/>
          </p:nvSpPr>
          <p:spPr>
            <a:xfrm>
              <a:off x="2637880" y="419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Gyda</a:t>
              </a:r>
              <a:endParaRPr lang="en-GB" sz="1600" dirty="0"/>
            </a:p>
          </p:txBody>
        </p:sp>
        <p:sp>
          <p:nvSpPr>
            <p:cNvPr id="64" name="Rectangle 63">
              <a:extLst>
                <a:ext uri="{FF2B5EF4-FFF2-40B4-BE49-F238E27FC236}">
                  <a16:creationId xmlns:a16="http://schemas.microsoft.com/office/drawing/2014/main" id="{911BC04E-FD55-44B3-B9C1-26D2F6835B2C}"/>
                </a:ext>
              </a:extLst>
            </p:cNvPr>
            <p:cNvSpPr/>
            <p:nvPr/>
          </p:nvSpPr>
          <p:spPr>
            <a:xfrm>
              <a:off x="2637880" y="464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Ifanc</a:t>
              </a:r>
              <a:endParaRPr lang="en-GB" sz="1400" dirty="0"/>
            </a:p>
          </p:txBody>
        </p:sp>
        <p:sp>
          <p:nvSpPr>
            <p:cNvPr id="65" name="Rectangle 64">
              <a:extLst>
                <a:ext uri="{FF2B5EF4-FFF2-40B4-BE49-F238E27FC236}">
                  <a16:creationId xmlns:a16="http://schemas.microsoft.com/office/drawing/2014/main" id="{B82DCA74-F34B-443A-9EB1-86FD4FA9705C}"/>
                </a:ext>
              </a:extLst>
            </p:cNvPr>
            <p:cNvSpPr/>
            <p:nvPr/>
          </p:nvSpPr>
          <p:spPr>
            <a:xfrm>
              <a:off x="5306586" y="1116330"/>
              <a:ext cx="2667786" cy="44831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66" name="Rectangle 65">
              <a:extLst>
                <a:ext uri="{FF2B5EF4-FFF2-40B4-BE49-F238E27FC236}">
                  <a16:creationId xmlns:a16="http://schemas.microsoft.com/office/drawing/2014/main" id="{BD866FDB-E319-4BE4-A699-0AE83A6104AB}"/>
                </a:ext>
              </a:extLst>
            </p:cNvPr>
            <p:cNvSpPr/>
            <p:nvPr/>
          </p:nvSpPr>
          <p:spPr>
            <a:xfrm>
              <a:off x="5306400" y="15660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Other</a:t>
              </a:r>
            </a:p>
            <a:p>
              <a:endParaRPr lang="en-GB" sz="1400" dirty="0"/>
            </a:p>
          </p:txBody>
        </p:sp>
        <p:sp>
          <p:nvSpPr>
            <p:cNvPr id="67" name="Rectangle 66">
              <a:extLst>
                <a:ext uri="{FF2B5EF4-FFF2-40B4-BE49-F238E27FC236}">
                  <a16:creationId xmlns:a16="http://schemas.microsoft.com/office/drawing/2014/main" id="{9A68242B-F831-44A5-A58B-0D9D4D3EDC8A}"/>
                </a:ext>
              </a:extLst>
            </p:cNvPr>
            <p:cNvSpPr/>
            <p:nvPr/>
          </p:nvSpPr>
          <p:spPr>
            <a:xfrm>
              <a:off x="5306400" y="199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68" name="Rectangle 67">
              <a:extLst>
                <a:ext uri="{FF2B5EF4-FFF2-40B4-BE49-F238E27FC236}">
                  <a16:creationId xmlns:a16="http://schemas.microsoft.com/office/drawing/2014/main" id="{F28A54F6-11B2-446E-8FB6-BF9AABA87593}"/>
                </a:ext>
              </a:extLst>
            </p:cNvPr>
            <p:cNvSpPr/>
            <p:nvPr/>
          </p:nvSpPr>
          <p:spPr>
            <a:xfrm>
              <a:off x="5306400" y="2440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b="1" dirty="0"/>
            </a:p>
            <a:p>
              <a:r>
                <a:rPr lang="en-GB" sz="1600" b="1" dirty="0"/>
                <a:t> </a:t>
              </a:r>
              <a:r>
                <a:rPr lang="en-GB" sz="1600" dirty="0"/>
                <a:t>V</a:t>
              </a:r>
            </a:p>
            <a:p>
              <a:endParaRPr lang="en-GB" sz="1400" dirty="0"/>
            </a:p>
          </p:txBody>
        </p:sp>
        <p:sp>
          <p:nvSpPr>
            <p:cNvPr id="69" name="Rectangle 68">
              <a:extLst>
                <a:ext uri="{FF2B5EF4-FFF2-40B4-BE49-F238E27FC236}">
                  <a16:creationId xmlns:a16="http://schemas.microsoft.com/office/drawing/2014/main" id="{230CB9B8-2D52-4AE6-B49E-99B45C232476}"/>
                </a:ext>
              </a:extLst>
            </p:cNvPr>
            <p:cNvSpPr/>
            <p:nvPr/>
          </p:nvSpPr>
          <p:spPr>
            <a:xfrm>
              <a:off x="5306400" y="287506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b="1" dirty="0"/>
            </a:p>
            <a:p>
              <a:r>
                <a:rPr lang="en-GB" sz="1600" dirty="0"/>
                <a:t>NM</a:t>
              </a:r>
            </a:p>
            <a:p>
              <a:endParaRPr lang="en-GB" sz="1400" dirty="0"/>
            </a:p>
          </p:txBody>
        </p:sp>
        <p:sp>
          <p:nvSpPr>
            <p:cNvPr id="70" name="Rectangle 69">
              <a:extLst>
                <a:ext uri="{FF2B5EF4-FFF2-40B4-BE49-F238E27FC236}">
                  <a16:creationId xmlns:a16="http://schemas.microsoft.com/office/drawing/2014/main" id="{AF35857B-1E29-46AD-AB7B-13EFE4E07FF7}"/>
                </a:ext>
              </a:extLst>
            </p:cNvPr>
            <p:cNvSpPr/>
            <p:nvPr/>
          </p:nvSpPr>
          <p:spPr>
            <a:xfrm>
              <a:off x="5305666" y="33228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NM</a:t>
              </a:r>
            </a:p>
          </p:txBody>
        </p:sp>
        <p:sp>
          <p:nvSpPr>
            <p:cNvPr id="71" name="Rectangle 70">
              <a:extLst>
                <a:ext uri="{FF2B5EF4-FFF2-40B4-BE49-F238E27FC236}">
                  <a16:creationId xmlns:a16="http://schemas.microsoft.com/office/drawing/2014/main" id="{00768443-93AC-4C87-B5DA-1766FC848420}"/>
                </a:ext>
              </a:extLst>
            </p:cNvPr>
            <p:cNvSpPr/>
            <p:nvPr/>
          </p:nvSpPr>
          <p:spPr>
            <a:xfrm>
              <a:off x="5305666" y="3756445"/>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sp>
          <p:nvSpPr>
            <p:cNvPr id="72" name="Rectangle 71">
              <a:extLst>
                <a:ext uri="{FF2B5EF4-FFF2-40B4-BE49-F238E27FC236}">
                  <a16:creationId xmlns:a16="http://schemas.microsoft.com/office/drawing/2014/main" id="{B53296A4-33D1-400D-886B-9669E6996F94}"/>
                </a:ext>
              </a:extLst>
            </p:cNvPr>
            <p:cNvSpPr/>
            <p:nvPr/>
          </p:nvSpPr>
          <p:spPr>
            <a:xfrm>
              <a:off x="5305666" y="419040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sp>
          <p:nvSpPr>
            <p:cNvPr id="73" name="Rectangle 72">
              <a:extLst>
                <a:ext uri="{FF2B5EF4-FFF2-40B4-BE49-F238E27FC236}">
                  <a16:creationId xmlns:a16="http://schemas.microsoft.com/office/drawing/2014/main" id="{89F75FCD-6A3B-4EA8-911E-79FD8DA4F368}"/>
                </a:ext>
              </a:extLst>
            </p:cNvPr>
            <p:cNvSpPr/>
            <p:nvPr/>
          </p:nvSpPr>
          <p:spPr>
            <a:xfrm>
              <a:off x="5305666" y="4641123"/>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Other</a:t>
              </a:r>
            </a:p>
          </p:txBody>
        </p:sp>
      </p:grpSp>
      <p:sp>
        <p:nvSpPr>
          <p:cNvPr id="74" name="Rectangle 73">
            <a:extLst>
              <a:ext uri="{FF2B5EF4-FFF2-40B4-BE49-F238E27FC236}">
                <a16:creationId xmlns:a16="http://schemas.microsoft.com/office/drawing/2014/main" id="{175F28EC-C398-4631-A6B9-E0C193A2A832}"/>
              </a:ext>
            </a:extLst>
          </p:cNvPr>
          <p:cNvSpPr/>
          <p:nvPr/>
        </p:nvSpPr>
        <p:spPr>
          <a:xfrm>
            <a:off x="5197" y="907988"/>
            <a:ext cx="2646563"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English Word</a:t>
            </a:r>
          </a:p>
          <a:p>
            <a:endParaRPr lang="en-GB" sz="1400" dirty="0"/>
          </a:p>
        </p:txBody>
      </p:sp>
      <p:sp>
        <p:nvSpPr>
          <p:cNvPr id="75" name="Rectangle 74">
            <a:extLst>
              <a:ext uri="{FF2B5EF4-FFF2-40B4-BE49-F238E27FC236}">
                <a16:creationId xmlns:a16="http://schemas.microsoft.com/office/drawing/2014/main" id="{13622883-9DAC-473F-8DE9-F707C01ADD0E}"/>
              </a:ext>
            </a:extLst>
          </p:cNvPr>
          <p:cNvSpPr/>
          <p:nvPr/>
        </p:nvSpPr>
        <p:spPr>
          <a:xfrm>
            <a:off x="2654301" y="906723"/>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Welsh Word</a:t>
            </a:r>
          </a:p>
          <a:p>
            <a:endParaRPr lang="en-GB" sz="1400" dirty="0"/>
          </a:p>
        </p:txBody>
      </p:sp>
      <p:sp>
        <p:nvSpPr>
          <p:cNvPr id="76" name="Rectangle 75">
            <a:extLst>
              <a:ext uri="{FF2B5EF4-FFF2-40B4-BE49-F238E27FC236}">
                <a16:creationId xmlns:a16="http://schemas.microsoft.com/office/drawing/2014/main" id="{5A705B9B-7187-4E18-9A9D-8EC41871CDA0}"/>
              </a:ext>
            </a:extLst>
          </p:cNvPr>
          <p:cNvSpPr/>
          <p:nvPr/>
        </p:nvSpPr>
        <p:spPr>
          <a:xfrm>
            <a:off x="5323708" y="906712"/>
            <a:ext cx="2664697" cy="423588"/>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b="1" dirty="0"/>
              <a:t>Word Type</a:t>
            </a:r>
          </a:p>
          <a:p>
            <a:endParaRPr lang="en-GB" sz="1400" dirty="0"/>
          </a:p>
        </p:txBody>
      </p:sp>
      <p:sp>
        <p:nvSpPr>
          <p:cNvPr id="77" name="Rectangle 76">
            <a:extLst>
              <a:ext uri="{FF2B5EF4-FFF2-40B4-BE49-F238E27FC236}">
                <a16:creationId xmlns:a16="http://schemas.microsoft.com/office/drawing/2014/main" id="{04524C65-7612-46D9-9CE6-AE8285DAA87B}"/>
              </a:ext>
            </a:extLst>
          </p:cNvPr>
          <p:cNvSpPr/>
          <p:nvPr/>
        </p:nvSpPr>
        <p:spPr>
          <a:xfrm>
            <a:off x="-7476" y="1334422"/>
            <a:ext cx="2667786" cy="44830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err="1"/>
              <a:t>Abaty</a:t>
            </a:r>
            <a:endParaRPr lang="en-GB" sz="1600" b="1" dirty="0"/>
          </a:p>
          <a:p>
            <a:endParaRPr lang="en-GB" sz="1400" dirty="0"/>
          </a:p>
        </p:txBody>
      </p:sp>
      <p:sp>
        <p:nvSpPr>
          <p:cNvPr id="78" name="Rectangle 77">
            <a:extLst>
              <a:ext uri="{FF2B5EF4-FFF2-40B4-BE49-F238E27FC236}">
                <a16:creationId xmlns:a16="http://schemas.microsoft.com/office/drawing/2014/main" id="{6DA21E61-1098-4559-A647-01C8552124EB}"/>
              </a:ext>
            </a:extLst>
          </p:cNvPr>
          <p:cNvSpPr/>
          <p:nvPr/>
        </p:nvSpPr>
        <p:spPr>
          <a:xfrm>
            <a:off x="-8024" y="178312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Sych</a:t>
            </a:r>
            <a:endParaRPr lang="en-GB" sz="1400" dirty="0"/>
          </a:p>
        </p:txBody>
      </p:sp>
      <p:sp>
        <p:nvSpPr>
          <p:cNvPr id="79" name="Rectangle 78">
            <a:extLst>
              <a:ext uri="{FF2B5EF4-FFF2-40B4-BE49-F238E27FC236}">
                <a16:creationId xmlns:a16="http://schemas.microsoft.com/office/drawing/2014/main" id="{66903C89-0D3A-42C1-9527-581D2490AE17}"/>
              </a:ext>
            </a:extLst>
          </p:cNvPr>
          <p:cNvSpPr/>
          <p:nvPr/>
        </p:nvSpPr>
        <p:spPr>
          <a:xfrm>
            <a:off x="-7476" y="220928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Eliffnt</a:t>
            </a:r>
            <a:endParaRPr lang="en-GB" sz="1400" dirty="0"/>
          </a:p>
        </p:txBody>
      </p:sp>
      <p:sp>
        <p:nvSpPr>
          <p:cNvPr id="80" name="Rectangle 79">
            <a:extLst>
              <a:ext uri="{FF2B5EF4-FFF2-40B4-BE49-F238E27FC236}">
                <a16:creationId xmlns:a16="http://schemas.microsoft.com/office/drawing/2014/main" id="{B5E1C30C-7326-4CE2-9B44-C5E914B08C0F}"/>
              </a:ext>
            </a:extLst>
          </p:cNvPr>
          <p:cNvSpPr/>
          <p:nvPr/>
        </p:nvSpPr>
        <p:spPr>
          <a:xfrm>
            <a:off x="-8210" y="265928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Cyflogi</a:t>
            </a:r>
            <a:endParaRPr lang="en-GB" sz="1400" dirty="0"/>
          </a:p>
        </p:txBody>
      </p:sp>
      <p:sp>
        <p:nvSpPr>
          <p:cNvPr id="81" name="Rectangle 80">
            <a:extLst>
              <a:ext uri="{FF2B5EF4-FFF2-40B4-BE49-F238E27FC236}">
                <a16:creationId xmlns:a16="http://schemas.microsoft.com/office/drawing/2014/main" id="{9DBCC5D3-06D8-4CB0-B7C5-13FCB055CDBA}"/>
              </a:ext>
            </a:extLst>
          </p:cNvPr>
          <p:cNvSpPr/>
          <p:nvPr/>
        </p:nvSpPr>
        <p:spPr>
          <a:xfrm>
            <a:off x="-8944" y="309355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Angladd</a:t>
            </a:r>
            <a:endParaRPr lang="en-GB" sz="1400" dirty="0"/>
          </a:p>
        </p:txBody>
      </p:sp>
      <p:sp>
        <p:nvSpPr>
          <p:cNvPr id="82" name="Rectangle 81">
            <a:extLst>
              <a:ext uri="{FF2B5EF4-FFF2-40B4-BE49-F238E27FC236}">
                <a16:creationId xmlns:a16="http://schemas.microsoft.com/office/drawing/2014/main" id="{43EB3AD6-12BB-4CFB-ACDC-1E5A226C44E4}"/>
              </a:ext>
            </a:extLst>
          </p:cNvPr>
          <p:cNvSpPr/>
          <p:nvPr/>
        </p:nvSpPr>
        <p:spPr>
          <a:xfrm>
            <a:off x="-8944" y="354171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Periant</a:t>
            </a:r>
            <a:endParaRPr lang="en-GB" sz="1600" dirty="0"/>
          </a:p>
        </p:txBody>
      </p:sp>
      <p:sp>
        <p:nvSpPr>
          <p:cNvPr id="83" name="Rectangle 82">
            <a:extLst>
              <a:ext uri="{FF2B5EF4-FFF2-40B4-BE49-F238E27FC236}">
                <a16:creationId xmlns:a16="http://schemas.microsoft.com/office/drawing/2014/main" id="{9E4744D2-118F-4ED9-AACC-0277E5BC1CBD}"/>
              </a:ext>
            </a:extLst>
          </p:cNvPr>
          <p:cNvSpPr/>
          <p:nvPr/>
        </p:nvSpPr>
        <p:spPr>
          <a:xfrm>
            <a:off x="-8944" y="397688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b="1" dirty="0"/>
              <a:t> </a:t>
            </a:r>
            <a:r>
              <a:rPr lang="en-GB" sz="1600" b="1" dirty="0" err="1"/>
              <a:t>A</a:t>
            </a:r>
            <a:r>
              <a:rPr lang="en-GB" sz="1600" dirty="0" err="1"/>
              <a:t>raf</a:t>
            </a:r>
            <a:endParaRPr lang="en-GB" sz="1400" dirty="0"/>
          </a:p>
        </p:txBody>
      </p:sp>
      <p:sp>
        <p:nvSpPr>
          <p:cNvPr id="84" name="Rectangle 83">
            <a:extLst>
              <a:ext uri="{FF2B5EF4-FFF2-40B4-BE49-F238E27FC236}">
                <a16:creationId xmlns:a16="http://schemas.microsoft.com/office/drawing/2014/main" id="{967FA6EA-4761-428E-90FC-F7B8F01EEB64}"/>
              </a:ext>
            </a:extLst>
          </p:cNvPr>
          <p:cNvSpPr/>
          <p:nvPr/>
        </p:nvSpPr>
        <p:spPr>
          <a:xfrm>
            <a:off x="-8944" y="440888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Gyda</a:t>
            </a:r>
            <a:endParaRPr lang="en-GB" sz="1600" dirty="0"/>
          </a:p>
        </p:txBody>
      </p:sp>
      <p:sp>
        <p:nvSpPr>
          <p:cNvPr id="85" name="Rectangle 84">
            <a:extLst>
              <a:ext uri="{FF2B5EF4-FFF2-40B4-BE49-F238E27FC236}">
                <a16:creationId xmlns:a16="http://schemas.microsoft.com/office/drawing/2014/main" id="{28A622AA-B5B2-4F2E-9E2A-E677527241C2}"/>
              </a:ext>
            </a:extLst>
          </p:cNvPr>
          <p:cNvSpPr/>
          <p:nvPr/>
        </p:nvSpPr>
        <p:spPr>
          <a:xfrm>
            <a:off x="-8944" y="485888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err="1"/>
              <a:t>Ifanc</a:t>
            </a:r>
            <a:endParaRPr lang="en-GB" sz="1400" dirty="0"/>
          </a:p>
        </p:txBody>
      </p:sp>
      <p:sp>
        <p:nvSpPr>
          <p:cNvPr id="86" name="Rectangle 85">
            <a:extLst>
              <a:ext uri="{FF2B5EF4-FFF2-40B4-BE49-F238E27FC236}">
                <a16:creationId xmlns:a16="http://schemas.microsoft.com/office/drawing/2014/main" id="{E1842551-91DA-411A-A9C4-CB1695AC412D}"/>
              </a:ext>
            </a:extLst>
          </p:cNvPr>
          <p:cNvSpPr/>
          <p:nvPr/>
        </p:nvSpPr>
        <p:spPr>
          <a:xfrm>
            <a:off x="2665507" y="1339548"/>
            <a:ext cx="2667786" cy="457199"/>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1600" dirty="0"/>
          </a:p>
          <a:p>
            <a:r>
              <a:rPr lang="en-GB" sz="1600" dirty="0"/>
              <a:t>Abbey</a:t>
            </a:r>
            <a:r>
              <a:rPr lang="en-GB" sz="1600" b="1" dirty="0"/>
              <a:t> </a:t>
            </a:r>
          </a:p>
          <a:p>
            <a:endParaRPr lang="en-GB" sz="1400" dirty="0"/>
          </a:p>
        </p:txBody>
      </p:sp>
      <p:sp>
        <p:nvSpPr>
          <p:cNvPr id="87" name="Rectangle 86">
            <a:extLst>
              <a:ext uri="{FF2B5EF4-FFF2-40B4-BE49-F238E27FC236}">
                <a16:creationId xmlns:a16="http://schemas.microsoft.com/office/drawing/2014/main" id="{F1965868-4D21-4C1A-AD53-FDDA9ED5E4E9}"/>
              </a:ext>
            </a:extLst>
          </p:cNvPr>
          <p:cNvSpPr/>
          <p:nvPr/>
        </p:nvSpPr>
        <p:spPr>
          <a:xfrm>
            <a:off x="2665507" y="178404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Dry</a:t>
            </a:r>
            <a:r>
              <a:rPr lang="en-GB" sz="1600" b="1" dirty="0"/>
              <a:t> </a:t>
            </a:r>
          </a:p>
        </p:txBody>
      </p:sp>
      <p:sp>
        <p:nvSpPr>
          <p:cNvPr id="88" name="Rectangle 87">
            <a:extLst>
              <a:ext uri="{FF2B5EF4-FFF2-40B4-BE49-F238E27FC236}">
                <a16:creationId xmlns:a16="http://schemas.microsoft.com/office/drawing/2014/main" id="{D9F09DC4-F6EA-4A67-A83E-F695B214F325}"/>
              </a:ext>
            </a:extLst>
          </p:cNvPr>
          <p:cNvSpPr/>
          <p:nvPr/>
        </p:nvSpPr>
        <p:spPr>
          <a:xfrm>
            <a:off x="2665507" y="2209287"/>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Elephant</a:t>
            </a:r>
            <a:r>
              <a:rPr lang="en-GB" sz="1600" b="1" dirty="0"/>
              <a:t> </a:t>
            </a:r>
          </a:p>
        </p:txBody>
      </p:sp>
      <p:sp>
        <p:nvSpPr>
          <p:cNvPr id="89" name="Rectangle 88">
            <a:extLst>
              <a:ext uri="{FF2B5EF4-FFF2-40B4-BE49-F238E27FC236}">
                <a16:creationId xmlns:a16="http://schemas.microsoft.com/office/drawing/2014/main" id="{250F346B-AE7B-427C-BE81-DF77F71B4508}"/>
              </a:ext>
            </a:extLst>
          </p:cNvPr>
          <p:cNvSpPr/>
          <p:nvPr/>
        </p:nvSpPr>
        <p:spPr>
          <a:xfrm>
            <a:off x="2665507" y="2658367"/>
            <a:ext cx="2667600"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To Employ</a:t>
            </a:r>
          </a:p>
        </p:txBody>
      </p:sp>
      <p:sp>
        <p:nvSpPr>
          <p:cNvPr id="90" name="Rectangle 89">
            <a:extLst>
              <a:ext uri="{FF2B5EF4-FFF2-40B4-BE49-F238E27FC236}">
                <a16:creationId xmlns:a16="http://schemas.microsoft.com/office/drawing/2014/main" id="{7211B9E7-A8F2-4E4F-88D2-2999E6E2E2DD}"/>
              </a:ext>
            </a:extLst>
          </p:cNvPr>
          <p:cNvSpPr/>
          <p:nvPr/>
        </p:nvSpPr>
        <p:spPr>
          <a:xfrm>
            <a:off x="2665507" y="309447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Funeral</a:t>
            </a:r>
            <a:r>
              <a:rPr lang="en-GB" sz="1600" b="1" dirty="0"/>
              <a:t> </a:t>
            </a:r>
          </a:p>
        </p:txBody>
      </p:sp>
      <p:sp>
        <p:nvSpPr>
          <p:cNvPr id="91" name="Rectangle 90">
            <a:extLst>
              <a:ext uri="{FF2B5EF4-FFF2-40B4-BE49-F238E27FC236}">
                <a16:creationId xmlns:a16="http://schemas.microsoft.com/office/drawing/2014/main" id="{94F1E1CF-A48F-4F1E-AA4F-A474756CD434}"/>
              </a:ext>
            </a:extLst>
          </p:cNvPr>
          <p:cNvSpPr/>
          <p:nvPr/>
        </p:nvSpPr>
        <p:spPr>
          <a:xfrm>
            <a:off x="2665507" y="3542632"/>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Machine</a:t>
            </a:r>
            <a:r>
              <a:rPr lang="en-GB" sz="1600" b="1" dirty="0"/>
              <a:t>  </a:t>
            </a:r>
          </a:p>
        </p:txBody>
      </p:sp>
      <p:sp>
        <p:nvSpPr>
          <p:cNvPr id="92" name="Rectangle 91">
            <a:extLst>
              <a:ext uri="{FF2B5EF4-FFF2-40B4-BE49-F238E27FC236}">
                <a16:creationId xmlns:a16="http://schemas.microsoft.com/office/drawing/2014/main" id="{8A35CF91-A101-4443-A85B-C0ED525158F6}"/>
              </a:ext>
            </a:extLst>
          </p:cNvPr>
          <p:cNvSpPr/>
          <p:nvPr/>
        </p:nvSpPr>
        <p:spPr>
          <a:xfrm>
            <a:off x="2665507" y="397673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Slow</a:t>
            </a:r>
            <a:endParaRPr lang="en-GB" sz="1400" dirty="0"/>
          </a:p>
        </p:txBody>
      </p:sp>
      <p:sp>
        <p:nvSpPr>
          <p:cNvPr id="93" name="Rectangle 92">
            <a:extLst>
              <a:ext uri="{FF2B5EF4-FFF2-40B4-BE49-F238E27FC236}">
                <a16:creationId xmlns:a16="http://schemas.microsoft.com/office/drawing/2014/main" id="{00D4E586-5D52-4BBE-83F6-860C76C0B4BF}"/>
              </a:ext>
            </a:extLst>
          </p:cNvPr>
          <p:cNvSpPr/>
          <p:nvPr/>
        </p:nvSpPr>
        <p:spPr>
          <a:xfrm>
            <a:off x="2665507" y="4408988"/>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With</a:t>
            </a:r>
          </a:p>
        </p:txBody>
      </p:sp>
      <p:sp>
        <p:nvSpPr>
          <p:cNvPr id="94" name="Rectangle 93">
            <a:extLst>
              <a:ext uri="{FF2B5EF4-FFF2-40B4-BE49-F238E27FC236}">
                <a16:creationId xmlns:a16="http://schemas.microsoft.com/office/drawing/2014/main" id="{FD342B04-9F10-494D-9DDA-9D3D3E79F635}"/>
              </a:ext>
            </a:extLst>
          </p:cNvPr>
          <p:cNvSpPr/>
          <p:nvPr/>
        </p:nvSpPr>
        <p:spPr>
          <a:xfrm>
            <a:off x="2650554" y="4860530"/>
            <a:ext cx="2667786" cy="450000"/>
          </a:xfrm>
          <a:prstGeom prst="rect">
            <a:avLst/>
          </a:prstGeom>
          <a:solidFill>
            <a:schemeClr val="accent1">
              <a:lumMod val="40000"/>
              <a:lumOff val="60000"/>
            </a:schemeClr>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GB" sz="1600" dirty="0"/>
              <a:t>Young</a:t>
            </a:r>
          </a:p>
        </p:txBody>
      </p:sp>
      <p:sp>
        <p:nvSpPr>
          <p:cNvPr id="104" name="Rectangle 103">
            <a:extLst>
              <a:ext uri="{FF2B5EF4-FFF2-40B4-BE49-F238E27FC236}">
                <a16:creationId xmlns:a16="http://schemas.microsoft.com/office/drawing/2014/main" id="{8AA7E234-6F20-43B3-B3D5-19C17C8ACA78}"/>
              </a:ext>
            </a:extLst>
          </p:cNvPr>
          <p:cNvSpPr/>
          <p:nvPr/>
        </p:nvSpPr>
        <p:spPr>
          <a:xfrm>
            <a:off x="7988404" y="914400"/>
            <a:ext cx="241196" cy="595660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a:extLst>
              <a:ext uri="{FF2B5EF4-FFF2-40B4-BE49-F238E27FC236}">
                <a16:creationId xmlns:a16="http://schemas.microsoft.com/office/drawing/2014/main" id="{9A0195E9-FA28-4E79-9D74-B5494A42A47D}"/>
              </a:ext>
            </a:extLst>
          </p:cNvPr>
          <p:cNvSpPr/>
          <p:nvPr/>
        </p:nvSpPr>
        <p:spPr>
          <a:xfrm>
            <a:off x="7988038" y="2615505"/>
            <a:ext cx="241196" cy="54659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a:hlinkClick r:id="rId7" action="ppaction://hlinksldjump"/>
            <a:extLst>
              <a:ext uri="{FF2B5EF4-FFF2-40B4-BE49-F238E27FC236}">
                <a16:creationId xmlns:a16="http://schemas.microsoft.com/office/drawing/2014/main" id="{23277AE4-4263-451B-9D30-3B3DFD6864B1}"/>
              </a:ext>
            </a:extLst>
          </p:cNvPr>
          <p:cNvSpPr/>
          <p:nvPr/>
        </p:nvSpPr>
        <p:spPr>
          <a:xfrm>
            <a:off x="7578532" y="1405256"/>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8" name="Group 107">
            <a:extLst>
              <a:ext uri="{FF2B5EF4-FFF2-40B4-BE49-F238E27FC236}">
                <a16:creationId xmlns:a16="http://schemas.microsoft.com/office/drawing/2014/main" id="{01AC4616-DAE9-4B75-B126-6E9A397F9C33}"/>
              </a:ext>
            </a:extLst>
          </p:cNvPr>
          <p:cNvGrpSpPr/>
          <p:nvPr/>
        </p:nvGrpSpPr>
        <p:grpSpPr>
          <a:xfrm>
            <a:off x="7578532" y="1844468"/>
            <a:ext cx="302400" cy="302073"/>
            <a:chOff x="7578532" y="1844468"/>
            <a:chExt cx="302400" cy="302073"/>
          </a:xfrm>
        </p:grpSpPr>
        <p:sp>
          <p:nvSpPr>
            <p:cNvPr id="109" name="Rectangle 108">
              <a:extLst>
                <a:ext uri="{FF2B5EF4-FFF2-40B4-BE49-F238E27FC236}">
                  <a16:creationId xmlns:a16="http://schemas.microsoft.com/office/drawing/2014/main" id="{D0B93224-766F-4084-9766-7BB783D8ECBD}"/>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Plus Sign 109">
              <a:extLst>
                <a:ext uri="{FF2B5EF4-FFF2-40B4-BE49-F238E27FC236}">
                  <a16:creationId xmlns:a16="http://schemas.microsoft.com/office/drawing/2014/main" id="{F962DE5C-29D8-46C2-87D4-F0F9D0D97929}"/>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1" name="Group 110">
            <a:extLst>
              <a:ext uri="{FF2B5EF4-FFF2-40B4-BE49-F238E27FC236}">
                <a16:creationId xmlns:a16="http://schemas.microsoft.com/office/drawing/2014/main" id="{AA54A241-F425-4B20-B6BA-6931A4CC454C}"/>
              </a:ext>
            </a:extLst>
          </p:cNvPr>
          <p:cNvGrpSpPr/>
          <p:nvPr/>
        </p:nvGrpSpPr>
        <p:grpSpPr>
          <a:xfrm>
            <a:off x="7579968" y="2284372"/>
            <a:ext cx="302400" cy="302073"/>
            <a:chOff x="7578532" y="1844468"/>
            <a:chExt cx="302400" cy="302073"/>
          </a:xfrm>
        </p:grpSpPr>
        <p:sp>
          <p:nvSpPr>
            <p:cNvPr id="112" name="Rectangle 111">
              <a:extLst>
                <a:ext uri="{FF2B5EF4-FFF2-40B4-BE49-F238E27FC236}">
                  <a16:creationId xmlns:a16="http://schemas.microsoft.com/office/drawing/2014/main" id="{96C34765-DA05-4C45-B587-B9AB86E34721}"/>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Plus Sign 112">
              <a:extLst>
                <a:ext uri="{FF2B5EF4-FFF2-40B4-BE49-F238E27FC236}">
                  <a16:creationId xmlns:a16="http://schemas.microsoft.com/office/drawing/2014/main" id="{BB50322C-0778-4842-8D12-6E0730AC2FE0}"/>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4" name="Group 113">
            <a:extLst>
              <a:ext uri="{FF2B5EF4-FFF2-40B4-BE49-F238E27FC236}">
                <a16:creationId xmlns:a16="http://schemas.microsoft.com/office/drawing/2014/main" id="{F493678A-C49F-4D0E-AB65-3594F6D80EEF}"/>
              </a:ext>
            </a:extLst>
          </p:cNvPr>
          <p:cNvGrpSpPr/>
          <p:nvPr/>
        </p:nvGrpSpPr>
        <p:grpSpPr>
          <a:xfrm>
            <a:off x="7578532" y="2723910"/>
            <a:ext cx="302400" cy="302073"/>
            <a:chOff x="7578532" y="1844468"/>
            <a:chExt cx="302400" cy="302073"/>
          </a:xfrm>
        </p:grpSpPr>
        <p:sp>
          <p:nvSpPr>
            <p:cNvPr id="115" name="Rectangle 114">
              <a:extLst>
                <a:ext uri="{FF2B5EF4-FFF2-40B4-BE49-F238E27FC236}">
                  <a16:creationId xmlns:a16="http://schemas.microsoft.com/office/drawing/2014/main" id="{CC31C509-0AA4-486E-9550-B46E8A2AADFF}"/>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Plus Sign 115">
              <a:extLst>
                <a:ext uri="{FF2B5EF4-FFF2-40B4-BE49-F238E27FC236}">
                  <a16:creationId xmlns:a16="http://schemas.microsoft.com/office/drawing/2014/main" id="{E7923AE7-D312-416D-A8C3-B394182EA2E7}"/>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7" name="Group 116">
            <a:extLst>
              <a:ext uri="{FF2B5EF4-FFF2-40B4-BE49-F238E27FC236}">
                <a16:creationId xmlns:a16="http://schemas.microsoft.com/office/drawing/2014/main" id="{3A69BE49-6CC3-4FCA-8462-D615E18F1438}"/>
              </a:ext>
            </a:extLst>
          </p:cNvPr>
          <p:cNvGrpSpPr/>
          <p:nvPr/>
        </p:nvGrpSpPr>
        <p:grpSpPr>
          <a:xfrm>
            <a:off x="7577013" y="3158528"/>
            <a:ext cx="302400" cy="302073"/>
            <a:chOff x="7578532" y="1844468"/>
            <a:chExt cx="302400" cy="302073"/>
          </a:xfrm>
        </p:grpSpPr>
        <p:sp>
          <p:nvSpPr>
            <p:cNvPr id="118" name="Rectangle 117">
              <a:extLst>
                <a:ext uri="{FF2B5EF4-FFF2-40B4-BE49-F238E27FC236}">
                  <a16:creationId xmlns:a16="http://schemas.microsoft.com/office/drawing/2014/main" id="{638DD934-131F-4DEF-A936-8ED927C4BDDD}"/>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Plus Sign 118">
              <a:extLst>
                <a:ext uri="{FF2B5EF4-FFF2-40B4-BE49-F238E27FC236}">
                  <a16:creationId xmlns:a16="http://schemas.microsoft.com/office/drawing/2014/main" id="{0C645025-505F-48C9-8F40-45C8DAAAADDA}"/>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0" name="Group 119">
            <a:extLst>
              <a:ext uri="{FF2B5EF4-FFF2-40B4-BE49-F238E27FC236}">
                <a16:creationId xmlns:a16="http://schemas.microsoft.com/office/drawing/2014/main" id="{9BB85298-5E15-4636-88B3-7AAB19862052}"/>
              </a:ext>
            </a:extLst>
          </p:cNvPr>
          <p:cNvGrpSpPr/>
          <p:nvPr/>
        </p:nvGrpSpPr>
        <p:grpSpPr>
          <a:xfrm>
            <a:off x="7580475" y="3598360"/>
            <a:ext cx="302400" cy="302073"/>
            <a:chOff x="7578532" y="1844468"/>
            <a:chExt cx="302400" cy="302073"/>
          </a:xfrm>
        </p:grpSpPr>
        <p:sp>
          <p:nvSpPr>
            <p:cNvPr id="121" name="Rectangle 120">
              <a:extLst>
                <a:ext uri="{FF2B5EF4-FFF2-40B4-BE49-F238E27FC236}">
                  <a16:creationId xmlns:a16="http://schemas.microsoft.com/office/drawing/2014/main" id="{A88F83D1-0CB4-43FB-8EA7-DE52627FFEA9}"/>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Plus Sign 121">
              <a:extLst>
                <a:ext uri="{FF2B5EF4-FFF2-40B4-BE49-F238E27FC236}">
                  <a16:creationId xmlns:a16="http://schemas.microsoft.com/office/drawing/2014/main" id="{30B2B023-E0AA-4657-B246-FF0B1BF280EF}"/>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3" name="Group 122">
            <a:extLst>
              <a:ext uri="{FF2B5EF4-FFF2-40B4-BE49-F238E27FC236}">
                <a16:creationId xmlns:a16="http://schemas.microsoft.com/office/drawing/2014/main" id="{AFF3B132-39C3-4524-B04A-B6C347D224E3}"/>
              </a:ext>
            </a:extLst>
          </p:cNvPr>
          <p:cNvGrpSpPr/>
          <p:nvPr/>
        </p:nvGrpSpPr>
        <p:grpSpPr>
          <a:xfrm>
            <a:off x="7580578" y="4037118"/>
            <a:ext cx="302400" cy="302073"/>
            <a:chOff x="7578532" y="1844468"/>
            <a:chExt cx="302400" cy="302073"/>
          </a:xfrm>
        </p:grpSpPr>
        <p:sp>
          <p:nvSpPr>
            <p:cNvPr id="124" name="Rectangle 123">
              <a:extLst>
                <a:ext uri="{FF2B5EF4-FFF2-40B4-BE49-F238E27FC236}">
                  <a16:creationId xmlns:a16="http://schemas.microsoft.com/office/drawing/2014/main" id="{D2365ACA-0810-47F2-A7D0-E330A625E232}"/>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Plus Sign 124">
              <a:extLst>
                <a:ext uri="{FF2B5EF4-FFF2-40B4-BE49-F238E27FC236}">
                  <a16:creationId xmlns:a16="http://schemas.microsoft.com/office/drawing/2014/main" id="{C90053C2-1567-420F-ADAC-0990F11CB9F6}"/>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6" name="Group 125">
            <a:extLst>
              <a:ext uri="{FF2B5EF4-FFF2-40B4-BE49-F238E27FC236}">
                <a16:creationId xmlns:a16="http://schemas.microsoft.com/office/drawing/2014/main" id="{6B456B4C-128D-4A73-9561-FA9B34C4758D}"/>
              </a:ext>
            </a:extLst>
          </p:cNvPr>
          <p:cNvGrpSpPr/>
          <p:nvPr/>
        </p:nvGrpSpPr>
        <p:grpSpPr>
          <a:xfrm>
            <a:off x="7577013" y="4485275"/>
            <a:ext cx="302400" cy="302073"/>
            <a:chOff x="7578532" y="1844468"/>
            <a:chExt cx="302400" cy="302073"/>
          </a:xfrm>
        </p:grpSpPr>
        <p:sp>
          <p:nvSpPr>
            <p:cNvPr id="127" name="Rectangle 126">
              <a:extLst>
                <a:ext uri="{FF2B5EF4-FFF2-40B4-BE49-F238E27FC236}">
                  <a16:creationId xmlns:a16="http://schemas.microsoft.com/office/drawing/2014/main" id="{E8476881-E426-4FA4-8347-2D143BD9080F}"/>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Plus Sign 127">
              <a:extLst>
                <a:ext uri="{FF2B5EF4-FFF2-40B4-BE49-F238E27FC236}">
                  <a16:creationId xmlns:a16="http://schemas.microsoft.com/office/drawing/2014/main" id="{D09A56A1-C9DF-49A2-B50C-1F9D5C284310}"/>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9" name="Group 128">
            <a:extLst>
              <a:ext uri="{FF2B5EF4-FFF2-40B4-BE49-F238E27FC236}">
                <a16:creationId xmlns:a16="http://schemas.microsoft.com/office/drawing/2014/main" id="{A9B1532A-F31B-4C0B-A754-2D295761711C}"/>
              </a:ext>
            </a:extLst>
          </p:cNvPr>
          <p:cNvGrpSpPr/>
          <p:nvPr/>
        </p:nvGrpSpPr>
        <p:grpSpPr>
          <a:xfrm>
            <a:off x="7584283" y="4919239"/>
            <a:ext cx="302400" cy="302073"/>
            <a:chOff x="7578532" y="1844468"/>
            <a:chExt cx="302400" cy="302073"/>
          </a:xfrm>
        </p:grpSpPr>
        <p:sp>
          <p:nvSpPr>
            <p:cNvPr id="130" name="Rectangle 129">
              <a:extLst>
                <a:ext uri="{FF2B5EF4-FFF2-40B4-BE49-F238E27FC236}">
                  <a16:creationId xmlns:a16="http://schemas.microsoft.com/office/drawing/2014/main" id="{197EA7BC-FD34-48F0-9A5D-13680FB5A78B}"/>
                </a:ext>
              </a:extLst>
            </p:cNvPr>
            <p:cNvSpPr/>
            <p:nvPr/>
          </p:nvSpPr>
          <p:spPr>
            <a:xfrm>
              <a:off x="7578532" y="1844468"/>
              <a:ext cx="302400" cy="30207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Plus Sign 130">
              <a:extLst>
                <a:ext uri="{FF2B5EF4-FFF2-40B4-BE49-F238E27FC236}">
                  <a16:creationId xmlns:a16="http://schemas.microsoft.com/office/drawing/2014/main" id="{7E414CDE-52D0-4EC3-861C-24C53DA849E4}"/>
                </a:ext>
              </a:extLst>
            </p:cNvPr>
            <p:cNvSpPr/>
            <p:nvPr/>
          </p:nvSpPr>
          <p:spPr>
            <a:xfrm>
              <a:off x="7603732" y="1875573"/>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2" name="Plus Sign 131">
            <a:hlinkClick r:id="rId7" action="ppaction://hlinksldjump"/>
            <a:extLst>
              <a:ext uri="{FF2B5EF4-FFF2-40B4-BE49-F238E27FC236}">
                <a16:creationId xmlns:a16="http://schemas.microsoft.com/office/drawing/2014/main" id="{0EFE4C22-40BD-4A50-A292-C205C4AB3DB8}"/>
              </a:ext>
            </a:extLst>
          </p:cNvPr>
          <p:cNvSpPr/>
          <p:nvPr/>
        </p:nvSpPr>
        <p:spPr>
          <a:xfrm>
            <a:off x="7603732" y="1436361"/>
            <a:ext cx="252000" cy="25200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Speech Bubble: Oval 132">
            <a:extLst>
              <a:ext uri="{FF2B5EF4-FFF2-40B4-BE49-F238E27FC236}">
                <a16:creationId xmlns:a16="http://schemas.microsoft.com/office/drawing/2014/main" id="{4FE291DD-2FF4-4419-8091-CD2C53635250}"/>
              </a:ext>
            </a:extLst>
          </p:cNvPr>
          <p:cNvSpPr/>
          <p:nvPr/>
        </p:nvSpPr>
        <p:spPr>
          <a:xfrm>
            <a:off x="7728213" y="1894148"/>
            <a:ext cx="2504646" cy="1595755"/>
          </a:xfrm>
          <a:prstGeom prst="wedgeEllipseCallout">
            <a:avLst>
              <a:gd name="adj1" fmla="val -80833"/>
              <a:gd name="adj2" fmla="val -1277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Click to order words by English [SE-UC-1]</a:t>
            </a:r>
          </a:p>
        </p:txBody>
      </p:sp>
    </p:spTree>
    <p:extLst>
      <p:ext uri="{BB962C8B-B14F-4D97-AF65-F5344CB8AC3E}">
        <p14:creationId xmlns:p14="http://schemas.microsoft.com/office/powerpoint/2010/main" val="157394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3"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4"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3" name="Rectangle 2">
            <a:extLst>
              <a:ext uri="{FF2B5EF4-FFF2-40B4-BE49-F238E27FC236}">
                <a16:creationId xmlns:a16="http://schemas.microsoft.com/office/drawing/2014/main" id="{2B0F51FF-0B91-4347-BE8A-8BEDB4CAF0D0}"/>
              </a:ext>
            </a:extLst>
          </p:cNvPr>
          <p:cNvSpPr/>
          <p:nvPr/>
        </p:nvSpPr>
        <p:spPr>
          <a:xfrm>
            <a:off x="323850" y="1905000"/>
            <a:ext cx="2616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Screen shot of page</a:t>
            </a:r>
          </a:p>
        </p:txBody>
      </p:sp>
      <p:sp>
        <p:nvSpPr>
          <p:cNvPr id="13" name="Rectangle 12">
            <a:extLst>
              <a:ext uri="{FF2B5EF4-FFF2-40B4-BE49-F238E27FC236}">
                <a16:creationId xmlns:a16="http://schemas.microsoft.com/office/drawing/2014/main" id="{371547CA-684D-4EE9-9985-4F104B5E97E0}"/>
              </a:ext>
            </a:extLst>
          </p:cNvPr>
          <p:cNvSpPr/>
          <p:nvPr/>
        </p:nvSpPr>
        <p:spPr>
          <a:xfrm>
            <a:off x="3263900" y="1905000"/>
            <a:ext cx="2616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Screen shot of page</a:t>
            </a:r>
          </a:p>
          <a:p>
            <a:pPr algn="ctr"/>
            <a:endParaRPr lang="en-GB" dirty="0"/>
          </a:p>
        </p:txBody>
      </p:sp>
      <p:sp>
        <p:nvSpPr>
          <p:cNvPr id="14" name="Rectangle 13">
            <a:extLst>
              <a:ext uri="{FF2B5EF4-FFF2-40B4-BE49-F238E27FC236}">
                <a16:creationId xmlns:a16="http://schemas.microsoft.com/office/drawing/2014/main" id="{0621159D-A742-46A2-AD94-F621099DF7F0}"/>
              </a:ext>
            </a:extLst>
          </p:cNvPr>
          <p:cNvSpPr/>
          <p:nvPr/>
        </p:nvSpPr>
        <p:spPr>
          <a:xfrm>
            <a:off x="6203950" y="1905000"/>
            <a:ext cx="2616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Screen shot of page</a:t>
            </a:r>
          </a:p>
          <a:p>
            <a:pPr algn="ctr"/>
            <a:endParaRPr lang="en-GB" dirty="0"/>
          </a:p>
        </p:txBody>
      </p:sp>
      <p:sp>
        <p:nvSpPr>
          <p:cNvPr id="7" name="Rectangle 6">
            <a:hlinkClick r:id="rId5" action="ppaction://hlinksldjump"/>
            <a:extLst>
              <a:ext uri="{FF2B5EF4-FFF2-40B4-BE49-F238E27FC236}">
                <a16:creationId xmlns:a16="http://schemas.microsoft.com/office/drawing/2014/main" id="{2F61D8AB-EC1A-48B2-A8C4-29EE6EAA3AF9}"/>
              </a:ext>
            </a:extLst>
          </p:cNvPr>
          <p:cNvSpPr/>
          <p:nvPr/>
        </p:nvSpPr>
        <p:spPr>
          <a:xfrm>
            <a:off x="290195" y="4076700"/>
            <a:ext cx="261620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Flashcards</a:t>
            </a:r>
          </a:p>
        </p:txBody>
      </p:sp>
      <p:sp>
        <p:nvSpPr>
          <p:cNvPr id="15" name="Rectangle 14">
            <a:hlinkClick r:id="rId6" action="ppaction://hlinksldjump"/>
            <a:extLst>
              <a:ext uri="{FF2B5EF4-FFF2-40B4-BE49-F238E27FC236}">
                <a16:creationId xmlns:a16="http://schemas.microsoft.com/office/drawing/2014/main" id="{E588725A-1418-413D-8D65-BCEC20C4C2C0}"/>
              </a:ext>
            </a:extLst>
          </p:cNvPr>
          <p:cNvSpPr/>
          <p:nvPr/>
        </p:nvSpPr>
        <p:spPr>
          <a:xfrm>
            <a:off x="3247072" y="4076700"/>
            <a:ext cx="261620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Match the words</a:t>
            </a:r>
          </a:p>
        </p:txBody>
      </p:sp>
      <p:sp>
        <p:nvSpPr>
          <p:cNvPr id="16" name="Rectangle 15">
            <a:hlinkClick r:id="rId7" action="ppaction://hlinksldjump"/>
            <a:extLst>
              <a:ext uri="{FF2B5EF4-FFF2-40B4-BE49-F238E27FC236}">
                <a16:creationId xmlns:a16="http://schemas.microsoft.com/office/drawing/2014/main" id="{FBBEF052-F12E-411D-ADCE-F682847A0767}"/>
              </a:ext>
            </a:extLst>
          </p:cNvPr>
          <p:cNvSpPr/>
          <p:nvPr/>
        </p:nvSpPr>
        <p:spPr>
          <a:xfrm>
            <a:off x="6203950" y="4076700"/>
            <a:ext cx="261620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a:t>
            </a:r>
          </a:p>
        </p:txBody>
      </p:sp>
      <p:sp>
        <p:nvSpPr>
          <p:cNvPr id="17" name="Rectangle 16">
            <a:extLst>
              <a:ext uri="{FF2B5EF4-FFF2-40B4-BE49-F238E27FC236}">
                <a16:creationId xmlns:a16="http://schemas.microsoft.com/office/drawing/2014/main" id="{2693C3FC-AB83-4F1B-913C-5ACC590FEFB8}"/>
              </a:ext>
            </a:extLst>
          </p:cNvPr>
          <p:cNvSpPr/>
          <p:nvPr/>
        </p:nvSpPr>
        <p:spPr>
          <a:xfrm>
            <a:off x="9144000" y="1905000"/>
            <a:ext cx="2616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Screen shot of page</a:t>
            </a:r>
          </a:p>
          <a:p>
            <a:pPr algn="ctr"/>
            <a:endParaRPr lang="en-GB" dirty="0"/>
          </a:p>
        </p:txBody>
      </p:sp>
      <p:sp>
        <p:nvSpPr>
          <p:cNvPr id="18" name="Rectangle 17">
            <a:hlinkClick r:id="rId8" action="ppaction://hlinksldjump"/>
            <a:extLst>
              <a:ext uri="{FF2B5EF4-FFF2-40B4-BE49-F238E27FC236}">
                <a16:creationId xmlns:a16="http://schemas.microsoft.com/office/drawing/2014/main" id="{B6E0FD33-3E7B-4222-AB58-2C095C1EB4D4}"/>
              </a:ext>
            </a:extLst>
          </p:cNvPr>
          <p:cNvSpPr/>
          <p:nvPr/>
        </p:nvSpPr>
        <p:spPr>
          <a:xfrm>
            <a:off x="9144000" y="4076700"/>
            <a:ext cx="261620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Pick the correct word</a:t>
            </a:r>
          </a:p>
        </p:txBody>
      </p:sp>
      <p:sp>
        <p:nvSpPr>
          <p:cNvPr id="8" name="Speech Bubble: Oval 7">
            <a:extLst>
              <a:ext uri="{FF2B5EF4-FFF2-40B4-BE49-F238E27FC236}">
                <a16:creationId xmlns:a16="http://schemas.microsoft.com/office/drawing/2014/main" id="{50E14536-60FA-4F23-8383-A261F53B052A}"/>
              </a:ext>
            </a:extLst>
          </p:cNvPr>
          <p:cNvSpPr/>
          <p:nvPr/>
        </p:nvSpPr>
        <p:spPr>
          <a:xfrm>
            <a:off x="3587750" y="4978400"/>
            <a:ext cx="2616200" cy="1498600"/>
          </a:xfrm>
          <a:prstGeom prst="wedgeEllipseCallout">
            <a:avLst>
              <a:gd name="adj1" fmla="val 59750"/>
              <a:gd name="adj2" fmla="val -773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Click to go to desired page</a:t>
            </a:r>
          </a:p>
        </p:txBody>
      </p:sp>
      <p:sp>
        <p:nvSpPr>
          <p:cNvPr id="19" name="Speech Bubble: Oval 18">
            <a:extLst>
              <a:ext uri="{FF2B5EF4-FFF2-40B4-BE49-F238E27FC236}">
                <a16:creationId xmlns:a16="http://schemas.microsoft.com/office/drawing/2014/main" id="{2B3F3404-57A1-42E9-B390-0A2DCB7D6784}"/>
              </a:ext>
            </a:extLst>
          </p:cNvPr>
          <p:cNvSpPr/>
          <p:nvPr/>
        </p:nvSpPr>
        <p:spPr>
          <a:xfrm>
            <a:off x="409197" y="4715311"/>
            <a:ext cx="1545439" cy="780177"/>
          </a:xfrm>
          <a:prstGeom prst="wedgeEllipseCallout">
            <a:avLst>
              <a:gd name="adj1" fmla="val 59750"/>
              <a:gd name="adj2" fmla="val -773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[SE-UC-6]</a:t>
            </a:r>
          </a:p>
        </p:txBody>
      </p:sp>
      <p:sp>
        <p:nvSpPr>
          <p:cNvPr id="20" name="Speech Bubble: Oval 19">
            <a:extLst>
              <a:ext uri="{FF2B5EF4-FFF2-40B4-BE49-F238E27FC236}">
                <a16:creationId xmlns:a16="http://schemas.microsoft.com/office/drawing/2014/main" id="{47954B0C-0B10-48B4-BEA2-E41BE4BA6B1B}"/>
              </a:ext>
            </a:extLst>
          </p:cNvPr>
          <p:cNvSpPr/>
          <p:nvPr/>
        </p:nvSpPr>
        <p:spPr>
          <a:xfrm>
            <a:off x="2167330" y="4715310"/>
            <a:ext cx="1545439" cy="780177"/>
          </a:xfrm>
          <a:prstGeom prst="wedgeEllipseCallout">
            <a:avLst>
              <a:gd name="adj1" fmla="val 59750"/>
              <a:gd name="adj2" fmla="val -773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[SE-UC-7]</a:t>
            </a:r>
          </a:p>
        </p:txBody>
      </p:sp>
      <p:sp>
        <p:nvSpPr>
          <p:cNvPr id="21" name="Speech Bubble: Oval 20">
            <a:extLst>
              <a:ext uri="{FF2B5EF4-FFF2-40B4-BE49-F238E27FC236}">
                <a16:creationId xmlns:a16="http://schemas.microsoft.com/office/drawing/2014/main" id="{84764813-00F4-4824-8283-1112A89E1989}"/>
              </a:ext>
            </a:extLst>
          </p:cNvPr>
          <p:cNvSpPr/>
          <p:nvPr/>
        </p:nvSpPr>
        <p:spPr>
          <a:xfrm>
            <a:off x="6593280" y="4715310"/>
            <a:ext cx="1545439" cy="780177"/>
          </a:xfrm>
          <a:prstGeom prst="wedgeEllipseCallout">
            <a:avLst>
              <a:gd name="adj1" fmla="val 59750"/>
              <a:gd name="adj2" fmla="val -773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[SE-UC-8]</a:t>
            </a:r>
          </a:p>
        </p:txBody>
      </p:sp>
      <p:sp>
        <p:nvSpPr>
          <p:cNvPr id="22" name="Speech Bubble: Oval 21">
            <a:extLst>
              <a:ext uri="{FF2B5EF4-FFF2-40B4-BE49-F238E27FC236}">
                <a16:creationId xmlns:a16="http://schemas.microsoft.com/office/drawing/2014/main" id="{3EADEDA5-0409-4234-B464-F25B9DE68045}"/>
              </a:ext>
            </a:extLst>
          </p:cNvPr>
          <p:cNvSpPr/>
          <p:nvPr/>
        </p:nvSpPr>
        <p:spPr>
          <a:xfrm>
            <a:off x="8950400" y="4715310"/>
            <a:ext cx="1545439" cy="780177"/>
          </a:xfrm>
          <a:prstGeom prst="wedgeEllipseCallout">
            <a:avLst>
              <a:gd name="adj1" fmla="val 59750"/>
              <a:gd name="adj2" fmla="val -773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[SE-UC-9]</a:t>
            </a:r>
          </a:p>
        </p:txBody>
      </p:sp>
    </p:spTree>
    <p:extLst>
      <p:ext uri="{BB962C8B-B14F-4D97-AF65-F5344CB8AC3E}">
        <p14:creationId xmlns:p14="http://schemas.microsoft.com/office/powerpoint/2010/main" val="287702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5"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Abbey</a:t>
            </a:r>
          </a:p>
        </p:txBody>
      </p:sp>
      <p:sp>
        <p:nvSpPr>
          <p:cNvPr id="5" name="Rectangle 4">
            <a:hlinkClick r:id="rId6" action="ppaction://hlinksldjump"/>
            <a:extLst>
              <a:ext uri="{FF2B5EF4-FFF2-40B4-BE49-F238E27FC236}">
                <a16:creationId xmlns:a16="http://schemas.microsoft.com/office/drawing/2014/main" id="{59656B95-3DBC-4A85-AB8F-B9A32B978150}"/>
              </a:ext>
            </a:extLst>
          </p:cNvPr>
          <p:cNvSpPr/>
          <p:nvPr/>
        </p:nvSpPr>
        <p:spPr>
          <a:xfrm>
            <a:off x="5034280" y="4307840"/>
            <a:ext cx="2123440" cy="48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Translate</a:t>
            </a:r>
          </a:p>
        </p:txBody>
      </p:sp>
      <p:sp>
        <p:nvSpPr>
          <p:cNvPr id="13" name="Speech Bubble: Oval 12">
            <a:extLst>
              <a:ext uri="{FF2B5EF4-FFF2-40B4-BE49-F238E27FC236}">
                <a16:creationId xmlns:a16="http://schemas.microsoft.com/office/drawing/2014/main" id="{63AAB636-C727-477D-8F38-BB25A4F3CE19}"/>
              </a:ext>
            </a:extLst>
          </p:cNvPr>
          <p:cNvSpPr/>
          <p:nvPr/>
        </p:nvSpPr>
        <p:spPr>
          <a:xfrm>
            <a:off x="2413000" y="5054600"/>
            <a:ext cx="2123440" cy="1435100"/>
          </a:xfrm>
          <a:prstGeom prst="wedgeEllipseCallout">
            <a:avLst>
              <a:gd name="adj1" fmla="val 97406"/>
              <a:gd name="adj2" fmla="val -65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Press to flip the flashcard and show the welsh word [SE-UC-6]</a:t>
            </a:r>
          </a:p>
        </p:txBody>
      </p:sp>
      <p:sp>
        <p:nvSpPr>
          <p:cNvPr id="14" name="Speech Bubble: Oval 13">
            <a:extLst>
              <a:ext uri="{FF2B5EF4-FFF2-40B4-BE49-F238E27FC236}">
                <a16:creationId xmlns:a16="http://schemas.microsoft.com/office/drawing/2014/main" id="{BF96EF72-FFE2-4B1D-8767-F4736B080E0B}"/>
              </a:ext>
            </a:extLst>
          </p:cNvPr>
          <p:cNvSpPr/>
          <p:nvPr/>
        </p:nvSpPr>
        <p:spPr>
          <a:xfrm>
            <a:off x="9723120" y="4686300"/>
            <a:ext cx="1884680" cy="1587500"/>
          </a:xfrm>
          <a:prstGeom prst="wedgeEllipseCallout">
            <a:avLst>
              <a:gd name="adj1" fmla="val -102228"/>
              <a:gd name="adj2" fmla="val -48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Press to move onto the next flashcard [SE-UC-6]</a:t>
            </a:r>
          </a:p>
        </p:txBody>
      </p:sp>
      <p:sp>
        <p:nvSpPr>
          <p:cNvPr id="3" name="Speech Bubble: Oval 2">
            <a:extLst>
              <a:ext uri="{FF2B5EF4-FFF2-40B4-BE49-F238E27FC236}">
                <a16:creationId xmlns:a16="http://schemas.microsoft.com/office/drawing/2014/main" id="{80DCEE2D-2008-4C2C-A821-EF71717EE555}"/>
              </a:ext>
            </a:extLst>
          </p:cNvPr>
          <p:cNvSpPr/>
          <p:nvPr/>
        </p:nvSpPr>
        <p:spPr>
          <a:xfrm>
            <a:off x="1530626" y="379564"/>
            <a:ext cx="3107911" cy="1220636"/>
          </a:xfrm>
          <a:prstGeom prst="wedgeEllipseCallout">
            <a:avLst>
              <a:gd name="adj1" fmla="val 99679"/>
              <a:gd name="adj2" fmla="val -65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Click to return to revision home page [SE-UC-5]</a:t>
            </a:r>
          </a:p>
        </p:txBody>
      </p:sp>
      <p:sp>
        <p:nvSpPr>
          <p:cNvPr id="15" name="Rectangle 14">
            <a:hlinkClick r:id="rId7" action="ppaction://hlinksldjump"/>
            <a:extLst>
              <a:ext uri="{FF2B5EF4-FFF2-40B4-BE49-F238E27FC236}">
                <a16:creationId xmlns:a16="http://schemas.microsoft.com/office/drawing/2014/main" id="{6B04F320-699F-47AF-9A5D-0278311B7DF8}"/>
              </a:ext>
            </a:extLst>
          </p:cNvPr>
          <p:cNvSpPr/>
          <p:nvPr/>
        </p:nvSpPr>
        <p:spPr>
          <a:xfrm>
            <a:off x="7366000" y="4307840"/>
            <a:ext cx="2123440" cy="48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Tree>
    <p:extLst>
      <p:ext uri="{BB962C8B-B14F-4D97-AF65-F5344CB8AC3E}">
        <p14:creationId xmlns:p14="http://schemas.microsoft.com/office/powerpoint/2010/main" val="306824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5"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Abaty</a:t>
            </a:r>
            <a:endParaRPr lang="en-GB" dirty="0"/>
          </a:p>
        </p:txBody>
      </p:sp>
      <p:sp>
        <p:nvSpPr>
          <p:cNvPr id="5" name="Rectangle 4">
            <a:hlinkClick r:id="rId6" action="ppaction://hlinksldjump"/>
            <a:extLst>
              <a:ext uri="{FF2B5EF4-FFF2-40B4-BE49-F238E27FC236}">
                <a16:creationId xmlns:a16="http://schemas.microsoft.com/office/drawing/2014/main" id="{59656B95-3DBC-4A85-AB8F-B9A32B978150}"/>
              </a:ext>
            </a:extLst>
          </p:cNvPr>
          <p:cNvSpPr/>
          <p:nvPr/>
        </p:nvSpPr>
        <p:spPr>
          <a:xfrm>
            <a:off x="5034280" y="4307840"/>
            <a:ext cx="2123440" cy="48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Translate</a:t>
            </a:r>
          </a:p>
        </p:txBody>
      </p:sp>
      <p:sp>
        <p:nvSpPr>
          <p:cNvPr id="3" name="Speech Bubble: Oval 2">
            <a:extLst>
              <a:ext uri="{FF2B5EF4-FFF2-40B4-BE49-F238E27FC236}">
                <a16:creationId xmlns:a16="http://schemas.microsoft.com/office/drawing/2014/main" id="{CC823F44-6B55-4B8C-A870-A7A085821145}"/>
              </a:ext>
            </a:extLst>
          </p:cNvPr>
          <p:cNvSpPr/>
          <p:nvPr/>
        </p:nvSpPr>
        <p:spPr>
          <a:xfrm>
            <a:off x="3112770" y="5054600"/>
            <a:ext cx="2551430" cy="1371600"/>
          </a:xfrm>
          <a:prstGeom prst="wedgeEllipseCallout">
            <a:avLst>
              <a:gd name="adj1" fmla="val 73665"/>
              <a:gd name="adj2" fmla="val -615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Translate back to English [SE-UC-6]</a:t>
            </a:r>
          </a:p>
        </p:txBody>
      </p:sp>
      <p:sp>
        <p:nvSpPr>
          <p:cNvPr id="13" name="Rectangle 12">
            <a:hlinkClick r:id="rId7" action="ppaction://hlinksldjump"/>
            <a:extLst>
              <a:ext uri="{FF2B5EF4-FFF2-40B4-BE49-F238E27FC236}">
                <a16:creationId xmlns:a16="http://schemas.microsoft.com/office/drawing/2014/main" id="{F096A6BD-48BF-4C69-BE73-D922F757B0AD}"/>
              </a:ext>
            </a:extLst>
          </p:cNvPr>
          <p:cNvSpPr/>
          <p:nvPr/>
        </p:nvSpPr>
        <p:spPr>
          <a:xfrm>
            <a:off x="7366000" y="4307840"/>
            <a:ext cx="2123440" cy="48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Tree>
    <p:extLst>
      <p:ext uri="{BB962C8B-B14F-4D97-AF65-F5344CB8AC3E}">
        <p14:creationId xmlns:p14="http://schemas.microsoft.com/office/powerpoint/2010/main" val="274335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E2041D03-BD98-430A-9CF9-FC43E1667C32}"/>
              </a:ext>
            </a:extLst>
          </p:cNvPr>
          <p:cNvSpPr/>
          <p:nvPr/>
        </p:nvSpPr>
        <p:spPr>
          <a:xfrm>
            <a:off x="0" y="0"/>
            <a:ext cx="4826000" cy="45720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10" name="Rectangle 9">
            <a:hlinkClick r:id="rId3" action="ppaction://hlinksldjump"/>
            <a:extLst>
              <a:ext uri="{FF2B5EF4-FFF2-40B4-BE49-F238E27FC236}">
                <a16:creationId xmlns:a16="http://schemas.microsoft.com/office/drawing/2014/main" id="{C2A2536B-BA84-4544-B980-C45436A1BCB9}"/>
              </a:ext>
            </a:extLst>
          </p:cNvPr>
          <p:cNvSpPr/>
          <p:nvPr/>
        </p:nvSpPr>
        <p:spPr>
          <a:xfrm>
            <a:off x="4826000" y="0"/>
            <a:ext cx="2540000" cy="457200"/>
          </a:xfrm>
          <a:prstGeom prst="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Revision</a:t>
            </a:r>
          </a:p>
        </p:txBody>
      </p:sp>
      <p:sp>
        <p:nvSpPr>
          <p:cNvPr id="11" name="Rectangle 10">
            <a:hlinkClick r:id="rId4" action="ppaction://hlinksldjump"/>
            <a:extLst>
              <a:ext uri="{FF2B5EF4-FFF2-40B4-BE49-F238E27FC236}">
                <a16:creationId xmlns:a16="http://schemas.microsoft.com/office/drawing/2014/main" id="{8026BA35-9AEA-4819-8E4F-01CC7C182516}"/>
              </a:ext>
            </a:extLst>
          </p:cNvPr>
          <p:cNvSpPr/>
          <p:nvPr/>
        </p:nvSpPr>
        <p:spPr>
          <a:xfrm>
            <a:off x="7366000" y="0"/>
            <a:ext cx="2357120" cy="4572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Words</a:t>
            </a:r>
          </a:p>
        </p:txBody>
      </p:sp>
      <p:sp>
        <p:nvSpPr>
          <p:cNvPr id="12" name="Rectangle 11">
            <a:hlinkClick r:id="rId5" action="ppaction://hlinksldjump"/>
            <a:extLst>
              <a:ext uri="{FF2B5EF4-FFF2-40B4-BE49-F238E27FC236}">
                <a16:creationId xmlns:a16="http://schemas.microsoft.com/office/drawing/2014/main" id="{E3AC3CDD-C00A-4B69-A382-77426419ABCA}"/>
              </a:ext>
            </a:extLst>
          </p:cNvPr>
          <p:cNvSpPr/>
          <p:nvPr/>
        </p:nvSpPr>
        <p:spPr>
          <a:xfrm>
            <a:off x="9723120" y="0"/>
            <a:ext cx="2468880" cy="45720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Help</a:t>
            </a:r>
          </a:p>
        </p:txBody>
      </p:sp>
      <p:sp>
        <p:nvSpPr>
          <p:cNvPr id="2" name="Rectangle 1">
            <a:extLst>
              <a:ext uri="{FF2B5EF4-FFF2-40B4-BE49-F238E27FC236}">
                <a16:creationId xmlns:a16="http://schemas.microsoft.com/office/drawing/2014/main" id="{2C8F273C-98CF-4741-804C-3E01EE4AE8C6}"/>
              </a:ext>
            </a:extLst>
          </p:cNvPr>
          <p:cNvSpPr/>
          <p:nvPr/>
        </p:nvSpPr>
        <p:spPr>
          <a:xfrm>
            <a:off x="3112770" y="1253973"/>
            <a:ext cx="5966460" cy="274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Funeral</a:t>
            </a:r>
          </a:p>
        </p:txBody>
      </p:sp>
      <p:sp>
        <p:nvSpPr>
          <p:cNvPr id="5" name="Rectangle 4">
            <a:hlinkClick r:id="rId6" action="ppaction://hlinksldjump"/>
            <a:extLst>
              <a:ext uri="{FF2B5EF4-FFF2-40B4-BE49-F238E27FC236}">
                <a16:creationId xmlns:a16="http://schemas.microsoft.com/office/drawing/2014/main" id="{59656B95-3DBC-4A85-AB8F-B9A32B978150}"/>
              </a:ext>
            </a:extLst>
          </p:cNvPr>
          <p:cNvSpPr/>
          <p:nvPr/>
        </p:nvSpPr>
        <p:spPr>
          <a:xfrm>
            <a:off x="5034280" y="4307840"/>
            <a:ext cx="2123440" cy="48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Translate</a:t>
            </a:r>
          </a:p>
        </p:txBody>
      </p:sp>
      <p:sp>
        <p:nvSpPr>
          <p:cNvPr id="4" name="Speech Bubble: Oval 3">
            <a:extLst>
              <a:ext uri="{FF2B5EF4-FFF2-40B4-BE49-F238E27FC236}">
                <a16:creationId xmlns:a16="http://schemas.microsoft.com/office/drawing/2014/main" id="{6E661CD8-3A0C-4885-B7F7-FC3E63D686CE}"/>
              </a:ext>
            </a:extLst>
          </p:cNvPr>
          <p:cNvSpPr/>
          <p:nvPr/>
        </p:nvSpPr>
        <p:spPr>
          <a:xfrm>
            <a:off x="3581400" y="4965700"/>
            <a:ext cx="1452880" cy="1358900"/>
          </a:xfrm>
          <a:prstGeom prst="wedgeEllipseCallout">
            <a:avLst>
              <a:gd name="adj1" fmla="val -54924"/>
              <a:gd name="adj2" fmla="val -608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Return to previous flashcard</a:t>
            </a:r>
          </a:p>
        </p:txBody>
      </p:sp>
      <p:sp>
        <p:nvSpPr>
          <p:cNvPr id="13" name="Rectangle 12">
            <a:hlinkClick r:id="rId3" action="ppaction://hlinksldjump"/>
            <a:extLst>
              <a:ext uri="{FF2B5EF4-FFF2-40B4-BE49-F238E27FC236}">
                <a16:creationId xmlns:a16="http://schemas.microsoft.com/office/drawing/2014/main" id="{659C1843-82EF-42C2-A89E-12B18CBE69B9}"/>
              </a:ext>
            </a:extLst>
          </p:cNvPr>
          <p:cNvSpPr/>
          <p:nvPr/>
        </p:nvSpPr>
        <p:spPr>
          <a:xfrm>
            <a:off x="7366000" y="4307840"/>
            <a:ext cx="2123440" cy="48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Menu</a:t>
            </a:r>
          </a:p>
        </p:txBody>
      </p:sp>
      <p:sp>
        <p:nvSpPr>
          <p:cNvPr id="14" name="Rectangle 13">
            <a:hlinkClick r:id="rId7" action="ppaction://hlinksldjump"/>
            <a:extLst>
              <a:ext uri="{FF2B5EF4-FFF2-40B4-BE49-F238E27FC236}">
                <a16:creationId xmlns:a16="http://schemas.microsoft.com/office/drawing/2014/main" id="{0FFD9A27-353D-4E2B-8B75-50E6B1DA3934}"/>
              </a:ext>
            </a:extLst>
          </p:cNvPr>
          <p:cNvSpPr/>
          <p:nvPr/>
        </p:nvSpPr>
        <p:spPr>
          <a:xfrm>
            <a:off x="2702560" y="4307840"/>
            <a:ext cx="2123440" cy="48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Previous</a:t>
            </a:r>
          </a:p>
        </p:txBody>
      </p:sp>
    </p:spTree>
    <p:extLst>
      <p:ext uri="{BB962C8B-B14F-4D97-AF65-F5344CB8AC3E}">
        <p14:creationId xmlns:p14="http://schemas.microsoft.com/office/powerpoint/2010/main" val="3359844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DB31A50EAAD94DA54949D4757CACE9" ma:contentTypeVersion="5" ma:contentTypeDescription="Create a new document." ma:contentTypeScope="" ma:versionID="c4b3a656194c47a41b50ecefa9af8e59">
  <xsd:schema xmlns:xsd="http://www.w3.org/2001/XMLSchema" xmlns:xs="http://www.w3.org/2001/XMLSchema" xmlns:p="http://schemas.microsoft.com/office/2006/metadata/properties" xmlns:ns3="315b5a80-4784-428e-8a12-7cf34c656992" xmlns:ns4="5680ae01-83b1-4476-9f6f-27f4baccd538" targetNamespace="http://schemas.microsoft.com/office/2006/metadata/properties" ma:root="true" ma:fieldsID="7a80ede34e152819ce36c517ec72dde0" ns3:_="" ns4:_="">
    <xsd:import namespace="315b5a80-4784-428e-8a12-7cf34c656992"/>
    <xsd:import namespace="5680ae01-83b1-4476-9f6f-27f4baccd53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5b5a80-4784-428e-8a12-7cf34c65699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680ae01-83b1-4476-9f6f-27f4baccd53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C0D5A8-400E-4BD3-9D32-4A4019680A15}">
  <ds:schemaRefs>
    <ds:schemaRef ds:uri="http://schemas.microsoft.com/sharepoint/v3/contenttype/forms"/>
  </ds:schemaRefs>
</ds:datastoreItem>
</file>

<file path=customXml/itemProps2.xml><?xml version="1.0" encoding="utf-8"?>
<ds:datastoreItem xmlns:ds="http://schemas.openxmlformats.org/officeDocument/2006/customXml" ds:itemID="{B6252EC7-115D-4759-8C03-CBE465B04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5b5a80-4784-428e-8a12-7cf34c656992"/>
    <ds:schemaRef ds:uri="5680ae01-83b1-4476-9f6f-27f4baccd5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F57FE1-352B-45DD-92C6-359333FDE00E}">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315b5a80-4784-428e-8a12-7cf34c656992"/>
    <ds:schemaRef ds:uri="http://schemas.openxmlformats.org/package/2006/metadata/core-properties"/>
    <ds:schemaRef ds:uri="http://purl.org/dc/elements/1.1/"/>
    <ds:schemaRef ds:uri="5680ae01-83b1-4476-9f6f-27f4baccd53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74571</TotalTime>
  <Words>1409</Words>
  <Application>Microsoft Office PowerPoint</Application>
  <PresentationFormat>Widescreen</PresentationFormat>
  <Paragraphs>732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app design</dc:title>
  <dc:creator>William Priamo [wip14]</dc:creator>
  <cp:lastModifiedBy>Josh Rogers</cp:lastModifiedBy>
  <cp:revision>87</cp:revision>
  <dcterms:created xsi:type="dcterms:W3CDTF">2020-02-06T15:47:47Z</dcterms:created>
  <dcterms:modified xsi:type="dcterms:W3CDTF">2020-04-29T09:46:59Z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0x01010039DB31A50EAAD94DA54949D4757CACE9</vt:lpwstr>
  </property>
</Properties>
</file>