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0" r:id="rId5"/>
    <p:sldId id="261" r:id="rId6"/>
    <p:sldId id="265" r:id="rId7"/>
    <p:sldId id="267" r:id="rId8"/>
    <p:sldId id="268" r:id="rId9"/>
    <p:sldId id="269" r:id="rId10"/>
    <p:sldId id="270" r:id="rId11"/>
    <p:sldId id="271" r:id="rId12"/>
    <p:sldId id="262" r:id="rId13"/>
    <p:sldId id="264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CD577132-F98F-413D-9506-F8D83FAA76E5}">
          <p14:sldIdLst>
            <p14:sldId id="256"/>
            <p14:sldId id="259"/>
            <p14:sldId id="257"/>
            <p14:sldId id="260"/>
            <p14:sldId id="261"/>
            <p14:sldId id="265"/>
            <p14:sldId id="267"/>
            <p14:sldId id="268"/>
            <p14:sldId id="269"/>
            <p14:sldId id="270"/>
            <p14:sldId id="271"/>
            <p14:sldId id="262"/>
            <p14:sldId id="264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85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5A23F-96ED-45E7-85C9-F2A193E38EA4}" type="datetimeFigureOut">
              <a:rPr lang="pt-PT" smtClean="0"/>
              <a:t>18/08/2013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4F95-B0B5-490F-8264-2FE0DB20B0D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62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044F95-B0B5-490F-8264-2FE0DB20B0D1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85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72DA5CE-2368-4A15-A687-4E82765CE489}" type="datetimeFigureOut">
              <a:rPr lang="en-GB" smtClean="0"/>
              <a:t>18/08/2013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3789E60-833D-477C-A54B-6220DE0EE938}" type="slidenum">
              <a:rPr lang="en-GB" smtClean="0"/>
              <a:t>‹nº›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tinobo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(</a:t>
            </a:r>
            <a:r>
              <a:rPr lang="pt-PT" dirty="0" err="1"/>
              <a:t>Yet</a:t>
            </a:r>
            <a:r>
              <a:rPr lang="pt-PT" dirty="0"/>
              <a:t> </a:t>
            </a:r>
            <a:r>
              <a:rPr lang="pt-PT" dirty="0" err="1"/>
              <a:t>Another</a:t>
            </a:r>
            <a:r>
              <a:rPr lang="pt-PT" dirty="0"/>
              <a:t> Solar </a:t>
            </a:r>
            <a:r>
              <a:rPr lang="pt-PT" dirty="0" err="1"/>
              <a:t>System</a:t>
            </a:r>
            <a:r>
              <a:rPr lang="pt-PT" dirty="0" smtClean="0"/>
              <a:t>)</a:t>
            </a:r>
          </a:p>
          <a:p>
            <a:endParaRPr lang="pt-PT" dirty="0"/>
          </a:p>
          <a:p>
            <a:r>
              <a:rPr lang="pt-PT" dirty="0" smtClean="0"/>
              <a:t>Álison Fernandes 	| 6129</a:t>
            </a:r>
          </a:p>
          <a:p>
            <a:r>
              <a:rPr lang="pt-PT" dirty="0" smtClean="0"/>
              <a:t>Hugo Ruivo 	| 6110</a:t>
            </a:r>
            <a:endParaRPr lang="en-GB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3400" y="2708920"/>
            <a:ext cx="7772400" cy="1470025"/>
          </a:xfrm>
        </p:spPr>
        <p:txBody>
          <a:bodyPr/>
          <a:lstStyle/>
          <a:p>
            <a:r>
              <a:rPr lang="pt-PT" sz="6600" dirty="0" err="1" smtClean="0"/>
              <a:t>YASS</a:t>
            </a:r>
            <a:r>
              <a:rPr lang="pt-PT" sz="6600" dirty="0" smtClean="0"/>
              <a:t/>
            </a:r>
            <a:br>
              <a:rPr lang="pt-PT" sz="6600" dirty="0" smtClean="0"/>
            </a:br>
            <a:endParaRPr lang="en-GB" sz="6600" dirty="0"/>
          </a:p>
        </p:txBody>
      </p:sp>
    </p:spTree>
    <p:extLst>
      <p:ext uri="{BB962C8B-B14F-4D97-AF65-F5344CB8AC3E}">
        <p14:creationId xmlns:p14="http://schemas.microsoft.com/office/powerpoint/2010/main" val="361370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Advantages</a:t>
            </a:r>
          </a:p>
          <a:p>
            <a:pPr lvl="1"/>
            <a:r>
              <a:rPr lang="en-GB" dirty="0" smtClean="0"/>
              <a:t>Better code management</a:t>
            </a:r>
          </a:p>
          <a:p>
            <a:pPr lvl="1"/>
            <a:r>
              <a:rPr lang="en-GB" dirty="0" smtClean="0"/>
              <a:t>Easy to track down bugs and make changes</a:t>
            </a:r>
          </a:p>
          <a:p>
            <a:pPr lvl="1"/>
            <a:r>
              <a:rPr lang="en-GB" dirty="0" smtClean="0"/>
              <a:t>Prevent bugs through bad (or not predicted) usage of the data structure in a team project</a:t>
            </a:r>
          </a:p>
          <a:p>
            <a:r>
              <a:rPr lang="en-GB" dirty="0" smtClean="0"/>
              <a:t>Disadvantages</a:t>
            </a:r>
          </a:p>
          <a:p>
            <a:pPr lvl="1"/>
            <a:r>
              <a:rPr lang="en-GB" dirty="0" smtClean="0"/>
              <a:t>Code so well structured it hurts!!1!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95736" y="2002276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Main</a:t>
            </a:r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2178345" y="3021971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SolarSystemController</a:t>
            </a:r>
            <a:endParaRPr lang="pt-PT" dirty="0"/>
          </a:p>
        </p:txBody>
      </p:sp>
      <p:sp>
        <p:nvSpPr>
          <p:cNvPr id="6" name="TextBox 5"/>
          <p:cNvSpPr txBox="1"/>
          <p:nvPr/>
        </p:nvSpPr>
        <p:spPr>
          <a:xfrm>
            <a:off x="2178345" y="4033840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Planet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5508104" y="4033840"/>
            <a:ext cx="273630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Orbit</a:t>
            </a:r>
            <a:endParaRPr lang="pt-PT" dirty="0"/>
          </a:p>
        </p:txBody>
      </p:sp>
      <p:cxnSp>
        <p:nvCxnSpPr>
          <p:cNvPr id="9" name="Straight Arrow Connector 8"/>
          <p:cNvCxnSpPr>
            <a:stCxn id="5" idx="0"/>
            <a:endCxn id="3" idx="2"/>
          </p:cNvCxnSpPr>
          <p:nvPr/>
        </p:nvCxnSpPr>
        <p:spPr>
          <a:xfrm flipV="1">
            <a:off x="3546497" y="2371608"/>
            <a:ext cx="17391" cy="650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2"/>
          </p:cNvCxnSpPr>
          <p:nvPr/>
        </p:nvCxnSpPr>
        <p:spPr>
          <a:xfrm flipH="1" flipV="1">
            <a:off x="3546497" y="3391303"/>
            <a:ext cx="8695" cy="82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4914649" y="4218506"/>
            <a:ext cx="59345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4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Third-party</a:t>
            </a:r>
            <a:r>
              <a:rPr lang="pt-PT" dirty="0" smtClean="0"/>
              <a:t> </a:t>
            </a:r>
            <a:r>
              <a:rPr lang="pt-PT" dirty="0" err="1" smtClean="0"/>
              <a:t>libs</a:t>
            </a:r>
            <a:r>
              <a:rPr lang="pt-PT" dirty="0" smtClean="0"/>
              <a:t> </a:t>
            </a:r>
            <a:r>
              <a:rPr lang="pt-PT" dirty="0" err="1" smtClean="0"/>
              <a:t>used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t-PT" dirty="0" smtClean="0"/>
          </a:p>
          <a:p>
            <a:r>
              <a:rPr lang="pt-PT" dirty="0" err="1" smtClean="0"/>
              <a:t>SOIL</a:t>
            </a:r>
            <a:r>
              <a:rPr lang="pt-PT" dirty="0" smtClean="0"/>
              <a:t> - </a:t>
            </a:r>
            <a:r>
              <a:rPr lang="en-GB" b="1" dirty="0"/>
              <a:t>Simple OpenGL Image </a:t>
            </a:r>
            <a:r>
              <a:rPr lang="en-GB" b="1" dirty="0" smtClean="0"/>
              <a:t>Library</a:t>
            </a:r>
          </a:p>
          <a:p>
            <a:pPr lvl="1"/>
            <a:r>
              <a:rPr lang="en-GB" dirty="0" smtClean="0"/>
              <a:t>Takes out the pain in loading OpenGL textures</a:t>
            </a:r>
          </a:p>
          <a:p>
            <a:pPr lvl="1"/>
            <a:r>
              <a:rPr lang="en-GB" dirty="0" smtClean="0"/>
              <a:t>Supports a good variety of image types</a:t>
            </a:r>
          </a:p>
        </p:txBody>
      </p:sp>
    </p:spTree>
    <p:extLst>
      <p:ext uri="{BB962C8B-B14F-4D97-AF65-F5344CB8AC3E}">
        <p14:creationId xmlns:p14="http://schemas.microsoft.com/office/powerpoint/2010/main" val="7837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Third-party</a:t>
            </a:r>
            <a:r>
              <a:rPr lang="pt-PT" dirty="0"/>
              <a:t> </a:t>
            </a:r>
            <a:r>
              <a:rPr lang="pt-PT" dirty="0" err="1"/>
              <a:t>libs</a:t>
            </a:r>
            <a:r>
              <a:rPr lang="pt-PT" dirty="0"/>
              <a:t> </a:t>
            </a:r>
            <a:r>
              <a:rPr lang="pt-PT" dirty="0" err="1"/>
              <a:t>used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PT" dirty="0" err="1"/>
              <a:t>AntTweakBar</a:t>
            </a:r>
            <a:endParaRPr lang="pt-PT" dirty="0"/>
          </a:p>
          <a:p>
            <a:pPr lvl="1"/>
            <a:r>
              <a:rPr lang="pt-PT" dirty="0" err="1" smtClean="0"/>
              <a:t>Allows</a:t>
            </a:r>
            <a:r>
              <a:rPr lang="pt-PT" dirty="0" smtClean="0"/>
              <a:t> </a:t>
            </a:r>
            <a:r>
              <a:rPr lang="pt-PT" dirty="0" err="1" smtClean="0"/>
              <a:t>you</a:t>
            </a:r>
            <a:r>
              <a:rPr lang="pt-PT" dirty="0" smtClean="0"/>
              <a:t> to </a:t>
            </a:r>
            <a:r>
              <a:rPr lang="pt-PT" dirty="0" err="1" smtClean="0"/>
              <a:t>create</a:t>
            </a:r>
            <a:r>
              <a:rPr lang="pt-PT" dirty="0" smtClean="0"/>
              <a:t> </a:t>
            </a:r>
            <a:r>
              <a:rPr lang="pt-PT" dirty="0" err="1" smtClean="0"/>
              <a:t>neat</a:t>
            </a:r>
            <a:r>
              <a:rPr lang="pt-PT" dirty="0" smtClean="0"/>
              <a:t> GUI </a:t>
            </a:r>
            <a:r>
              <a:rPr lang="pt-PT" dirty="0" err="1" smtClean="0"/>
              <a:t>fast</a:t>
            </a:r>
            <a:r>
              <a:rPr lang="pt-PT" dirty="0" smtClean="0"/>
              <a:t>!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6905" r="61543" b="26975"/>
          <a:stretch/>
        </p:blipFill>
        <p:spPr bwMode="auto">
          <a:xfrm>
            <a:off x="5105253" y="1700808"/>
            <a:ext cx="3346617" cy="4824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97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9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8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539552" y="2276872"/>
            <a:ext cx="7922840" cy="2448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The </a:t>
            </a:r>
            <a:r>
              <a:rPr lang="en-US" sz="4000" dirty="0" smtClean="0"/>
              <a:t>foundation </a:t>
            </a:r>
            <a:r>
              <a:rPr lang="en-US" sz="4000" dirty="0"/>
              <a:t>of a good simulation is </a:t>
            </a:r>
            <a:r>
              <a:rPr lang="en-US" sz="4000" dirty="0" smtClean="0"/>
              <a:t>the </a:t>
            </a:r>
            <a:r>
              <a:rPr lang="en-US" sz="4000" dirty="0"/>
              <a:t>use </a:t>
            </a:r>
            <a:r>
              <a:rPr lang="en-US" sz="4000" dirty="0" smtClean="0"/>
              <a:t>of real and </a:t>
            </a:r>
            <a:r>
              <a:rPr lang="en-US" sz="4000" dirty="0"/>
              <a:t>previously </a:t>
            </a:r>
            <a:r>
              <a:rPr lang="en-US" sz="4000" dirty="0" smtClean="0"/>
              <a:t>studied data</a:t>
            </a:r>
            <a:endParaRPr lang="pt-PT" sz="4000" dirty="0" smtClean="0"/>
          </a:p>
        </p:txBody>
      </p:sp>
    </p:spTree>
    <p:extLst>
      <p:ext uri="{BB962C8B-B14F-4D97-AF65-F5344CB8AC3E}">
        <p14:creationId xmlns:p14="http://schemas.microsoft.com/office/powerpoint/2010/main" val="26241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Acquisition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6832152" cy="4788762"/>
          </a:xfrm>
          <a:prstGeom prst="rect">
            <a:avLst/>
          </a:prstGeom>
        </p:spPr>
      </p:pic>
      <p:pic>
        <p:nvPicPr>
          <p:cNvPr id="5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2127"/>
            <a:ext cx="58216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395536" y="5301208"/>
            <a:ext cx="8424936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5454" y="3789040"/>
            <a:ext cx="27051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measurement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The planets orbital speed is based on the number of terrestrial days it takes to go around the sun</a:t>
            </a:r>
            <a:endParaRPr lang="pt-PT" dirty="0" smtClean="0"/>
          </a:p>
          <a:p>
            <a:endParaRPr lang="pt-PT" dirty="0" smtClean="0"/>
          </a:p>
          <a:p>
            <a:endParaRPr lang="pt-PT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lifetime</a:t>
            </a:r>
            <a:r>
              <a:rPr lang="en-US" dirty="0" smtClean="0"/>
              <a:t> indicates the number of days since the beginning of the simulation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2356342"/>
            <a:ext cx="7704856" cy="13849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tx2"/>
              </a:solidFill>
            </a:endParaRPr>
          </a:p>
          <a:p>
            <a:r>
              <a:rPr lang="en-US" sz="2400" i="1" dirty="0" err="1" smtClean="0">
                <a:solidFill>
                  <a:schemeClr val="tx2"/>
                </a:solidFill>
              </a:rPr>
              <a:t>Orbit_getPosition</a:t>
            </a:r>
            <a:r>
              <a:rPr lang="en-US" sz="2400" i="1" dirty="0" smtClean="0">
                <a:solidFill>
                  <a:schemeClr val="tx2"/>
                </a:solidFill>
              </a:rPr>
              <a:t>(</a:t>
            </a:r>
            <a:r>
              <a:rPr lang="en-US" sz="2400" i="1" dirty="0" err="1" smtClean="0">
                <a:solidFill>
                  <a:schemeClr val="tx2"/>
                </a:solidFill>
              </a:rPr>
              <a:t>Planet_getOrbit</a:t>
            </a:r>
            <a:r>
              <a:rPr lang="en-US" sz="2400" i="1" dirty="0" smtClean="0">
                <a:solidFill>
                  <a:schemeClr val="tx2"/>
                </a:solidFill>
              </a:rPr>
              <a:t>(planet),</a:t>
            </a:r>
          </a:p>
          <a:p>
            <a:r>
              <a:rPr lang="en-US" sz="2400" i="1" dirty="0" smtClean="0">
                <a:solidFill>
                  <a:schemeClr val="tx2"/>
                </a:solidFill>
              </a:rPr>
              <a:t>		(</a:t>
            </a:r>
            <a:r>
              <a:rPr lang="en-US" sz="2400" b="1" i="1" dirty="0" smtClean="0">
                <a:solidFill>
                  <a:schemeClr val="tx2"/>
                </a:solidFill>
              </a:rPr>
              <a:t>lifetime</a:t>
            </a:r>
            <a:r>
              <a:rPr lang="en-US" sz="2400" i="1" dirty="0" smtClean="0">
                <a:solidFill>
                  <a:schemeClr val="tx2"/>
                </a:solidFill>
              </a:rPr>
              <a:t> / planet-&gt;</a:t>
            </a:r>
            <a:r>
              <a:rPr lang="en-US" sz="2400" b="1" i="1" dirty="0" err="1" smtClean="0">
                <a:solidFill>
                  <a:schemeClr val="tx2"/>
                </a:solidFill>
              </a:rPr>
              <a:t>lengthOfYear</a:t>
            </a:r>
            <a:r>
              <a:rPr lang="en-US" sz="2400" i="1" dirty="0" smtClean="0">
                <a:solidFill>
                  <a:schemeClr val="tx2"/>
                </a:solidFill>
              </a:rPr>
              <a:t>) * (</a:t>
            </a:r>
            <a:r>
              <a:rPr lang="en-US" sz="2400" b="1" i="1" dirty="0" smtClean="0">
                <a:solidFill>
                  <a:schemeClr val="tx2"/>
                </a:solidFill>
              </a:rPr>
              <a:t>2 * 3.14</a:t>
            </a:r>
            <a:r>
              <a:rPr lang="en-US" sz="2400" i="1" dirty="0" smtClean="0">
                <a:solidFill>
                  <a:schemeClr val="tx2"/>
                </a:solidFill>
              </a:rPr>
              <a:t>));</a:t>
            </a:r>
          </a:p>
          <a:p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2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ângulo 7"/>
          <p:cNvSpPr/>
          <p:nvPr/>
        </p:nvSpPr>
        <p:spPr>
          <a:xfrm>
            <a:off x="3419872" y="4869160"/>
            <a:ext cx="396044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 smtClean="0"/>
              <a:t>Orbits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6"/>
          <p:cNvSpPr txBox="1"/>
          <p:nvPr/>
        </p:nvSpPr>
        <p:spPr>
          <a:xfrm>
            <a:off x="385453" y="1548020"/>
            <a:ext cx="477269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PT" sz="2400" dirty="0" smtClean="0"/>
          </a:p>
          <a:p>
            <a:r>
              <a:rPr lang="pt-PT" sz="2400" dirty="0" smtClean="0">
                <a:solidFill>
                  <a:schemeClr val="tx2"/>
                </a:solidFill>
              </a:rPr>
              <a:t>X = (cos(t) / SemiMinor) * Radius</a:t>
            </a:r>
          </a:p>
          <a:p>
            <a:r>
              <a:rPr lang="pt-PT" sz="2400" dirty="0">
                <a:solidFill>
                  <a:schemeClr val="tx2"/>
                </a:solidFill>
              </a:rPr>
              <a:t>Z</a:t>
            </a:r>
            <a:r>
              <a:rPr lang="pt-PT" sz="2400" dirty="0" smtClean="0">
                <a:solidFill>
                  <a:schemeClr val="tx2"/>
                </a:solidFill>
              </a:rPr>
              <a:t> = (sin(t) /  SemiMajor) * Radius</a:t>
            </a:r>
          </a:p>
          <a:p>
            <a:endParaRPr lang="pt-PT" sz="2400" dirty="0" smtClean="0">
              <a:solidFill>
                <a:schemeClr val="tx2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56792"/>
            <a:ext cx="3520846" cy="4525963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32" y="4177489"/>
            <a:ext cx="477269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9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All requirements were achieved</a:t>
            </a:r>
          </a:p>
          <a:p>
            <a:pPr lvl="1"/>
            <a:r>
              <a:rPr lang="en-GB" sz="2000" dirty="0" smtClean="0"/>
              <a:t>Manual and automatic camera (orbits around the solar system)</a:t>
            </a:r>
          </a:p>
          <a:p>
            <a:pPr lvl="1"/>
            <a:r>
              <a:rPr lang="en-GB" sz="2000" dirty="0" smtClean="0"/>
              <a:t>Draw planets orbits</a:t>
            </a:r>
          </a:p>
          <a:p>
            <a:pPr lvl="1"/>
            <a:r>
              <a:rPr lang="en-GB" sz="2000" dirty="0" smtClean="0"/>
              <a:t>Simulated sizes, distance and speed close to reality</a:t>
            </a:r>
          </a:p>
          <a:p>
            <a:pPr lvl="1"/>
            <a:r>
              <a:rPr lang="en-GB" sz="2000" dirty="0" smtClean="0"/>
              <a:t>Orbit speed is controllable</a:t>
            </a:r>
          </a:p>
          <a:p>
            <a:pPr lvl="1"/>
            <a:r>
              <a:rPr lang="en-GB" sz="2000" dirty="0" smtClean="0"/>
              <a:t>Camera </a:t>
            </a:r>
            <a:r>
              <a:rPr lang="en-GB" sz="2000" dirty="0" smtClean="0"/>
              <a:t>repositioning using the mouse</a:t>
            </a:r>
          </a:p>
          <a:p>
            <a:pPr lvl="1"/>
            <a:r>
              <a:rPr lang="en-GB" sz="2000" dirty="0" smtClean="0"/>
              <a:t>Game Mode and Window Mode visualization</a:t>
            </a:r>
          </a:p>
          <a:p>
            <a:pPr lvl="1"/>
            <a:r>
              <a:rPr lang="en-GB" smtClean="0"/>
              <a:t>Textures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ângulo 3"/>
          <p:cNvSpPr/>
          <p:nvPr/>
        </p:nvSpPr>
        <p:spPr>
          <a:xfrm>
            <a:off x="971600" y="4509120"/>
            <a:ext cx="7488832" cy="1918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197768"/>
            <a:ext cx="7924800" cy="1143000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>
          <a:xfrm>
            <a:off x="609600" y="1268760"/>
            <a:ext cx="7924800" cy="4114800"/>
          </a:xfrm>
        </p:spPr>
        <p:txBody>
          <a:bodyPr/>
          <a:lstStyle/>
          <a:p>
            <a:r>
              <a:rPr lang="en-GB" dirty="0" smtClean="0"/>
              <a:t>Extras:</a:t>
            </a:r>
          </a:p>
          <a:p>
            <a:pPr lvl="1"/>
            <a:r>
              <a:rPr lang="en-GB" dirty="0" smtClean="0"/>
              <a:t>Each planet (even the moon) has its own tilt and rotation</a:t>
            </a:r>
          </a:p>
          <a:p>
            <a:pPr lvl="1"/>
            <a:r>
              <a:rPr lang="en-GB" dirty="0" smtClean="0"/>
              <a:t>Render the rings of Saturn, using a single texture and alpha blending</a:t>
            </a:r>
          </a:p>
          <a:p>
            <a:pPr lvl="1"/>
            <a:r>
              <a:rPr lang="en-GB" dirty="0" smtClean="0"/>
              <a:t>In-game Screenshots</a:t>
            </a:r>
          </a:p>
          <a:p>
            <a:pPr lvl="1"/>
            <a:r>
              <a:rPr lang="en-GB" dirty="0" smtClean="0"/>
              <a:t>Moon orbit independent from earth rotation</a:t>
            </a:r>
          </a:p>
          <a:p>
            <a:pPr lvl="1"/>
            <a:r>
              <a:rPr lang="en-GB" dirty="0" smtClean="0"/>
              <a:t>Earth atmosphere, alpha blended and independent from Earth rotation</a:t>
            </a:r>
          </a:p>
          <a:p>
            <a:pPr lvl="1"/>
            <a:r>
              <a:rPr lang="en-GB" dirty="0" smtClean="0"/>
              <a:t>Skybox</a:t>
            </a:r>
          </a:p>
          <a:p>
            <a:pPr lvl="1"/>
            <a:r>
              <a:rPr lang="en-GB" dirty="0" smtClean="0"/>
              <a:t>Emissive material on the Sun</a:t>
            </a:r>
          </a:p>
          <a:p>
            <a:pPr lvl="1"/>
            <a:r>
              <a:rPr lang="en-GB" dirty="0" smtClean="0"/>
              <a:t>Fancy GUI !</a:t>
            </a:r>
            <a:endParaRPr lang="en-GB" dirty="0"/>
          </a:p>
        </p:txBody>
      </p:sp>
      <p:pic>
        <p:nvPicPr>
          <p:cNvPr id="4098" name="Picture 2" descr="C:\Users\NoSila\Dropbox\IPCA\2 ano\Prog3D\Trabalho Final - P3D\Apresentacao\Imgs\img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0" t="15390" r="3828" b="6595"/>
          <a:stretch/>
        </p:blipFill>
        <p:spPr bwMode="auto">
          <a:xfrm>
            <a:off x="5004048" y="4581128"/>
            <a:ext cx="3657600" cy="23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NoSila\Dropbox\IPCA\2 ano\Prog3D\Trabalho Final - P3D\Apresentacao\Imgs\img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47" y="4653136"/>
            <a:ext cx="39116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6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ângulo 3"/>
          <p:cNvSpPr/>
          <p:nvPr/>
        </p:nvSpPr>
        <p:spPr>
          <a:xfrm>
            <a:off x="-8713" y="0"/>
            <a:ext cx="9152713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C:\Users\NoSila\Dropbox\IPCA\2 ano\Prog3D\Trabalho Final - P3D\Apresentacao\Imgs\img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14" y="908719"/>
            <a:ext cx="9152714" cy="52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8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structure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Object Oriented-</a:t>
            </a:r>
            <a:r>
              <a:rPr lang="en-GB" dirty="0" err="1" smtClean="0"/>
              <a:t>ish</a:t>
            </a:r>
            <a:r>
              <a:rPr lang="en-GB" dirty="0" smtClean="0"/>
              <a:t> C code,</a:t>
            </a:r>
            <a:r>
              <a:rPr lang="pt-PT" dirty="0" smtClean="0"/>
              <a:t> “</a:t>
            </a:r>
            <a:r>
              <a:rPr lang="en-GB" dirty="0" smtClean="0"/>
              <a:t>data </a:t>
            </a:r>
            <a:r>
              <a:rPr lang="en-GB" dirty="0"/>
              <a:t>hiding using incomplete </a:t>
            </a:r>
            <a:r>
              <a:rPr lang="en-GB" dirty="0" smtClean="0"/>
              <a:t>types”, GOOGLE IT! ( ref: </a:t>
            </a: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tinobox.com</a:t>
            </a:r>
            <a:r>
              <a:rPr lang="en-GB" dirty="0" smtClean="0"/>
              <a:t> )</a:t>
            </a:r>
          </a:p>
          <a:p>
            <a:r>
              <a:rPr lang="en-GB" dirty="0" smtClean="0"/>
              <a:t>In a nutshell, it consists in hiding the members of a given structure, providing functions that know how to interact with the structure data, thereby achieving a perfect encapsulation of the underlying information </a:t>
            </a:r>
          </a:p>
          <a:p>
            <a:r>
              <a:rPr lang="en-GB" dirty="0" smtClean="0"/>
              <a:t>Example:</a:t>
            </a:r>
          </a:p>
          <a:p>
            <a:endParaRPr lang="pt-PT" dirty="0" smtClean="0"/>
          </a:p>
        </p:txBody>
      </p:sp>
      <p:sp>
        <p:nvSpPr>
          <p:cNvPr id="4" name="Rectângulo 3"/>
          <p:cNvSpPr/>
          <p:nvPr/>
        </p:nvSpPr>
        <p:spPr>
          <a:xfrm>
            <a:off x="395536" y="4725144"/>
            <a:ext cx="828092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89040"/>
            <a:ext cx="597066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956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TC104033937[[fn=Rasto de Vapor]]</Template>
  <TotalTime>1220</TotalTime>
  <Words>329</Words>
  <Application>Microsoft Office PowerPoint</Application>
  <PresentationFormat>Apresentação no Ecrã (4:3)</PresentationFormat>
  <Paragraphs>68</Paragraphs>
  <Slides>14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Arial</vt:lpstr>
      <vt:lpstr>Arial Narrow</vt:lpstr>
      <vt:lpstr>Calibri</vt:lpstr>
      <vt:lpstr>Horizonte</vt:lpstr>
      <vt:lpstr>YASS </vt:lpstr>
      <vt:lpstr>Apresentação do PowerPoint</vt:lpstr>
      <vt:lpstr>Data Acquisition</vt:lpstr>
      <vt:lpstr>Time measurement</vt:lpstr>
      <vt:lpstr>Orbits</vt:lpstr>
      <vt:lpstr>Implementation</vt:lpstr>
      <vt:lpstr>Implementation</vt:lpstr>
      <vt:lpstr>Apresentação do PowerPoint</vt:lpstr>
      <vt:lpstr>Code structure</vt:lpstr>
      <vt:lpstr>Code structure</vt:lpstr>
      <vt:lpstr>Code structure</vt:lpstr>
      <vt:lpstr>Third-party libs used</vt:lpstr>
      <vt:lpstr>Third-party libs used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Álison Fernandes</dc:creator>
  <cp:lastModifiedBy>Álison Fernandes</cp:lastModifiedBy>
  <cp:revision>31</cp:revision>
  <dcterms:created xsi:type="dcterms:W3CDTF">2012-05-17T09:05:10Z</dcterms:created>
  <dcterms:modified xsi:type="dcterms:W3CDTF">2013-08-18T23:36:24Z</dcterms:modified>
</cp:coreProperties>
</file>