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D21BA-8925-4CAB-AF1F-07CD5AB9840C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7C3CA-69B1-4A4C-B54B-2F54D3D4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1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67EF-4FB1-4920-B62A-77FC1929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53D97-5C2D-4825-B46E-C0CBE825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A1F8-9CCC-44DC-B9A6-738CA51D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18A0-2358-45E4-B621-A63EFD9267AF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2C80-789B-482F-A775-15C86F40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5B0E-3DC1-4C36-B95B-DD29087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35A5E811-F435-419A-961C-18B4D3C4E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56" y="1191367"/>
            <a:ext cx="2558699" cy="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62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D6C9-43A1-4DFC-ACE3-C6EF493C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AAC55-CB47-49F2-A5F7-B3187FD3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761-52CC-4B50-9AAE-022D015B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4086-DB1C-4075-9535-052B356FB40A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C98B-4283-44DF-96F8-C0811777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5344-5C3A-4B1F-86BE-26EF46C7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9C509-78B6-4DBA-97A7-D13D41723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F29FF-8F96-4529-A2B4-AF16684C2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D783-C6D4-4CA1-9DDF-F492A946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3CC5-79F1-42AE-AD94-F1ECD89F492E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5369-8AF7-44A3-98C1-72C21637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7868-5FD8-4CB0-9925-BE80AB2F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7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B4EB-3D1A-44B1-9736-9EEC2674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37" y="992633"/>
            <a:ext cx="8811144" cy="518433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D4B3-888E-4BB4-879C-1ECC5E2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DC6-17C6-46DC-A2A9-36835799A683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15B4-16D4-431B-86D7-10418B07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E4F4-5F11-4DE5-B8A9-CC9F32B7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441A7F92-DEEE-425F-8473-4D1524E7CEC3}"/>
              </a:ext>
            </a:extLst>
          </p:cNvPr>
          <p:cNvGrpSpPr>
            <a:grpSpLocks/>
          </p:cNvGrpSpPr>
          <p:nvPr/>
        </p:nvGrpSpPr>
        <p:grpSpPr bwMode="auto">
          <a:xfrm>
            <a:off x="75015" y="13439"/>
            <a:ext cx="8993981" cy="809625"/>
            <a:chOff x="86628" y="94906"/>
            <a:chExt cx="11993077" cy="809869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1C8C3814-9B54-41BB-A517-6EC712C80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475" y="94906"/>
              <a:ext cx="2711602" cy="650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E701286-1B27-4D5F-9275-228AEDD63086}"/>
                </a:ext>
              </a:extLst>
            </p:cNvPr>
            <p:cNvCxnSpPr/>
            <p:nvPr/>
          </p:nvCxnSpPr>
          <p:spPr>
            <a:xfrm>
              <a:off x="86628" y="884132"/>
              <a:ext cx="11993077" cy="20643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7FCF8377-C3DC-4EA4-B4D2-05AA8C96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20" y="126432"/>
            <a:ext cx="7886700" cy="527053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6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1317-889D-488A-8EC1-E218D0E3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1DF1-11E9-416A-9CF8-C202201F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81FD-BCFE-4E1B-AE8D-740B3196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06DB-945A-4A54-94FE-1CCDCC92E8A9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5F7C-9E3F-43CF-A4E2-7BBFD33E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831D-2616-43F2-BC26-BC1FB7B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A1C-2BFA-4840-9730-EABD110C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6A8D-3F70-47CF-B84E-B2AFB6C62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2F87-14C8-4A0D-AE5F-BB57B3E1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DEAEF-8C67-418A-AFE3-0507D852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CD79-4151-49F4-967C-8E8C6CB88C22}" type="datetime1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3E63-4886-4BC0-A7B9-6C359263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8189-6BE7-4724-971F-95C9DDB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6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1247-B917-4BF0-BA98-B11CE51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F1AA-9DB0-4ADC-92CC-90A38DC1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DFB1-E92E-4041-A304-C53CC93F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CB96B-BAB0-4692-8111-4E251B659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228DE-04DC-4FFE-9233-D1015EC7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B3D70-9839-48BB-A16A-7B350058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E854-7897-4B7B-BABE-842F72D332D6}" type="datetime1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6511-0C42-4F21-9E07-0E985014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BFAD5-3B62-45BA-97F1-A27019CE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8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DDC2-AD45-430B-A919-DA87CC6B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CA33B-3C66-44B8-8A10-1979063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9A4D-746F-4EE7-BC3D-26AFE920A07C}" type="datetime1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67521-238A-4FF5-80C8-1F0B1F4D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735FC-A1A0-43F7-B2B1-0679ADB8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5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318A9-47A6-48C7-B6A6-92B451A7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5274-BC5F-4066-85B4-107190F0AB51}" type="datetime1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500B7-042F-42E1-972B-01F8E53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94EF-DC96-4C33-8188-1C03E3F1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6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965C-6A64-4B74-B67C-CBC4DD4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A9D7-C6D2-47B0-9179-A73B6B45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07563-C07D-46E4-9B4B-E9BBF5EA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DC9B-2D1A-495D-95E8-F74EEEFE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D669-956D-4016-BDEB-C0F64B9EC168}" type="datetime1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87163-4E51-49A3-A77E-52876694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99CF5-9836-4D5E-B31C-C5622D4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0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BCD-8277-465D-825C-8161F7FA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08273-1FC9-462A-B704-AAFD13458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C6CF4-18EA-4EE2-8FE2-1B523431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CC784-5070-45A2-88E1-025604C0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6C5E-2A64-479C-8015-2BF468E27CC1}" type="datetime1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64183-3588-4DA3-BBA0-8CEDC69F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032F4-79AD-48B3-B4FF-D70D1A97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CC096-785D-4259-8B9F-0D87863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47624-CDE0-4020-B3D4-379E2C18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2130-DEFA-431A-AFBF-1E5C6F383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EEE7-D88B-4945-A98C-464BAADB726D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DCB2-9753-49C7-BEB6-F5F5860F8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3581-8E8E-4BBD-81C0-764102E1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9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F225-982E-6233-AFFC-0D5C41667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Review – 3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Title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B0E59-C8A2-E6AF-8F53-C4571233A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7293990" cy="250653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Number &lt;&gt;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1	Roll No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2	 Roll No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3	 Roll No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4	 Roll No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5	 Roll No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C6F3-25EC-D2C9-2D7A-AF9640CD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1E1-7F71-4805-989B-6D0111D98E9B}" type="datetime1">
              <a:rPr lang="en-IN" smtClean="0"/>
              <a:t>19-10-2022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16D8-AB80-6A4D-C31A-B75B2666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1E98-604E-87B0-2474-CA330066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1D7126-31A4-E6CB-BF47-D7E7A93F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Design Challenge/Problem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Affinity Map - Themes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Stakeholder Personas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Empathy Map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Point of View Statement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15869-9E3C-B0BB-DC06-77F3B15E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B67F-ACD2-2A9A-0B9D-9D03827B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95B5-0091-40C0-B71D-59640D7F900D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7FAE-AC5F-51C1-BA80-FC6436A3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C14E-46E3-F305-EE7B-27E31ED3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8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C58D9-8161-FFF7-54D4-BC158CAB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Briefly introduce the background and motivation of your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37F83-8213-174A-2E64-2B344F90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729E-11D7-AA93-15A4-F74F05D5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06B-4631-4A6B-BC0F-F716E83B7CA1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EE26-45DB-4DC8-B9A7-D938BB2B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0FD-94DD-5245-1854-E6D257B2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0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Briefly explain the problem identified during the empathy phase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Design Challenge/Problem Identified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8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E484DB-9C5C-5768-87D0-15DF02D0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Insert the image of the affinity map created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List and explain the themes identified for the design challenge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614ED5-A043-EC3B-8C11-87E6D35E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Affinity Map - Themes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D5CA-8883-31B7-F562-F3212C5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F8E3-C991-442F-B178-DB977BA9DB3E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9F141-3A0E-D805-A3FA-93530F5C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045D-20E9-7FA6-EB3C-3AE9282F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6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26B024-E9B5-CE4E-5FFC-2AD4525F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Insert all the stakeholder personas created 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Briefly explain each of the persona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61B30-A0BC-25E9-539E-A18717E2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Stakeholder Personas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B7DA-F73C-7408-7DA9-79C76B45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500-EE2D-43F7-8730-96702111B785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7B97-7E71-50F0-D1FB-B9228A4C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384E6-9E5A-A45A-499A-50387860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78CFE-9C92-19E5-D415-9B6E968D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Insert the final empathy map created for your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Briefly explain the empathy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A447D-E874-27F6-F820-330D341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Empathy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65BE-F790-0CEA-8E96-E82DFE05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84B1-EF64-413B-A21F-545E07732228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DBF7-191E-1839-497E-D28C9B55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2239-EAE2-89F1-1111-0C78C074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4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D03D42-E2FC-DE86-FF1A-42E6A871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Insert the final point of view statement created for your project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4CE8E3-7B6B-E252-3E9A-02AFEBDB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Point of View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C047-71DC-1104-2A50-59970BA1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A713-225A-450D-B671-1E04BC94BD46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63B5F-EE47-8330-D8DB-EEA6248F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00E5-FB8D-833F-06D1-49106A22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4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DB527D-946E-E23E-1E24-18DC7743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8" y="2810036"/>
            <a:ext cx="8811144" cy="1027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240927-AC8A-1032-135C-AB59C57E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4BC2-6FB7-AFBF-AEA1-65693FEA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1404-BB90-4F70-9091-F38E61239D0C}" type="datetime1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977A-5317-D270-CFE4-07F2736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2FD7-68EC-7066-DDEB-1CF36E45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771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12700">
          <a:solidFill>
            <a:srgbClr val="000000"/>
          </a:solidFill>
          <a:miter lim="800000"/>
          <a:headEnd/>
          <a:tailEnd/>
        </a:ln>
      </a:spPr>
      <a:bodyPr vert="horz" wrap="square" lIns="72000" tIns="36000" rIns="0" bIns="0" numCol="1" anchor="t" anchorCtr="0" compatLnSpc="1">
        <a:prstTxWarp prst="textNoShape">
          <a:avLst/>
        </a:prstTxWarp>
      </a:bodyPr>
      <a:lstStyle>
        <a:defPPr algn="l" eaLnBrk="0" fontAlgn="base" hangingPunct="0">
          <a:spcBef>
            <a:spcPct val="0"/>
          </a:spcBef>
          <a:spcAft>
            <a:spcPct val="0"/>
          </a:spcAft>
          <a:defRPr sz="1100" dirty="0">
            <a:latin typeface="Calibri" panose="020F0502020204030204" pitchFamily="34" charset="0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heme1" id="{B0AEF8F0-066F-468F-BED2-4898DC1C171D}" vid="{AF0E94BA-5F29-4952-87CD-16B8B69BF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Define-3</Template>
  <TotalTime>16</TotalTime>
  <Words>226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Theme1</vt:lpstr>
      <vt:lpstr>Review – 3 Title of the Project</vt:lpstr>
      <vt:lpstr>Contents</vt:lpstr>
      <vt:lpstr>Introduction</vt:lpstr>
      <vt:lpstr>Design Challenge/Problem Identified</vt:lpstr>
      <vt:lpstr>Affinity Map - Themes</vt:lpstr>
      <vt:lpstr>Stakeholder Personas</vt:lpstr>
      <vt:lpstr>Empathy Map</vt:lpstr>
      <vt:lpstr>Point of View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– 3 Title of the Project</dc:title>
  <dc:creator>Radhika Amashi</dc:creator>
  <cp:lastModifiedBy>Radhika Amashi</cp:lastModifiedBy>
  <cp:revision>4</cp:revision>
  <dcterms:created xsi:type="dcterms:W3CDTF">2022-10-19T10:10:36Z</dcterms:created>
  <dcterms:modified xsi:type="dcterms:W3CDTF">2022-10-19T10:28:41Z</dcterms:modified>
</cp:coreProperties>
</file>