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1"/>
  </p:notesMasterIdLst>
  <p:sldIdLst>
    <p:sldId id="541" r:id="rId2"/>
    <p:sldId id="867" r:id="rId3"/>
    <p:sldId id="871" r:id="rId4"/>
    <p:sldId id="872" r:id="rId5"/>
    <p:sldId id="868" r:id="rId6"/>
    <p:sldId id="869" r:id="rId7"/>
    <p:sldId id="870" r:id="rId8"/>
    <p:sldId id="739" r:id="rId9"/>
    <p:sldId id="6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 varScale="1">
        <p:scale>
          <a:sx n="88" d="100"/>
          <a:sy n="88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downloa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smtClean="0"/>
              <a:t>Java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Lombok Guide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Lombok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API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IDE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Java Bean,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nhàm</a:t>
            </a:r>
            <a:r>
              <a:rPr lang="en-US" dirty="0" smtClean="0"/>
              <a:t> </a:t>
            </a:r>
            <a:r>
              <a:rPr lang="en-US" dirty="0" err="1" smtClean="0"/>
              <a:t>chán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annotation Lombok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err="1" smtClean="0">
                <a:solidFill>
                  <a:srgbClr val="FF0000"/>
                </a:solidFill>
              </a:rPr>
              <a:t>NoArgsConstructor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b="1" dirty="0" err="1">
                <a:solidFill>
                  <a:srgbClr val="FF0000"/>
                </a:solidFill>
              </a:rPr>
              <a:t>AllArgsConstructor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constructor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@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getters </a:t>
            </a:r>
            <a:r>
              <a:rPr lang="en-US" dirty="0" err="1" smtClean="0"/>
              <a:t>và</a:t>
            </a:r>
            <a:r>
              <a:rPr lang="en-US" dirty="0" smtClean="0"/>
              <a:t> setters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@</a:t>
            </a:r>
            <a:r>
              <a:rPr lang="en-US" b="1" dirty="0">
                <a:solidFill>
                  <a:srgbClr val="FF0000"/>
                </a:solidFill>
              </a:rPr>
              <a:t>Getter</a:t>
            </a:r>
            <a:r>
              <a:rPr lang="en-US" dirty="0" smtClean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smtClean="0"/>
              <a:t>getters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field</a:t>
            </a:r>
          </a:p>
          <a:p>
            <a:pPr lvl="1"/>
            <a:r>
              <a:rPr lang="en-US" dirty="0" smtClean="0"/>
              <a:t>@</a:t>
            </a:r>
            <a:r>
              <a:rPr lang="en-US" b="1" dirty="0">
                <a:solidFill>
                  <a:srgbClr val="FF0000"/>
                </a:solidFill>
              </a:rPr>
              <a:t>Setter</a:t>
            </a:r>
            <a:r>
              <a:rPr lang="en-US" dirty="0" smtClean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smtClean="0"/>
              <a:t>setters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@</a:t>
            </a:r>
            <a:r>
              <a:rPr lang="en-US" b="1" dirty="0">
                <a:solidFill>
                  <a:srgbClr val="FF0000"/>
                </a:solidFill>
              </a:rPr>
              <a:t>Builder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smtClean="0"/>
              <a:t>pattern design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projectlombok.org/img/lombok-insta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8362950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Lombok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smtClean="0"/>
              <a:t>eclipse </a:t>
            </a:r>
            <a:r>
              <a:rPr lang="en-US" dirty="0" err="1" smtClean="0"/>
              <a:t>và</a:t>
            </a:r>
            <a:r>
              <a:rPr lang="en-US" dirty="0" smtClean="0"/>
              <a:t> 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41934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Tải</a:t>
            </a:r>
            <a:r>
              <a:rPr lang="en-US" dirty="0" smtClean="0"/>
              <a:t> Lombok.jar: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projectlombok.org/download</a:t>
            </a:r>
            <a:endParaRPr lang="en-US" dirty="0" smtClean="0"/>
          </a:p>
          <a:p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đúp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Lombok.jar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restart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2033392"/>
            <a:ext cx="821169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464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</a:rPr>
              <a:t>NoArgsConstructor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</a:rPr>
              <a:t>AllArgsConstructor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constructors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95175"/>
            <a:ext cx="6525536" cy="410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99" y="2562044"/>
            <a:ext cx="2724530" cy="2572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1752600"/>
            <a:ext cx="6553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599" y="1752600"/>
            <a:ext cx="2976623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7505699" y="3820126"/>
            <a:ext cx="914400" cy="4846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getters </a:t>
            </a:r>
            <a:r>
              <a:rPr lang="en-US" dirty="0" smtClean="0"/>
              <a:t>&amp; setters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48400" y="1066799"/>
            <a:ext cx="5334000" cy="1066801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@Data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getters </a:t>
            </a:r>
            <a:r>
              <a:rPr lang="en-US" dirty="0" err="1" smtClean="0"/>
              <a:t>và</a:t>
            </a:r>
            <a:r>
              <a:rPr lang="en-US" dirty="0" smtClean="0"/>
              <a:t> setters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5" y="1066799"/>
            <a:ext cx="4964095" cy="56768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505" y="1066799"/>
            <a:ext cx="5345095" cy="568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599" y="2438400"/>
            <a:ext cx="2976623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6248400" y="3667456"/>
            <a:ext cx="2133600" cy="4846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408" y="2562044"/>
            <a:ext cx="271500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@Builder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9600" y="5486400"/>
            <a:ext cx="109728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@Builder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overloading </a:t>
            </a:r>
            <a:r>
              <a:rPr lang="en-US" dirty="0" err="1" smtClean="0"/>
              <a:t>nhiều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505" y="1495191"/>
            <a:ext cx="2982895" cy="3581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43800" y="1114192"/>
            <a:ext cx="4038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1392"/>
            <a:ext cx="2676899" cy="3372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992" y="1190392"/>
            <a:ext cx="3696216" cy="1667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43800" y="3628792"/>
            <a:ext cx="4038600" cy="155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981" y="3772049"/>
            <a:ext cx="3524742" cy="127652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3581400" y="2104792"/>
            <a:ext cx="39624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1" idx="1"/>
          </p:cNvCxnSpPr>
          <p:nvPr/>
        </p:nvCxnSpPr>
        <p:spPr>
          <a:xfrm>
            <a:off x="3581400" y="3285892"/>
            <a:ext cx="3962400" cy="111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20225">
            <a:off x="3703580" y="2325056"/>
            <a:ext cx="364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object </a:t>
            </a:r>
            <a:r>
              <a:rPr lang="en-US" dirty="0" err="1" smtClean="0"/>
              <a:t>với</a:t>
            </a:r>
            <a:r>
              <a:rPr lang="en-US" dirty="0" smtClean="0"/>
              <a:t> Builder Design Pattern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2926">
            <a:off x="3704986" y="3733523"/>
            <a:ext cx="26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object </a:t>
            </a:r>
            <a:r>
              <a:rPr lang="en-US" dirty="0" err="1" smtClean="0"/>
              <a:t>với</a:t>
            </a:r>
            <a:r>
              <a:rPr lang="en-US" dirty="0" smtClean="0"/>
              <a:t>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15072</TotalTime>
  <Words>209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Lombok Guide</vt:lpstr>
      <vt:lpstr>Giới thiệu Lombok</vt:lpstr>
      <vt:lpstr>Tích hợp Lombok vào eclipse và STS</vt:lpstr>
      <vt:lpstr>Thư viện phụ thuộc</vt:lpstr>
      <vt:lpstr>Sinh mã constructor</vt:lpstr>
      <vt:lpstr>Sinh mã getters &amp; setters</vt:lpstr>
      <vt:lpstr>Sử dụng @Builder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1803</cp:revision>
  <dcterms:created xsi:type="dcterms:W3CDTF">2013-04-23T08:05:33Z</dcterms:created>
  <dcterms:modified xsi:type="dcterms:W3CDTF">2024-09-01T03:04:32Z</dcterms:modified>
</cp:coreProperties>
</file>