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6"/>
  </p:notesMasterIdLst>
  <p:sldIdLst>
    <p:sldId id="541" r:id="rId2"/>
    <p:sldId id="693" r:id="rId3"/>
    <p:sldId id="850" r:id="rId4"/>
    <p:sldId id="853" r:id="rId5"/>
    <p:sldId id="854" r:id="rId6"/>
    <p:sldId id="855" r:id="rId7"/>
    <p:sldId id="857" r:id="rId8"/>
    <p:sldId id="858" r:id="rId9"/>
    <p:sldId id="859" r:id="rId10"/>
    <p:sldId id="860" r:id="rId11"/>
    <p:sldId id="861" r:id="rId12"/>
    <p:sldId id="739" r:id="rId13"/>
    <p:sldId id="849" r:id="rId14"/>
    <p:sldId id="62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A33"/>
    <a:srgbClr val="FF3300"/>
    <a:srgbClr val="5C0000"/>
    <a:srgbClr val="F9F9F9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5343" autoAdjust="0"/>
  </p:normalViewPr>
  <p:slideViewPr>
    <p:cSldViewPr>
      <p:cViewPr>
        <p:scale>
          <a:sx n="75" d="100"/>
          <a:sy n="75" d="100"/>
        </p:scale>
        <p:origin x="902" y="34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#4 (P2.2)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CRUS </a:t>
            </a:r>
            <a:r>
              <a:rPr lang="en-US" dirty="0" err="1"/>
              <a:t>với</a:t>
            </a:r>
            <a:r>
              <a:rPr lang="en-US" dirty="0"/>
              <a:t> JPA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UserDAO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UserServlet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2438400"/>
          </a:xfrm>
        </p:spPr>
        <p:txBody>
          <a:bodyPr/>
          <a:lstStyle/>
          <a:p>
            <a:r>
              <a:rPr lang="en-US" dirty="0" err="1"/>
              <a:t>B</a:t>
            </a:r>
            <a:r>
              <a:rPr lang="en-US" dirty="0" err="1" smtClean="0"/>
              <a:t>ổ</a:t>
            </a:r>
            <a:r>
              <a:rPr lang="en-US" dirty="0" smtClean="0"/>
              <a:t> sung </a:t>
            </a:r>
            <a:r>
              <a:rPr lang="en-US" dirty="0" err="1" smtClean="0"/>
              <a:t>dòng</a:t>
            </a:r>
            <a:r>
              <a:rPr lang="en-US" dirty="0" smtClean="0"/>
              <a:t> code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DAO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service()</a:t>
            </a:r>
          </a:p>
          <a:p>
            <a:pPr lvl="1"/>
            <a:r>
              <a:rPr lang="en-US" dirty="0" err="1" smtClean="0"/>
              <a:t>UserDAO</a:t>
            </a:r>
            <a:r>
              <a:rPr lang="en-US" dirty="0" smtClean="0"/>
              <a:t> </a:t>
            </a:r>
            <a:r>
              <a:rPr lang="en-US" dirty="0" err="1" smtClean="0"/>
              <a:t>dao</a:t>
            </a:r>
            <a:r>
              <a:rPr lang="en-US" dirty="0" smtClean="0"/>
              <a:t> = new </a:t>
            </a:r>
            <a:r>
              <a:rPr lang="en-US" dirty="0" err="1" smtClean="0"/>
              <a:t>UserDAOImpl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b="1" dirty="0" err="1" smtClean="0"/>
              <a:t>dao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service()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131206"/>
              </p:ext>
            </p:extLst>
          </p:nvPr>
        </p:nvGraphicFramePr>
        <p:xfrm>
          <a:off x="1066800" y="3545840"/>
          <a:ext cx="10100882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2882"/>
                <a:gridCol w="685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Path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Code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path.contains</a:t>
                      </a:r>
                      <a:r>
                        <a:rPr lang="en-US" sz="2000" dirty="0" smtClean="0"/>
                        <a:t>(“create”)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dao.</a:t>
                      </a:r>
                      <a:r>
                        <a:rPr lang="en-US" sz="2000" b="1" i="1" dirty="0" err="1" smtClean="0">
                          <a:solidFill>
                            <a:srgbClr val="FF0000"/>
                          </a:solidFill>
                        </a:rPr>
                        <a:t>create</a:t>
                      </a:r>
                      <a:r>
                        <a:rPr lang="en-US" sz="2000" dirty="0" smtClean="0"/>
                        <a:t>(form);</a:t>
                      </a:r>
                    </a:p>
                    <a:p>
                      <a:r>
                        <a:rPr lang="en-US" sz="2000" dirty="0" smtClean="0"/>
                        <a:t>form = new </a:t>
                      </a:r>
                      <a:r>
                        <a:rPr lang="en-US" sz="2000" dirty="0" smtClean="0"/>
                        <a:t>User();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path.contains</a:t>
                      </a:r>
                      <a:r>
                        <a:rPr lang="en-US" sz="2000" dirty="0" smtClean="0"/>
                        <a:t>(“update”)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dao.</a:t>
                      </a:r>
                      <a:r>
                        <a:rPr lang="en-US" sz="2000" b="1" i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US" sz="2000" dirty="0" smtClean="0"/>
                        <a:t>(form);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path.contains</a:t>
                      </a:r>
                      <a:r>
                        <a:rPr lang="en-US" sz="2000" dirty="0" smtClean="0"/>
                        <a:t>(“delete”)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dao.</a:t>
                      </a:r>
                      <a:r>
                        <a:rPr lang="en-US" sz="2000" b="1" i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deleteById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form.getId</a:t>
                      </a:r>
                      <a:r>
                        <a:rPr lang="en-US" sz="2000" dirty="0" smtClean="0"/>
                        <a:t>());</a:t>
                      </a:r>
                    </a:p>
                    <a:p>
                      <a:r>
                        <a:rPr lang="en-US" sz="2000" dirty="0" smtClean="0"/>
                        <a:t>form = new </a:t>
                      </a:r>
                      <a:r>
                        <a:rPr lang="en-US" sz="2000" dirty="0" smtClean="0"/>
                        <a:t>User();</a:t>
                      </a:r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path.contains</a:t>
                      </a:r>
                      <a:r>
                        <a:rPr lang="en-US" sz="2000" dirty="0" smtClean="0"/>
                        <a:t>(“edit”)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form = </a:t>
                      </a:r>
                      <a:r>
                        <a:rPr lang="en-US" sz="2000" dirty="0" err="1" smtClean="0"/>
                        <a:t>dao.</a:t>
                      </a:r>
                      <a:r>
                        <a:rPr lang="en-US" sz="2000" b="1" i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findById</a:t>
                      </a:r>
                      <a:r>
                        <a:rPr lang="en-US" sz="2000" dirty="0" smtClean="0"/>
                        <a:t>(id);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Thay</a:t>
                      </a:r>
                      <a:r>
                        <a:rPr lang="en-US" sz="2000" dirty="0" smtClean="0"/>
                        <a:t> new </a:t>
                      </a:r>
                      <a:r>
                        <a:rPr lang="en-US" sz="2000" dirty="0" err="1" smtClean="0"/>
                        <a:t>ArrayList</a:t>
                      </a:r>
                      <a:r>
                        <a:rPr lang="en-US" sz="2000" dirty="0" smtClean="0"/>
                        <a:t>&lt;&gt;() </a:t>
                      </a:r>
                      <a:r>
                        <a:rPr lang="en-US" sz="2000" dirty="0" err="1" smtClean="0"/>
                        <a:t>bằng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dao.</a:t>
                      </a:r>
                      <a:r>
                        <a:rPr lang="en-US" sz="2000" b="1" i="1" dirty="0" err="1" smtClean="0">
                          <a:solidFill>
                            <a:srgbClr val="FF0000"/>
                          </a:solidFill>
                        </a:rPr>
                        <a:t>findAll</a:t>
                      </a:r>
                      <a:r>
                        <a:rPr lang="en-US" sz="2000" dirty="0" smtClean="0"/>
                        <a:t>() </a:t>
                      </a:r>
                      <a:r>
                        <a:rPr lang="en-US" sz="2000" dirty="0" err="1" smtClean="0"/>
                        <a:t>để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truy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vấn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tất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cả</a:t>
                      </a:r>
                      <a:r>
                        <a:rPr lang="en-US" sz="2000" baseline="0" dirty="0" smtClean="0"/>
                        <a:t> users</a:t>
                      </a:r>
                      <a:endParaRPr lang="en-US" sz="2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36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UserServlet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8991600" cy="5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9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8453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066800"/>
            <a:ext cx="76962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Xây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dựng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tiện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ích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XJPA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Xây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dựng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DAO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Tích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hợp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DAO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Servlet (Controller)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28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230159" y="707042"/>
            <a:ext cx="3336488" cy="56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94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799"/>
            <a:ext cx="10972800" cy="5661661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Xây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dựng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tiện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ích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XJPA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Xây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dựng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DAO</a:t>
            </a: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Tích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hợp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DAO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Servlet (Controller)</a:t>
            </a:r>
          </a:p>
        </p:txBody>
      </p:sp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3716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18870"/>
            <a:ext cx="9459645" cy="4363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smtClean="0"/>
              <a:t>XJPA–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6248400"/>
            <a:ext cx="7883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PolyOE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PersistentUnit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persistence.xml</a:t>
            </a:r>
            <a:endParaRPr lang="en-US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1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UserDAO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609600" y="5332476"/>
            <a:ext cx="6172200" cy="1144524"/>
          </a:xfrm>
        </p:spPr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User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91600" y="3276600"/>
            <a:ext cx="2209800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</a:t>
            </a:r>
            <a:r>
              <a:rPr lang="en-US" dirty="0" err="1" smtClean="0"/>
              <a:t>DAO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91600" y="4886944"/>
            <a:ext cx="2209800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991600" y="1295400"/>
            <a:ext cx="2209800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</a:t>
            </a:r>
            <a:r>
              <a:rPr lang="en-US" dirty="0" err="1" smtClean="0"/>
              <a:t>DAOImpl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2"/>
            <a:endCxn id="6" idx="0"/>
          </p:cNvCxnSpPr>
          <p:nvPr/>
        </p:nvCxnSpPr>
        <p:spPr>
          <a:xfrm>
            <a:off x="10096500" y="1908048"/>
            <a:ext cx="0" cy="13685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5400000">
            <a:off x="9629089" y="2407658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10096500" y="3889248"/>
            <a:ext cx="0" cy="99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10022371" y="420249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65" y="961164"/>
            <a:ext cx="5739327" cy="42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8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UserDAOImpl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008834"/>
            <a:ext cx="10972800" cy="53007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6343354"/>
            <a:ext cx="828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ý: finalize()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dọn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rác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86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UserDAOImpl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findAll</a:t>
            </a:r>
            <a:r>
              <a:rPr lang="en-US" dirty="0" smtClean="0"/>
              <a:t>() &amp; </a:t>
            </a:r>
            <a:r>
              <a:rPr lang="en-US" dirty="0" err="1" smtClean="0"/>
              <a:t>findById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90600"/>
            <a:ext cx="11049000" cy="56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0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UserDAOImpl</a:t>
            </a:r>
            <a:r>
              <a:rPr lang="en-US" dirty="0" smtClean="0"/>
              <a:t> </a:t>
            </a:r>
            <a:r>
              <a:rPr lang="en-US" dirty="0" smtClean="0"/>
              <a:t>– create()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36" y="1437997"/>
            <a:ext cx="7897327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3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UserDAOImpl</a:t>
            </a:r>
            <a:r>
              <a:rPr lang="en-US" dirty="0" smtClean="0"/>
              <a:t> </a:t>
            </a:r>
            <a:r>
              <a:rPr lang="en-US" dirty="0" smtClean="0"/>
              <a:t>– update()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1490392"/>
            <a:ext cx="7849695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6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</a:t>
            </a:r>
            <a:r>
              <a:rPr lang="en-US" dirty="0" err="1" smtClean="0"/>
              <a:t>DAOImpl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deleteById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99" y="1266523"/>
            <a:ext cx="8611802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2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14364</TotalTime>
  <Words>246</Words>
  <Application>Microsoft Office PowerPoint</Application>
  <PresentationFormat>Widescreen</PresentationFormat>
  <Paragraphs>47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Narrow</vt:lpstr>
      <vt:lpstr>Calibri</vt:lpstr>
      <vt:lpstr>Cambria</vt:lpstr>
      <vt:lpstr>Courier New</vt:lpstr>
      <vt:lpstr>Roboto</vt:lpstr>
      <vt:lpstr>Roboto Lt</vt:lpstr>
      <vt:lpstr>Segoe UI</vt:lpstr>
      <vt:lpstr>Times New Roman</vt:lpstr>
      <vt:lpstr>Wingdings</vt:lpstr>
      <vt:lpstr>Custom Design</vt:lpstr>
      <vt:lpstr>Xây dựng ứng dụng CRUS với JPA</vt:lpstr>
      <vt:lpstr>Nội dung</vt:lpstr>
      <vt:lpstr>Thư viện tiện ích XJPA– Tổng thể</vt:lpstr>
      <vt:lpstr>Interface UserDAO</vt:lpstr>
      <vt:lpstr>UserDAOImpl – Tổng thể</vt:lpstr>
      <vt:lpstr>UserDAOImpl – findAll() &amp; findById()</vt:lpstr>
      <vt:lpstr>UserDAOImpl – create()</vt:lpstr>
      <vt:lpstr>UserDAOImpl – update()</vt:lpstr>
      <vt:lpstr>UserDAOImpl – deleteById()</vt:lpstr>
      <vt:lpstr>Tích hợp UserDAO vào UserServlet</vt:lpstr>
      <vt:lpstr>Hoàn thiện UserServlet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DELL</cp:lastModifiedBy>
  <cp:revision>1804</cp:revision>
  <dcterms:created xsi:type="dcterms:W3CDTF">2013-04-23T08:05:33Z</dcterms:created>
  <dcterms:modified xsi:type="dcterms:W3CDTF">2024-08-31T11:32:15Z</dcterms:modified>
</cp:coreProperties>
</file>