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6"/>
  </p:notesMasterIdLst>
  <p:sldIdLst>
    <p:sldId id="541" r:id="rId2"/>
    <p:sldId id="693" r:id="rId3"/>
    <p:sldId id="859" r:id="rId4"/>
    <p:sldId id="858" r:id="rId5"/>
    <p:sldId id="851" r:id="rId6"/>
    <p:sldId id="852" r:id="rId7"/>
    <p:sldId id="860" r:id="rId8"/>
    <p:sldId id="853" r:id="rId9"/>
    <p:sldId id="854" r:id="rId10"/>
    <p:sldId id="855" r:id="rId11"/>
    <p:sldId id="856" r:id="rId12"/>
    <p:sldId id="857" r:id="rId13"/>
    <p:sldId id="849" r:id="rId14"/>
    <p:sldId id="6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(P4.2)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tored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3581400"/>
          </a:xfrm>
        </p:spPr>
        <p:txBody>
          <a:bodyPr/>
          <a:lstStyle/>
          <a:p>
            <a:r>
              <a:rPr lang="en-US" dirty="0" smtClean="0"/>
              <a:t>JPA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PROC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PROC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NativeQuery</a:t>
            </a:r>
            <a:r>
              <a:rPr lang="en-US" dirty="0" smtClean="0"/>
              <a:t>, PROC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PROC.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PROC </a:t>
            </a:r>
            <a:r>
              <a:rPr lang="en-US" dirty="0" err="1" smtClean="0"/>
              <a:t>sp_FindByEmail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495800"/>
            <a:ext cx="7254240" cy="21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 </a:t>
            </a:r>
            <a:r>
              <a:rPr lang="en-US" dirty="0" err="1" smtClean="0"/>
              <a:t>gọi</a:t>
            </a:r>
            <a:r>
              <a:rPr lang="en-US" dirty="0" smtClean="0"/>
              <a:t> PROC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38725"/>
            <a:ext cx="10334625" cy="1590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10972800" cy="3693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8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635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NamedQuery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NativeQuery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NamedNativeQuery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NamedStoredProcedureQuery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NamedQuery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NativeQuery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NamedNativeQuery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NamedStoredProcedureQuery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@NameQuery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981200"/>
          </a:xfrm>
        </p:spPr>
        <p:txBody>
          <a:bodyPr/>
          <a:lstStyle/>
          <a:p>
            <a:r>
              <a:rPr lang="en-US" dirty="0" smtClean="0"/>
              <a:t>JPA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9220200" cy="36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2543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Lập trình JPA với @NamedQuery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4572000"/>
            <a:ext cx="10972800" cy="1752600"/>
          </a:xfrm>
        </p:spPr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b="1" dirty="0" err="1" smtClean="0"/>
              <a:t>create</a:t>
            </a:r>
            <a:r>
              <a:rPr lang="en-US" b="1" dirty="0" err="1" smtClean="0">
                <a:solidFill>
                  <a:srgbClr val="FF0000"/>
                </a:solidFill>
              </a:rPr>
              <a:t>Named</a:t>
            </a:r>
            <a:r>
              <a:rPr lang="en-US" b="1" dirty="0" err="1" smtClean="0"/>
              <a:t>Query</a:t>
            </a:r>
            <a:r>
              <a:rPr lang="en-US" b="1" dirty="0" smtClean="0"/>
              <a:t>(name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query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Entity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Query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i="1" strike="sngStrike" dirty="0" err="1" smtClean="0"/>
              <a:t>createQuery</a:t>
            </a:r>
            <a:r>
              <a:rPr lang="en-US" i="1" strike="sngStrike" dirty="0" smtClean="0"/>
              <a:t>(</a:t>
            </a:r>
            <a:r>
              <a:rPr lang="en-US" i="1" strike="sngStrike" dirty="0" err="1" smtClean="0"/>
              <a:t>jpql</a:t>
            </a:r>
            <a:r>
              <a:rPr lang="en-US" i="1" strike="sngStrike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990600"/>
            <a:ext cx="10812780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8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7598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(Native 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CSDL. JPA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SQL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JPQL.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 </a:t>
            </a:r>
            <a:r>
              <a:rPr lang="en-US" dirty="0" err="1" smtClean="0"/>
              <a:t>với</a:t>
            </a:r>
            <a:r>
              <a:rPr lang="en-US" dirty="0" smtClean="0"/>
              <a:t> Native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10972800" cy="34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JPQL.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createNativeQuery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createQuery</a:t>
            </a:r>
            <a:r>
              <a:rPr lang="en-US" dirty="0" smtClean="0"/>
              <a:t>(</a:t>
            </a:r>
            <a:r>
              <a:rPr lang="en-US" dirty="0" err="1" smtClean="0"/>
              <a:t>jpql</a:t>
            </a:r>
            <a:r>
              <a:rPr lang="en-US" dirty="0" smtClean="0"/>
              <a:t>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21694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32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NamedNativeQuery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90600"/>
            <a:ext cx="8494475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" y="5181600"/>
            <a:ext cx="8496300" cy="1114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6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1259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14180</TotalTime>
  <Words>319</Words>
  <Application>Microsoft Office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Java Persistence Query Language</vt:lpstr>
      <vt:lpstr>Nội dung</vt:lpstr>
      <vt:lpstr>@NameQuery</vt:lpstr>
      <vt:lpstr>Lập trình JPA với @NamedQuery</vt:lpstr>
      <vt:lpstr>PowerPoint Presentation</vt:lpstr>
      <vt:lpstr>SQL đặc thù (Native SQL)</vt:lpstr>
      <vt:lpstr>Lập trình JPA với Native SQL</vt:lpstr>
      <vt:lpstr>@NamedNativeQuery</vt:lpstr>
      <vt:lpstr>PowerPoint Presentation</vt:lpstr>
      <vt:lpstr>Gọi Stored Procedure</vt:lpstr>
      <vt:lpstr>Lập trình JPA gọi PROC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1797</cp:revision>
  <dcterms:created xsi:type="dcterms:W3CDTF">2013-04-23T08:05:33Z</dcterms:created>
  <dcterms:modified xsi:type="dcterms:W3CDTF">2024-09-07T10:14:13Z</dcterms:modified>
</cp:coreProperties>
</file>