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541" r:id="rId2"/>
    <p:sldId id="693" r:id="rId3"/>
    <p:sldId id="851" r:id="rId4"/>
    <p:sldId id="852" r:id="rId5"/>
    <p:sldId id="898" r:id="rId6"/>
    <p:sldId id="853" r:id="rId7"/>
    <p:sldId id="854" r:id="rId8"/>
    <p:sldId id="855" r:id="rId9"/>
    <p:sldId id="897" r:id="rId10"/>
    <p:sldId id="857" r:id="rId11"/>
    <p:sldId id="858" r:id="rId12"/>
    <p:sldId id="859" r:id="rId13"/>
    <p:sldId id="860" r:id="rId14"/>
    <p:sldId id="879" r:id="rId15"/>
    <p:sldId id="849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849" autoAdjust="0"/>
  </p:normalViewPr>
  <p:slideViewPr>
    <p:cSldViewPr>
      <p:cViewPr varScale="1">
        <p:scale>
          <a:sx n="73" d="100"/>
          <a:sy n="73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(P5.1)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Scope &amp; Filter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@WebListener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err="1" smtClean="0"/>
              <a:t>lắng</a:t>
            </a:r>
            <a:r>
              <a:rPr lang="en-US" b="1" dirty="0" smtClean="0"/>
              <a:t> </a:t>
            </a:r>
            <a:r>
              <a:rPr lang="en-US" b="1" dirty="0" err="1" smtClean="0"/>
              <a:t>nghe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b="1" dirty="0" err="1" smtClean="0"/>
              <a:t>ServletContextListener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HttpSessionListener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session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session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ServletContextListener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HttpSessionListener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@WebListener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4326"/>
            <a:ext cx="10972800" cy="6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4964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ServletContext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PageContext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WebListener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Scope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ServletContext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PageContext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WebListener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257800"/>
          </a:xfrm>
        </p:spPr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(Servlet, JSP, filter, listener)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scope (</a:t>
            </a:r>
            <a:r>
              <a:rPr lang="en-US" dirty="0" err="1" smtClean="0"/>
              <a:t>phạm</a:t>
            </a:r>
            <a:r>
              <a:rPr lang="en-US" dirty="0" smtClean="0"/>
              <a:t> vi chia </a:t>
            </a:r>
            <a:r>
              <a:rPr lang="en-US" dirty="0" err="1" smtClean="0"/>
              <a:t>sẻ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servlet/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4 scope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page</a:t>
            </a:r>
            <a:r>
              <a:rPr lang="en-US" dirty="0" smtClean="0"/>
              <a:t>, </a:t>
            </a:r>
            <a:r>
              <a:rPr lang="en-US" b="1" dirty="0" smtClean="0"/>
              <a:t>request</a:t>
            </a:r>
            <a:r>
              <a:rPr lang="en-US" dirty="0" smtClean="0"/>
              <a:t>, </a:t>
            </a:r>
            <a:r>
              <a:rPr lang="en-US" b="1" dirty="0" smtClean="0"/>
              <a:t>session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191002" y="4038600"/>
            <a:ext cx="3428996" cy="23796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Phạm</a:t>
            </a:r>
            <a:r>
              <a:rPr lang="en-US" sz="2400" dirty="0" smtClean="0"/>
              <a:t> vi chia </a:t>
            </a:r>
            <a:r>
              <a:rPr lang="en-US" sz="2400" dirty="0" err="1" smtClean="0"/>
              <a:t>sẻ</a:t>
            </a:r>
            <a:endParaRPr lang="en-US" sz="2400" dirty="0" smtClean="0"/>
          </a:p>
          <a:p>
            <a:pPr algn="ctr"/>
            <a:r>
              <a:rPr lang="en-US" sz="2400" dirty="0" smtClean="0"/>
              <a:t>(Scopes: page, request, session, application)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9624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1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5638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296400" y="39624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3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96400" y="5638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N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5" idx="2"/>
          </p:cNvCxnSpPr>
          <p:nvPr/>
        </p:nvCxnSpPr>
        <p:spPr>
          <a:xfrm>
            <a:off x="2971800" y="4419600"/>
            <a:ext cx="1219202" cy="8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2"/>
          </p:cNvCxnSpPr>
          <p:nvPr/>
        </p:nvCxnSpPr>
        <p:spPr>
          <a:xfrm flipV="1">
            <a:off x="2971800" y="5228409"/>
            <a:ext cx="1219202" cy="8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5" idx="4"/>
          </p:cNvCxnSpPr>
          <p:nvPr/>
        </p:nvCxnSpPr>
        <p:spPr>
          <a:xfrm flipH="1">
            <a:off x="7619998" y="4419600"/>
            <a:ext cx="1676402" cy="8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4"/>
          </p:cNvCxnSpPr>
          <p:nvPr/>
        </p:nvCxnSpPr>
        <p:spPr>
          <a:xfrm flipH="1" flipV="1">
            <a:off x="7619998" y="5228409"/>
            <a:ext cx="1676402" cy="8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3194" y="4369527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02552" y="5802868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79543" y="42564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7044" y="57705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scope </a:t>
            </a:r>
            <a:r>
              <a:rPr lang="en-US" dirty="0" err="1" smtClean="0"/>
              <a:t>trong</a:t>
            </a:r>
            <a:r>
              <a:rPr lang="en-US" dirty="0" smtClean="0"/>
              <a:t>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Request (</a:t>
            </a:r>
            <a:r>
              <a:rPr lang="en-US" b="1" dirty="0" err="1" smtClean="0"/>
              <a:t>HttpServletRequest</a:t>
            </a:r>
            <a:r>
              <a:rPr lang="en-US" dirty="0" smtClean="0"/>
              <a:t>)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(), service())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Session </a:t>
            </a:r>
            <a:r>
              <a:rPr lang="en-US" dirty="0" err="1" smtClean="0"/>
              <a:t>và</a:t>
            </a:r>
            <a:r>
              <a:rPr lang="en-US" dirty="0" smtClean="0"/>
              <a:t> Application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HttpSession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session = </a:t>
            </a:r>
            <a:r>
              <a:rPr lang="en-US" dirty="0" err="1" smtClean="0"/>
              <a:t>request.</a:t>
            </a:r>
            <a:r>
              <a:rPr lang="en-US" b="1" dirty="0" err="1" smtClean="0">
                <a:solidFill>
                  <a:srgbClr val="FF0000"/>
                </a:solidFill>
              </a:rPr>
              <a:t>getSession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ServletContext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= </a:t>
            </a:r>
            <a:r>
              <a:rPr lang="en-US" dirty="0" err="1"/>
              <a:t>this.getServletContext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ServletContext</a:t>
            </a:r>
            <a:r>
              <a:rPr lang="en-US" dirty="0" smtClean="0"/>
              <a:t> application = </a:t>
            </a:r>
            <a:r>
              <a:rPr lang="en-US" dirty="0" err="1" smtClean="0"/>
              <a:t>request.</a:t>
            </a:r>
            <a:r>
              <a:rPr lang="en-US" b="1" dirty="0" err="1" smtClean="0">
                <a:solidFill>
                  <a:srgbClr val="FF0000"/>
                </a:solidFill>
              </a:rPr>
              <a:t>getServletContext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ServletContext</a:t>
            </a:r>
            <a:r>
              <a:rPr lang="en-US" dirty="0"/>
              <a:t> application = </a:t>
            </a:r>
            <a:r>
              <a:rPr lang="en-US" dirty="0" err="1"/>
              <a:t>session.getServletContext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0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Servlet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 </a:t>
            </a:r>
            <a:r>
              <a:rPr lang="en-US" b="1" dirty="0" err="1">
                <a:solidFill>
                  <a:srgbClr val="FF0000"/>
                </a:solidFill>
              </a:rPr>
              <a:t>setAttribute</a:t>
            </a:r>
            <a:r>
              <a:rPr lang="en-US" dirty="0"/>
              <a:t>(String,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scope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</a:t>
            </a:r>
            <a:r>
              <a:rPr lang="en-US" b="1" dirty="0" err="1">
                <a:solidFill>
                  <a:srgbClr val="FF0000"/>
                </a:solidFill>
              </a:rPr>
              <a:t>getAttribute</a:t>
            </a:r>
            <a:r>
              <a:rPr lang="en-US" dirty="0"/>
              <a:t>(String): </a:t>
            </a:r>
            <a:r>
              <a:rPr lang="en-US" dirty="0" smtClean="0"/>
              <a:t>Object</a:t>
            </a:r>
          </a:p>
          <a:p>
            <a:pPr lvl="2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scope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 </a:t>
            </a:r>
            <a:r>
              <a:rPr lang="en-US" b="1" dirty="0" err="1">
                <a:solidFill>
                  <a:srgbClr val="FF0000"/>
                </a:solidFill>
              </a:rPr>
              <a:t>removeAttribute</a:t>
            </a:r>
            <a:r>
              <a:rPr lang="en-US" dirty="0"/>
              <a:t>(String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scope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JSP (xyz=</a:t>
            </a:r>
            <a:r>
              <a:rPr lang="en-US" dirty="0" err="1" smtClean="0"/>
              <a:t>page|request|session|application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c:set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=“name” value=“” scope=“xyz”/&gt;</a:t>
            </a:r>
          </a:p>
          <a:p>
            <a:pPr lvl="2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scope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/>
              <a:t>xyzScope.attribute</a:t>
            </a:r>
            <a:r>
              <a:rPr lang="en-US" dirty="0"/>
              <a:t>} </a:t>
            </a:r>
            <a:r>
              <a:rPr lang="en-US" dirty="0" err="1"/>
              <a:t>hoặc</a:t>
            </a:r>
            <a:r>
              <a:rPr lang="en-US" dirty="0"/>
              <a:t> ${</a:t>
            </a:r>
            <a:r>
              <a:rPr lang="en-US" dirty="0" err="1"/>
              <a:t>xyzScope</a:t>
            </a:r>
            <a:r>
              <a:rPr lang="en-US" dirty="0"/>
              <a:t>[‘attribute</a:t>
            </a:r>
            <a:r>
              <a:rPr lang="en-US" dirty="0" smtClean="0"/>
              <a:t>’]}</a:t>
            </a:r>
          </a:p>
          <a:p>
            <a:pPr lvl="2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scope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c:remove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=“name” scope</a:t>
            </a:r>
            <a:r>
              <a:rPr lang="en-US" dirty="0">
                <a:solidFill>
                  <a:srgbClr val="FF0000"/>
                </a:solidFill>
              </a:rPr>
              <a:t>=“xyz</a:t>
            </a:r>
            <a:r>
              <a:rPr lang="en-US" dirty="0" smtClean="0">
                <a:solidFill>
                  <a:srgbClr val="FF0000"/>
                </a:solidFill>
              </a:rPr>
              <a:t>”/&gt;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Xóa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khỏi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scope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82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dirty="0" err="1"/>
              <a:t>HttpServletRequest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include() </a:t>
            </a:r>
            <a:r>
              <a:rPr lang="en-US" dirty="0" err="1"/>
              <a:t>và</a:t>
            </a:r>
            <a:r>
              <a:rPr lang="en-US" dirty="0"/>
              <a:t> forward</a:t>
            </a:r>
            <a:r>
              <a:rPr lang="en-US" dirty="0" smtClean="0"/>
              <a:t>()</a:t>
            </a:r>
          </a:p>
          <a:p>
            <a:r>
              <a:rPr lang="en-US" i="1" dirty="0" err="1" smtClean="0"/>
              <a:t>Tất</a:t>
            </a:r>
            <a:r>
              <a:rPr lang="en-US" i="1" dirty="0" smtClean="0"/>
              <a:t> </a:t>
            </a:r>
            <a:r>
              <a:rPr lang="en-US" i="1" dirty="0" err="1" smtClean="0"/>
              <a:t>cả</a:t>
            </a:r>
            <a:r>
              <a:rPr lang="en-US" i="1" dirty="0" smtClean="0"/>
              <a:t> attribute </a:t>
            </a:r>
            <a:r>
              <a:rPr lang="en-US" i="1" dirty="0" err="1" smtClean="0"/>
              <a:t>trong</a:t>
            </a:r>
            <a:r>
              <a:rPr lang="en-US" i="1" dirty="0" smtClean="0"/>
              <a:t> request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bị</a:t>
            </a:r>
            <a:r>
              <a:rPr lang="en-US" i="1" dirty="0" smtClean="0"/>
              <a:t> </a:t>
            </a:r>
            <a:r>
              <a:rPr lang="en-US" i="1" dirty="0" err="1" smtClean="0"/>
              <a:t>giải</a:t>
            </a:r>
            <a:r>
              <a:rPr lang="en-US" i="1" dirty="0" smtClean="0"/>
              <a:t> </a:t>
            </a:r>
            <a:r>
              <a:rPr lang="en-US" i="1" dirty="0" err="1" smtClean="0"/>
              <a:t>phóng</a:t>
            </a:r>
            <a:r>
              <a:rPr lang="en-US" i="1" dirty="0" smtClean="0"/>
              <a:t> </a:t>
            </a:r>
            <a:r>
              <a:rPr lang="en-US" i="1" dirty="0" err="1" smtClean="0"/>
              <a:t>khi</a:t>
            </a:r>
            <a:r>
              <a:rPr lang="en-US" i="1" dirty="0" smtClean="0"/>
              <a:t> request </a:t>
            </a:r>
            <a:r>
              <a:rPr lang="en-US" i="1" dirty="0" err="1" smtClean="0"/>
              <a:t>kết</a:t>
            </a:r>
            <a:r>
              <a:rPr lang="en-US" i="1" dirty="0" smtClean="0"/>
              <a:t> </a:t>
            </a:r>
            <a:r>
              <a:rPr lang="en-US" i="1" dirty="0" err="1" smtClean="0"/>
              <a:t>thúc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646372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1</a:t>
            </a:r>
          </a:p>
          <a:p>
            <a:pPr algn="ctr"/>
            <a:r>
              <a:rPr lang="en-US" sz="2000" dirty="0" err="1"/>
              <a:t>r</a:t>
            </a:r>
            <a:r>
              <a:rPr lang="en-US" sz="2000" dirty="0" err="1" smtClean="0"/>
              <a:t>eq.setAttribute</a:t>
            </a:r>
            <a:r>
              <a:rPr lang="en-US" sz="2000" dirty="0" smtClean="0"/>
              <a:t>(“x”, “123”)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628486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2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458200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4</a:t>
            </a:r>
          </a:p>
          <a:p>
            <a:pPr algn="ctr"/>
            <a:r>
              <a:rPr lang="en-US" sz="2000" dirty="0" err="1" smtClean="0"/>
              <a:t>req.removeAttribute</a:t>
            </a:r>
            <a:r>
              <a:rPr lang="en-US" sz="2000" dirty="0" smtClean="0"/>
              <a:t>(“x”)</a:t>
            </a:r>
          </a:p>
          <a:p>
            <a:pPr algn="ctr"/>
            <a:r>
              <a:rPr lang="en-US" sz="2000" dirty="0" err="1"/>
              <a:t>req.getAttribute</a:t>
            </a:r>
            <a:r>
              <a:rPr lang="en-US" sz="2000" dirty="0" smtClean="0"/>
              <a:t>(“y”)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628486" y="5275964"/>
            <a:ext cx="3239828" cy="1048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3</a:t>
            </a:r>
          </a:p>
          <a:p>
            <a:pPr algn="ctr"/>
            <a:r>
              <a:rPr lang="en-US" sz="2000" dirty="0" err="1"/>
              <a:t>req.setAttribute</a:t>
            </a:r>
            <a:r>
              <a:rPr lang="en-US" sz="2000" dirty="0" smtClean="0"/>
              <a:t>(“y”, </a:t>
            </a:r>
            <a:r>
              <a:rPr lang="en-US" sz="2000" dirty="0"/>
              <a:t>“123</a:t>
            </a:r>
            <a:r>
              <a:rPr lang="en-US" sz="2000" dirty="0" smtClean="0"/>
              <a:t>”)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886200" y="3663043"/>
            <a:ext cx="742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868314" y="3663043"/>
            <a:ext cx="58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248400" y="4201885"/>
            <a:ext cx="0" cy="107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693523" y="4059794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611471" y="4064148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925557" y="46060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Include()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458200" y="5275963"/>
            <a:ext cx="3239828" cy="1048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JSP</a:t>
            </a:r>
          </a:p>
          <a:p>
            <a:pPr algn="ctr"/>
            <a:r>
              <a:rPr lang="en-US" sz="2000" dirty="0" smtClean="0"/>
              <a:t>${</a:t>
            </a:r>
            <a:r>
              <a:rPr lang="en-US" sz="2000" dirty="0" err="1" smtClean="0"/>
              <a:t>requestScope.y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6" idx="2"/>
            <a:endCxn id="38" idx="0"/>
          </p:cNvCxnSpPr>
          <p:nvPr/>
        </p:nvCxnSpPr>
        <p:spPr>
          <a:xfrm>
            <a:off x="10078114" y="4201885"/>
            <a:ext cx="0" cy="107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9684868" y="4600573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1383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Session (</a:t>
            </a:r>
            <a:r>
              <a:rPr lang="en-US" dirty="0" err="1"/>
              <a:t>HttpSession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session timeout (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6229" y="2438400"/>
            <a:ext cx="609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5105400" y="2983470"/>
            <a:ext cx="1981200" cy="12192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Servlet, JSP, Filter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352800" y="2716770"/>
            <a:ext cx="990600" cy="1752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874726" y="2716770"/>
            <a:ext cx="990600" cy="1752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5872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336447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37396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38920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28134" y="313587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33586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6600" y="3135870"/>
            <a:ext cx="76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86600" y="35110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36634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6334" y="298347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4029" y="3431918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6526" y="3197485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4029" y="5525199"/>
            <a:ext cx="10972800" cy="95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session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0546" y="4633305"/>
            <a:ext cx="191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Web Server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1826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Application (</a:t>
            </a:r>
            <a:r>
              <a:rPr lang="en-US" dirty="0" err="1"/>
              <a:t>ServletContext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user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Attribute chia </a:t>
            </a:r>
            <a:r>
              <a:rPr lang="en-US" dirty="0" err="1" smtClean="0"/>
              <a:t>sẻ</a:t>
            </a:r>
            <a:r>
              <a:rPr lang="en-US" dirty="0" smtClean="0"/>
              <a:t> qua application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bị</a:t>
            </a:r>
            <a:r>
              <a:rPr lang="en-US" dirty="0" smtClean="0"/>
              <a:t> shutdown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6229" y="2590800"/>
            <a:ext cx="6096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5105400" y="2819400"/>
            <a:ext cx="1981200" cy="12192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Servlet, JSP, Filter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105400" y="4343400"/>
            <a:ext cx="1719942" cy="990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34231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1600" y="35755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71600" y="37279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8134" y="29718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86600" y="31945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86600" y="33469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6600" y="34993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86334" y="28194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4029" y="3267848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846526" y="3033415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  <a:endCxn id="6" idx="1"/>
          </p:cNvCxnSpPr>
          <p:nvPr/>
        </p:nvCxnSpPr>
        <p:spPr>
          <a:xfrm>
            <a:off x="5958233" y="3992428"/>
            <a:ext cx="7138" cy="35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5751632"/>
            <a:ext cx="10972800" cy="10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application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web, Cache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CSDL,…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0766" y="4954119"/>
            <a:ext cx="191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Web Server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057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14190</TotalTime>
  <Words>652</Words>
  <Application>Microsoft Office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Roboto Lt</vt:lpstr>
      <vt:lpstr>Arial</vt:lpstr>
      <vt:lpstr>Arial Narrow</vt:lpstr>
      <vt:lpstr>Calibri</vt:lpstr>
      <vt:lpstr>Cambria</vt:lpstr>
      <vt:lpstr>Courier New</vt:lpstr>
      <vt:lpstr>Roboto</vt:lpstr>
      <vt:lpstr>Segoe UI</vt:lpstr>
      <vt:lpstr>Wingdings</vt:lpstr>
      <vt:lpstr>Custom Design</vt:lpstr>
      <vt:lpstr>Servlet Scope &amp; Filter</vt:lpstr>
      <vt:lpstr>Nội dung</vt:lpstr>
      <vt:lpstr>Scope là gì?</vt:lpstr>
      <vt:lpstr>Tham chiếu scope trong Servlet</vt:lpstr>
      <vt:lpstr>Scope API</vt:lpstr>
      <vt:lpstr>Request Scope</vt:lpstr>
      <vt:lpstr>Session Scope</vt:lpstr>
      <vt:lpstr>Application Scope</vt:lpstr>
      <vt:lpstr>PowerPoint Presentation</vt:lpstr>
      <vt:lpstr>@WebListener</vt:lpstr>
      <vt:lpstr>ServletContextListener</vt:lpstr>
      <vt:lpstr>HttpSessionListener</vt:lpstr>
      <vt:lpstr>@WebListener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AnhVy</cp:lastModifiedBy>
  <cp:revision>1799</cp:revision>
  <dcterms:created xsi:type="dcterms:W3CDTF">2013-04-23T08:05:33Z</dcterms:created>
  <dcterms:modified xsi:type="dcterms:W3CDTF">2024-10-22T02:42:09Z</dcterms:modified>
</cp:coreProperties>
</file>