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sldIdLst>
    <p:sldId id="541" r:id="rId2"/>
    <p:sldId id="693" r:id="rId3"/>
    <p:sldId id="858" r:id="rId4"/>
    <p:sldId id="859" r:id="rId5"/>
    <p:sldId id="850" r:id="rId6"/>
    <p:sldId id="851" r:id="rId7"/>
    <p:sldId id="852" r:id="rId8"/>
    <p:sldId id="853" r:id="rId9"/>
    <p:sldId id="854" r:id="rId10"/>
    <p:sldId id="855" r:id="rId11"/>
    <p:sldId id="856" r:id="rId12"/>
    <p:sldId id="857" r:id="rId13"/>
    <p:sldId id="860" r:id="rId14"/>
    <p:sldId id="739" r:id="rId15"/>
    <p:sldId id="849" r:id="rId16"/>
    <p:sldId id="6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364" autoAdjust="0"/>
  </p:normalViewPr>
  <p:slideViewPr>
    <p:cSldViewPr>
      <p:cViewPr varScale="1">
        <p:scale>
          <a:sx n="67" d="100"/>
          <a:sy n="67" d="100"/>
        </p:scale>
        <p:origin x="82" y="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(P6.1)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with Servlet Filer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WebServlet</a:t>
            </a:r>
            <a:r>
              <a:rPr lang="en-US" dirty="0" smtClean="0"/>
              <a:t>(“/login”)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153400" cy="5890772"/>
          </a:xfrm>
          <a:prstGeom prst="rect">
            <a:avLst/>
          </a:prstGeom>
        </p:spPr>
      </p:pic>
      <p:sp>
        <p:nvSpPr>
          <p:cNvPr id="4" name="Flowchart: Document 3"/>
          <p:cNvSpPr/>
          <p:nvPr/>
        </p:nvSpPr>
        <p:spPr>
          <a:xfrm>
            <a:off x="6477000" y="3657600"/>
            <a:ext cx="5029200" cy="314757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70" y="3859786"/>
            <a:ext cx="4751260" cy="214654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5562600" y="5231386"/>
            <a:ext cx="914400" cy="94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2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WebServlet</a:t>
            </a:r>
            <a:r>
              <a:rPr lang="en-US" dirty="0" smtClean="0"/>
              <a:t>(“/secure”) &amp; </a:t>
            </a:r>
            <a:r>
              <a:rPr lang="en-US" dirty="0" err="1" smtClean="0"/>
              <a:t>secure.jsp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972800" cy="3307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86200"/>
            <a:ext cx="3491336" cy="24718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2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WebFilter</a:t>
            </a:r>
            <a:r>
              <a:rPr lang="en-US" dirty="0" smtClean="0"/>
              <a:t>(“/secure”)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686800" cy="58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Quay lại trang secure sau đăng 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doPost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@</a:t>
            </a:r>
            <a:r>
              <a:rPr lang="en-US" dirty="0" err="1"/>
              <a:t>WebServlet</a:t>
            </a:r>
            <a:r>
              <a:rPr lang="en-US" dirty="0"/>
              <a:t>(“/login”)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76356"/>
            <a:ext cx="829743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84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8458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Servlet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Vòng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đời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Sắp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xếp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HttpServletRequest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HttpServletResponse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398312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8610600" cy="566166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Servlet Filter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Filter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Vòng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đời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Filter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Filter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Sắp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xếp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thứ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filter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HttpServletRequest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HttpServletResponse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313" y="1066800"/>
            <a:ext cx="7428087" cy="571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endParaRPr lang="en-US" dirty="0" smtClean="0"/>
          </a:p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 smtClean="0"/>
              <a:t>hội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4" y="1295400"/>
            <a:ext cx="2695576" cy="393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7" y="2377181"/>
            <a:ext cx="1552930" cy="23090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68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XSS</a:t>
            </a:r>
            <a:r>
              <a:rPr lang="en-US" dirty="0"/>
              <a:t> </a:t>
            </a:r>
            <a:r>
              <a:rPr lang="en-US" dirty="0" smtClean="0"/>
              <a:t>– Cross-Site Scripting</a:t>
            </a:r>
          </a:p>
          <a:p>
            <a:pPr lvl="1"/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script </a:t>
            </a:r>
            <a:r>
              <a:rPr lang="en-US" dirty="0" err="1" smtClean="0"/>
              <a:t>từ</a:t>
            </a:r>
            <a:r>
              <a:rPr lang="en-US" dirty="0" smtClean="0"/>
              <a:t>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CORS</a:t>
            </a:r>
            <a:r>
              <a:rPr lang="en-US" dirty="0" smtClean="0"/>
              <a:t> – Cross-Site Resource Sharing</a:t>
            </a:r>
          </a:p>
          <a:p>
            <a:pPr lvl="1"/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CSRF</a:t>
            </a:r>
            <a:r>
              <a:rPr lang="en-US" dirty="0" smtClean="0"/>
              <a:t> – Cross-Site Request Forgery</a:t>
            </a:r>
          </a:p>
          <a:p>
            <a:pPr lvl="1"/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request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Authentication</a:t>
            </a:r>
          </a:p>
          <a:p>
            <a:pPr lvl="1"/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Authorization</a:t>
            </a:r>
          </a:p>
          <a:p>
            <a:pPr lvl="1"/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Authentication </a:t>
            </a:r>
            <a:r>
              <a:rPr lang="en-US" dirty="0" err="1" smtClean="0"/>
              <a:t>và</a:t>
            </a:r>
            <a:r>
              <a:rPr lang="en-US" dirty="0" smtClean="0"/>
              <a:t> Authorization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Filter</a:t>
            </a:r>
          </a:p>
          <a:p>
            <a:r>
              <a:rPr lang="en-US" dirty="0" smtClean="0"/>
              <a:t>Authentication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4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user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user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/>
              <a:t>khi</a:t>
            </a:r>
            <a:r>
              <a:rPr lang="en-US" dirty="0"/>
              <a:t> user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Assignment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Like </a:t>
            </a:r>
            <a:r>
              <a:rPr lang="en-US" dirty="0" err="1" smtClean="0"/>
              <a:t>và</a:t>
            </a:r>
            <a:r>
              <a:rPr lang="en-US" dirty="0" smtClean="0"/>
              <a:t> Share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like </a:t>
            </a:r>
            <a:r>
              <a:rPr lang="en-US" dirty="0" err="1" smtClean="0"/>
              <a:t>và</a:t>
            </a:r>
            <a:r>
              <a:rPr lang="en-US" dirty="0" smtClean="0"/>
              <a:t> share </a:t>
            </a:r>
            <a:r>
              <a:rPr lang="en-US" dirty="0" err="1" smtClean="0"/>
              <a:t>vào</a:t>
            </a:r>
            <a:r>
              <a:rPr lang="en-US" dirty="0" smtClean="0"/>
              <a:t> CSDL.</a:t>
            </a:r>
          </a:p>
        </p:txBody>
      </p:sp>
    </p:spTree>
    <p:extLst>
      <p:ext uri="{BB962C8B-B14F-4D97-AF65-F5344CB8AC3E}">
        <p14:creationId xmlns:p14="http://schemas.microsoft.com/office/powerpoint/2010/main" val="11398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user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user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/>
              <a:t>khi</a:t>
            </a:r>
            <a:r>
              <a:rPr lang="en-US" dirty="0"/>
              <a:t> user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Assignment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Administrator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1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2438400"/>
            <a:ext cx="2133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AuthFilter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72600" y="4648200"/>
            <a:ext cx="2133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LoginServlet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6" idx="1"/>
          </p:cNvCxnSpPr>
          <p:nvPr/>
        </p:nvCxnSpPr>
        <p:spPr>
          <a:xfrm rot="16200000" flipH="1">
            <a:off x="6553200" y="2286000"/>
            <a:ext cx="1752600" cy="3886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72600" y="2438400"/>
            <a:ext cx="2133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SecureServlet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0"/>
            <a:endCxn id="13" idx="2"/>
          </p:cNvCxnSpPr>
          <p:nvPr/>
        </p:nvCxnSpPr>
        <p:spPr>
          <a:xfrm flipV="1">
            <a:off x="10439400" y="3352800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3" idx="1"/>
          </p:cNvCxnSpPr>
          <p:nvPr/>
        </p:nvCxnSpPr>
        <p:spPr>
          <a:xfrm>
            <a:off x="6553200" y="28956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5800" y="2438399"/>
            <a:ext cx="1219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  <a:endCxn id="5" idx="1"/>
          </p:cNvCxnSpPr>
          <p:nvPr/>
        </p:nvCxnSpPr>
        <p:spPr>
          <a:xfrm>
            <a:off x="1905000" y="2895599"/>
            <a:ext cx="2514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7177" y="253715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253715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4333921" y="4119545"/>
            <a:ext cx="192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Authenticated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@</a:t>
            </a:r>
            <a:r>
              <a:rPr lang="en-US" dirty="0" err="1" smtClean="0"/>
              <a:t>WebServlet</a:t>
            </a:r>
            <a:r>
              <a:rPr lang="en-US" dirty="0" smtClean="0"/>
              <a:t>(“/login”)</a:t>
            </a:r>
          </a:p>
          <a:p>
            <a:pPr lvl="1"/>
            <a:r>
              <a:rPr lang="en-US" dirty="0" err="1" smtClean="0"/>
              <a:t>LoginServlet</a:t>
            </a:r>
            <a:endParaRPr lang="en-US" dirty="0" smtClean="0"/>
          </a:p>
          <a:p>
            <a:pPr lvl="1"/>
            <a:r>
              <a:rPr lang="en-US" dirty="0" err="1" smtClean="0"/>
              <a:t>Login.jsp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@</a:t>
            </a:r>
            <a:r>
              <a:rPr lang="en-US" dirty="0" err="1" smtClean="0"/>
              <a:t>WebServlet</a:t>
            </a:r>
            <a:r>
              <a:rPr lang="en-US" dirty="0" smtClean="0"/>
              <a:t>(“/secure”)</a:t>
            </a:r>
          </a:p>
          <a:p>
            <a:pPr lvl="1"/>
            <a:r>
              <a:rPr lang="en-US" dirty="0" err="1" smtClean="0"/>
              <a:t>SecureServlet</a:t>
            </a:r>
            <a:endParaRPr lang="en-US" dirty="0" smtClean="0"/>
          </a:p>
          <a:p>
            <a:pPr lvl="1"/>
            <a:r>
              <a:rPr lang="en-US" dirty="0" err="1" smtClean="0"/>
              <a:t>Secure.jsp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URL “/secure” @</a:t>
            </a:r>
            <a:r>
              <a:rPr lang="en-US" dirty="0" err="1" smtClean="0"/>
              <a:t>WebFilter</a:t>
            </a:r>
            <a:r>
              <a:rPr lang="en-US" dirty="0" smtClean="0"/>
              <a:t>(“/secure”)</a:t>
            </a:r>
          </a:p>
          <a:p>
            <a:pPr lvl="1"/>
            <a:r>
              <a:rPr lang="en-US" dirty="0" err="1" smtClean="0"/>
              <a:t>AuthFilter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6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16204</TotalTime>
  <Words>638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Security with Servlet Filer</vt:lpstr>
      <vt:lpstr>Nội dung</vt:lpstr>
      <vt:lpstr>Biểu hiện thường gặp Web Security</vt:lpstr>
      <vt:lpstr>Web Security Concepts</vt:lpstr>
      <vt:lpstr>Giới thiệu Security</vt:lpstr>
      <vt:lpstr>Authentication</vt:lpstr>
      <vt:lpstr>Authorization</vt:lpstr>
      <vt:lpstr>Mô hình triển khai</vt:lpstr>
      <vt:lpstr>Các bước triển khai Authentication</vt:lpstr>
      <vt:lpstr>WebServlet(“/login”)</vt:lpstr>
      <vt:lpstr>WebServlet(“/secure”) &amp; secure.jsp</vt:lpstr>
      <vt:lpstr>@WebFilter(“/secure”)</vt:lpstr>
      <vt:lpstr>Quay lại trang secure sau đăng nhập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1815</cp:revision>
  <dcterms:created xsi:type="dcterms:W3CDTF">2013-04-23T08:05:33Z</dcterms:created>
  <dcterms:modified xsi:type="dcterms:W3CDTF">2024-09-22T10:09:24Z</dcterms:modified>
</cp:coreProperties>
</file>