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28"/>
  </p:notesMasterIdLst>
  <p:sldIdLst>
    <p:sldId id="541" r:id="rId2"/>
    <p:sldId id="693" r:id="rId3"/>
    <p:sldId id="862" r:id="rId4"/>
    <p:sldId id="863" r:id="rId5"/>
    <p:sldId id="864" r:id="rId6"/>
    <p:sldId id="865" r:id="rId7"/>
    <p:sldId id="860" r:id="rId8"/>
    <p:sldId id="866" r:id="rId9"/>
    <p:sldId id="867" r:id="rId10"/>
    <p:sldId id="868" r:id="rId11"/>
    <p:sldId id="881" r:id="rId12"/>
    <p:sldId id="869" r:id="rId13"/>
    <p:sldId id="874" r:id="rId14"/>
    <p:sldId id="875" r:id="rId15"/>
    <p:sldId id="876" r:id="rId16"/>
    <p:sldId id="877" r:id="rId17"/>
    <p:sldId id="878" r:id="rId18"/>
    <p:sldId id="879" r:id="rId19"/>
    <p:sldId id="880" r:id="rId20"/>
    <p:sldId id="870" r:id="rId21"/>
    <p:sldId id="871" r:id="rId22"/>
    <p:sldId id="872" r:id="rId23"/>
    <p:sldId id="873" r:id="rId24"/>
    <p:sldId id="739" r:id="rId25"/>
    <p:sldId id="849" r:id="rId26"/>
    <p:sldId id="62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5A33"/>
    <a:srgbClr val="FF3300"/>
    <a:srgbClr val="5C0000"/>
    <a:srgbClr val="F9F9F9"/>
    <a:srgbClr val="FF9900"/>
    <a:srgbClr val="FFD1D1"/>
    <a:srgbClr val="FFB9B9"/>
    <a:srgbClr val="FF9797"/>
    <a:srgbClr val="F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44" autoAdjust="0"/>
    <p:restoredTop sz="94364" autoAdjust="0"/>
  </p:normalViewPr>
  <p:slideViewPr>
    <p:cSldViewPr>
      <p:cViewPr>
        <p:scale>
          <a:sx n="75" d="100"/>
          <a:sy n="75" d="100"/>
        </p:scale>
        <p:origin x="902" y="341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16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763" y="-4763"/>
            <a:ext cx="12201525" cy="686752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4953000"/>
            <a:ext cx="67056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583936" y="4953000"/>
            <a:ext cx="6303264" cy="0"/>
          </a:xfrm>
          <a:prstGeom prst="line">
            <a:avLst/>
          </a:prstGeom>
          <a:ln w="3175">
            <a:solidFill>
              <a:srgbClr val="FF5A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1060704" y="2133600"/>
            <a:ext cx="3308096" cy="3048000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5506720" y="4284596"/>
            <a:ext cx="6100064" cy="704980"/>
          </a:xfrm>
        </p:spPr>
        <p:txBody>
          <a:bodyPr>
            <a:normAutofit/>
          </a:bodyPr>
          <a:lstStyle>
            <a:lvl1pPr algn="l">
              <a:defRPr lang="en-US" sz="3400" b="1" kern="1200" cap="small" baseline="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6000" y="2743200"/>
            <a:ext cx="33528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sz="3200" dirty="0" smtClean="0"/>
              <a:t>Click to edit Master title style</a:t>
            </a:r>
            <a:endParaRPr lang="en-US" sz="3200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1"/>
            <a:ext cx="21336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711200" y="835152"/>
            <a:ext cx="108712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198438"/>
            <a:ext cx="94488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27200" y="1066800"/>
            <a:ext cx="103632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604000" y="1828800"/>
            <a:ext cx="53848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…….</a:t>
            </a:r>
          </a:p>
          <a:p>
            <a:r>
              <a:rPr lang="en-US" dirty="0" smtClean="0"/>
              <a:t>960, abstract, background, banner, bar, box, business, button, circle, clean,</a:t>
            </a:r>
          </a:p>
          <a:p>
            <a:r>
              <a:rPr lang="en-US" b="1" dirty="0" err="1" smtClean="0"/>
              <a:t>Nôi</a:t>
            </a:r>
            <a:r>
              <a:rPr lang="en-US" b="1" dirty="0" smtClean="0"/>
              <a:t> dung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828800" y="6172201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1"/>
            <a:ext cx="21336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202" y="274638"/>
            <a:ext cx="9347198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6573"/>
            <a:ext cx="1625602" cy="71382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032000" y="2551018"/>
            <a:ext cx="85344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3732707" y="2575401"/>
            <a:ext cx="4568091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2568620" y="609600"/>
            <a:ext cx="725796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4103893" y="3124200"/>
            <a:ext cx="473530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 smtClean="0">
                <a:solidFill>
                  <a:schemeClr val="bg1"/>
                </a:solidFill>
              </a:rPr>
              <a:t>DEM</a:t>
            </a:r>
            <a:r>
              <a:rPr lang="en-US" sz="11500" b="1" dirty="0" smtClean="0">
                <a:solidFill>
                  <a:schemeClr val="bg1"/>
                </a:solidFill>
              </a:rPr>
              <a:t>O</a:t>
            </a:r>
          </a:p>
          <a:p>
            <a:endParaRPr lang="en-US" sz="1800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752" y="3568725"/>
            <a:ext cx="3488947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3" r:id="rId12"/>
    <p:sldLayoutId id="2147483684" r:id="rId13"/>
    <p:sldLayoutId id="2147483667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slideLayout" Target="../slideLayouts/slideLayout7.xml"/><Relationship Id="rId7" Type="http://schemas.microsoft.com/office/2007/relationships/hdphoto" Target="../media/hdphoto4.wd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notesSlide" Target="../notesSlides/notesSlide1.xml"/><Relationship Id="rId9" Type="http://schemas.microsoft.com/office/2007/relationships/hdphoto" Target="../media/hdphoto5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Java #4 (P6.2)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</a:t>
            </a:r>
            <a:r>
              <a:rPr lang="en-US" dirty="0" smtClean="0"/>
              <a:t>with Servlet Filer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534" y="685800"/>
            <a:ext cx="2571750" cy="16192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81161" y="1957992"/>
            <a:ext cx="3631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Conceive Design Implement Operate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932" y="2406165"/>
            <a:ext cx="1693935" cy="251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RRSharer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14399"/>
            <a:ext cx="8839200" cy="579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489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91519" y="3953470"/>
            <a:ext cx="81146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cap="small" dirty="0" err="1" smtClean="0">
                <a:ln w="22225">
                  <a:solidFill>
                    <a:srgbClr val="FF5A33"/>
                  </a:solidFill>
                  <a:prstDash val="solid"/>
                </a:ln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Demostation</a:t>
            </a:r>
            <a:endParaRPr lang="en-US" sz="4800" b="1" cap="small" dirty="0" smtClean="0">
              <a:ln w="22225">
                <a:solidFill>
                  <a:srgbClr val="FF5A33"/>
                </a:solidFill>
                <a:prstDash val="solid"/>
              </a:ln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4872335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7200" y="1143000"/>
            <a:ext cx="2543530" cy="37819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389231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r>
              <a:rPr lang="en-US" dirty="0" smtClean="0"/>
              <a:t> </a:t>
            </a:r>
            <a:r>
              <a:rPr lang="en-US" dirty="0" err="1" smtClean="0"/>
              <a:t>XParam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XCookie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36477"/>
              </p:ext>
            </p:extLst>
          </p:nvPr>
        </p:nvGraphicFramePr>
        <p:xfrm>
          <a:off x="609600" y="1143000"/>
          <a:ext cx="5486400" cy="275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XParam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getString</a:t>
                      </a:r>
                      <a:r>
                        <a:rPr lang="en-US" dirty="0" smtClean="0"/>
                        <a:t>(String name, String </a:t>
                      </a:r>
                      <a:r>
                        <a:rPr lang="en-US" dirty="0" err="1" smtClean="0"/>
                        <a:t>defaultValue</a:t>
                      </a:r>
                      <a:r>
                        <a:rPr lang="en-US" dirty="0" smtClean="0"/>
                        <a:t>):</a:t>
                      </a:r>
                      <a:r>
                        <a:rPr lang="en-US" baseline="0" dirty="0" smtClean="0"/>
                        <a:t> String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getInt</a:t>
                      </a:r>
                      <a:r>
                        <a:rPr lang="en-US" dirty="0" smtClean="0"/>
                        <a:t>(String name, 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defaultValue</a:t>
                      </a:r>
                      <a:r>
                        <a:rPr lang="en-US" dirty="0" smtClean="0"/>
                        <a:t>):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int</a:t>
                      </a: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getDouble</a:t>
                      </a:r>
                      <a:r>
                        <a:rPr lang="en-US" dirty="0" smtClean="0"/>
                        <a:t>(String name, double </a:t>
                      </a:r>
                      <a:r>
                        <a:rPr lang="en-US" dirty="0" err="1" smtClean="0"/>
                        <a:t>defaultValue</a:t>
                      </a:r>
                      <a:r>
                        <a:rPr lang="en-US" dirty="0" smtClean="0"/>
                        <a:t>):</a:t>
                      </a:r>
                      <a:r>
                        <a:rPr lang="en-US" baseline="0" dirty="0" smtClean="0"/>
                        <a:t> double</a:t>
                      </a: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getBoolean</a:t>
                      </a:r>
                      <a:r>
                        <a:rPr lang="en-US" dirty="0" smtClean="0"/>
                        <a:t>(String name, </a:t>
                      </a:r>
                      <a:r>
                        <a:rPr lang="en-US" dirty="0" err="1" smtClean="0"/>
                        <a:t>boolean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defaultValue</a:t>
                      </a:r>
                      <a:r>
                        <a:rPr lang="en-US" dirty="0" smtClean="0"/>
                        <a:t>):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boolean</a:t>
                      </a: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getDate</a:t>
                      </a:r>
                      <a:r>
                        <a:rPr lang="en-US" dirty="0" smtClean="0"/>
                        <a:t>(String name, String pattern):</a:t>
                      </a:r>
                      <a:r>
                        <a:rPr lang="en-US" baseline="0" dirty="0" smtClean="0"/>
                        <a:t> Date</a:t>
                      </a: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getFile</a:t>
                      </a:r>
                      <a:r>
                        <a:rPr lang="en-US" dirty="0" smtClean="0"/>
                        <a:t>(String name, String folder):</a:t>
                      </a:r>
                      <a:r>
                        <a:rPr lang="en-US" baseline="0" dirty="0" smtClean="0"/>
                        <a:t> File</a:t>
                      </a: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getBean</a:t>
                      </a:r>
                      <a:r>
                        <a:rPr lang="en-US" dirty="0" smtClean="0"/>
                        <a:t>(Class&lt;T&gt; </a:t>
                      </a:r>
                      <a:r>
                        <a:rPr lang="en-US" dirty="0" err="1" smtClean="0"/>
                        <a:t>beanClass</a:t>
                      </a:r>
                      <a:r>
                        <a:rPr lang="en-US" dirty="0" smtClean="0"/>
                        <a:t>):</a:t>
                      </a:r>
                      <a:r>
                        <a:rPr lang="en-US" baseline="0" dirty="0" smtClean="0"/>
                        <a:t> T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615235"/>
              </p:ext>
            </p:extLst>
          </p:nvPr>
        </p:nvGraphicFramePr>
        <p:xfrm>
          <a:off x="609600" y="4267200"/>
          <a:ext cx="5486400" cy="19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XCookie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get(String</a:t>
                      </a:r>
                      <a:r>
                        <a:rPr lang="en-US" baseline="0" dirty="0" smtClean="0"/>
                        <a:t> name): Cookie</a:t>
                      </a:r>
                    </a:p>
                    <a:p>
                      <a:r>
                        <a:rPr lang="en-US" baseline="0" dirty="0" err="1" smtClean="0"/>
                        <a:t>getValue</a:t>
                      </a:r>
                      <a:r>
                        <a:rPr lang="en-US" baseline="0" dirty="0" smtClean="0"/>
                        <a:t>(String name): String</a:t>
                      </a:r>
                    </a:p>
                    <a:p>
                      <a:r>
                        <a:rPr lang="en-US" baseline="0" dirty="0" smtClean="0"/>
                        <a:t>add(String name, String value, </a:t>
                      </a:r>
                      <a:r>
                        <a:rPr lang="en-US" baseline="0" dirty="0" err="1" smtClean="0"/>
                        <a:t>int</a:t>
                      </a:r>
                      <a:r>
                        <a:rPr lang="en-US" baseline="0" dirty="0" smtClean="0"/>
                        <a:t> expiry): Cookie</a:t>
                      </a:r>
                    </a:p>
                    <a:p>
                      <a:r>
                        <a:rPr lang="en-US" baseline="0" dirty="0" smtClean="0"/>
                        <a:t>delete(String name)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914560"/>
              </p:ext>
            </p:extLst>
          </p:nvPr>
        </p:nvGraphicFramePr>
        <p:xfrm>
          <a:off x="6838406" y="2895600"/>
          <a:ext cx="4724400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RRSharer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-requests: Map&lt;</a:t>
                      </a:r>
                      <a:r>
                        <a:rPr lang="en-US" dirty="0" err="1" smtClean="0"/>
                        <a:t>HttpServletRequest</a:t>
                      </a:r>
                      <a:r>
                        <a:rPr lang="en-US" dirty="0" smtClean="0"/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-responses: Map&lt;</a:t>
                      </a:r>
                      <a:r>
                        <a:rPr lang="en-US" dirty="0" err="1" smtClean="0"/>
                        <a:t>HttpServletResponse</a:t>
                      </a:r>
                      <a:r>
                        <a:rPr lang="en-US" dirty="0" smtClean="0"/>
                        <a:t>&gt;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add(</a:t>
                      </a:r>
                      <a:r>
                        <a:rPr lang="en-US" dirty="0" err="1" smtClean="0"/>
                        <a:t>HttpServletRequest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HttpServletResponse</a:t>
                      </a:r>
                      <a:r>
                        <a:rPr lang="en-US" dirty="0" smtClean="0"/>
                        <a:t>)</a:t>
                      </a:r>
                    </a:p>
                    <a:p>
                      <a:r>
                        <a:rPr lang="en-US" dirty="0" smtClean="0"/>
                        <a:t>remove()</a:t>
                      </a:r>
                    </a:p>
                    <a:p>
                      <a:r>
                        <a:rPr lang="en-US" dirty="0" err="1" smtClean="0"/>
                        <a:t>getRequest</a:t>
                      </a:r>
                      <a:r>
                        <a:rPr lang="en-US" dirty="0" smtClean="0"/>
                        <a:t>(): </a:t>
                      </a:r>
                      <a:r>
                        <a:rPr lang="en-US" dirty="0" err="1" smtClean="0"/>
                        <a:t>HttpServletRequest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getResponse</a:t>
                      </a:r>
                      <a:r>
                        <a:rPr lang="en-US" dirty="0" smtClean="0"/>
                        <a:t>(): </a:t>
                      </a:r>
                      <a:r>
                        <a:rPr lang="en-US" dirty="0" err="1" smtClean="0"/>
                        <a:t>HttpServletResponse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>
            <a:stCxn id="5" idx="3"/>
            <a:endCxn id="7" idx="1"/>
          </p:cNvCxnSpPr>
          <p:nvPr/>
        </p:nvCxnSpPr>
        <p:spPr>
          <a:xfrm>
            <a:off x="6096000" y="2519680"/>
            <a:ext cx="742406" cy="1475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7" idx="1"/>
          </p:cNvCxnSpPr>
          <p:nvPr/>
        </p:nvCxnSpPr>
        <p:spPr>
          <a:xfrm flipV="1">
            <a:off x="6096000" y="3995420"/>
            <a:ext cx="742406" cy="1236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11363" y="2667000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216443" y="4769842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211363" y="1098034"/>
            <a:ext cx="5184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endParaRPr lang="en-US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11363" y="5822156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cookie</a:t>
            </a:r>
            <a:endParaRPr lang="en-US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672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Lớp tiện ích XParam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sang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160401"/>
            <a:ext cx="10972800" cy="385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239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XParam.getString</a:t>
            </a:r>
            <a:r>
              <a:rPr lang="en-US" dirty="0" smtClean="0"/>
              <a:t>() &amp; </a:t>
            </a:r>
            <a:r>
              <a:rPr lang="en-US" dirty="0" err="1" smtClean="0"/>
              <a:t>XParam.getInt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14400"/>
            <a:ext cx="10726647" cy="586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68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XParam.getDouble</a:t>
            </a:r>
            <a:r>
              <a:rPr lang="en-US" dirty="0" smtClean="0"/>
              <a:t>() &amp; </a:t>
            </a:r>
            <a:r>
              <a:rPr lang="en-US" dirty="0" err="1" smtClean="0"/>
              <a:t>XParam.getBoolean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57" y="1066800"/>
            <a:ext cx="11026003" cy="378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98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XParam.getDate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02" y="1190312"/>
            <a:ext cx="11069595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9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XParam.getFile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90600"/>
            <a:ext cx="9677400" cy="568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6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XParam.getBean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90600"/>
            <a:ext cx="10210800" cy="569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58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91519" y="3953470"/>
            <a:ext cx="81146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cap="small" dirty="0" err="1" smtClean="0">
                <a:ln w="22225">
                  <a:solidFill>
                    <a:srgbClr val="FF5A33"/>
                  </a:solidFill>
                  <a:prstDash val="solid"/>
                </a:ln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Demostation</a:t>
            </a:r>
            <a:endParaRPr lang="en-US" sz="4800" b="1" cap="small" dirty="0" smtClean="0">
              <a:ln w="22225">
                <a:solidFill>
                  <a:srgbClr val="FF5A33"/>
                </a:solidFill>
                <a:prstDash val="solid"/>
              </a:ln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4872335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7200" y="1143000"/>
            <a:ext cx="2543530" cy="37819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09400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799"/>
            <a:ext cx="8763000" cy="5661661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Thực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hiện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Authorization</a:t>
            </a:r>
          </a:p>
          <a:p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Xây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dựng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giải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pháp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bảo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mật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theo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yêu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cầu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của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Assignment</a:t>
            </a:r>
          </a:p>
          <a:p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Xây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dựng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các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lớp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tiện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ích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hỗ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trợ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lập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trình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Servlet</a:t>
            </a:r>
          </a:p>
          <a:p>
            <a:pPr lvl="1"/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RRSharer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XParam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XCookie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448800" y="1371600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58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XCookie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XCookie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cookie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66" y="2057400"/>
            <a:ext cx="10568867" cy="441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773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XCookie.get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90600"/>
            <a:ext cx="9448800" cy="562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148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XCookie.getValue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90600"/>
            <a:ext cx="9383434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267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XCookie.add</a:t>
            </a:r>
            <a:r>
              <a:rPr lang="en-US" dirty="0" smtClean="0"/>
              <a:t>() &amp; </a:t>
            </a:r>
            <a:r>
              <a:rPr lang="en-US" dirty="0" err="1" smtClean="0"/>
              <a:t>XCookie.delete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90599"/>
            <a:ext cx="10287000" cy="570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211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91519" y="3953470"/>
            <a:ext cx="81146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cap="small" dirty="0" err="1" smtClean="0">
                <a:ln w="22225">
                  <a:solidFill>
                    <a:srgbClr val="FF5A33"/>
                  </a:solidFill>
                  <a:prstDash val="solid"/>
                </a:ln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Demostation</a:t>
            </a:r>
            <a:endParaRPr lang="en-US" sz="4800" b="1" cap="small" dirty="0" smtClean="0">
              <a:ln w="22225">
                <a:solidFill>
                  <a:srgbClr val="FF5A33"/>
                </a:solidFill>
                <a:prstDash val="solid"/>
              </a:ln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4872335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7200" y="1143000"/>
            <a:ext cx="2543530" cy="37819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584533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09600" y="1066800"/>
            <a:ext cx="7696200" cy="5257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Giới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thiệu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Security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Xây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dựng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trang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đăng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nhập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Giới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thiệu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Authentication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và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Authorization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Thực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hiện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Authentication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Thực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hiện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Authorization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8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8230159" y="707042"/>
            <a:ext cx="3336488" cy="5617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894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>
            <p:custDataLst>
              <p:tags r:id="rId1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90861"/>
          <a:stretch/>
        </p:blipFill>
        <p:spPr bwMode="auto">
          <a:xfrm>
            <a:off x="0" y="0"/>
            <a:ext cx="2853507" cy="6845300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787345" y="12700"/>
            <a:ext cx="9404656" cy="68326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275344" y="4724400"/>
            <a:ext cx="4506456" cy="22393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ơn</a:t>
            </a:r>
            <a:endParaRPr lang="en-US" sz="5400" b="1" spc="-2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066800" y="2542160"/>
            <a:ext cx="3327030" cy="4371824"/>
            <a:chOff x="-2798010" y="2616804"/>
            <a:chExt cx="2238173" cy="4371824"/>
          </a:xfrm>
        </p:grpSpPr>
        <p:sp>
          <p:nvSpPr>
            <p:cNvPr id="16" name="Freeform 15"/>
            <p:cNvSpPr/>
            <p:nvPr/>
          </p:nvSpPr>
          <p:spPr>
            <a:xfrm>
              <a:off x="-2468880" y="3032760"/>
              <a:ext cx="1737360" cy="1935480"/>
            </a:xfrm>
            <a:custGeom>
              <a:avLst/>
              <a:gdLst>
                <a:gd name="connsiteX0" fmla="*/ 0 w 1737360"/>
                <a:gd name="connsiteY0" fmla="*/ 0 h 1935480"/>
                <a:gd name="connsiteX1" fmla="*/ 228600 w 1737360"/>
                <a:gd name="connsiteY1" fmla="*/ 1158240 h 1935480"/>
                <a:gd name="connsiteX2" fmla="*/ 701040 w 1737360"/>
                <a:gd name="connsiteY2" fmla="*/ 1524000 h 1935480"/>
                <a:gd name="connsiteX3" fmla="*/ 1432560 w 1737360"/>
                <a:gd name="connsiteY3" fmla="*/ 1935480 h 1935480"/>
                <a:gd name="connsiteX4" fmla="*/ 1737360 w 1737360"/>
                <a:gd name="connsiteY4" fmla="*/ 1844040 h 1935480"/>
                <a:gd name="connsiteX5" fmla="*/ 1706880 w 1737360"/>
                <a:gd name="connsiteY5" fmla="*/ 1676400 h 1935480"/>
                <a:gd name="connsiteX6" fmla="*/ 1706880 w 1737360"/>
                <a:gd name="connsiteY6" fmla="*/ 1234440 h 1935480"/>
                <a:gd name="connsiteX7" fmla="*/ 1493520 w 1737360"/>
                <a:gd name="connsiteY7" fmla="*/ 899160 h 1935480"/>
                <a:gd name="connsiteX8" fmla="*/ 1036320 w 1737360"/>
                <a:gd name="connsiteY8" fmla="*/ 701040 h 1935480"/>
                <a:gd name="connsiteX9" fmla="*/ 350520 w 1737360"/>
                <a:gd name="connsiteY9" fmla="*/ 259080 h 1935480"/>
                <a:gd name="connsiteX10" fmla="*/ 0 w 1737360"/>
                <a:gd name="connsiteY10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7360" h="193548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endParaRPr lang="vi-VN" sz="2400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avLst/>
                  <a:gdLst>
                    <a:gd name="connsiteX0" fmla="*/ 0 w 57873"/>
                    <a:gd name="connsiteY0" fmla="*/ 0 h 1400537"/>
                    <a:gd name="connsiteX1" fmla="*/ 57873 w 57873"/>
                    <a:gd name="connsiteY1" fmla="*/ 1400537 h 1400537"/>
                    <a:gd name="connsiteX2" fmla="*/ 57873 w 57873"/>
                    <a:gd name="connsiteY2" fmla="*/ 1400537 h 1400537"/>
                    <a:gd name="connsiteX3" fmla="*/ 46298 w 57873"/>
                    <a:gd name="connsiteY3" fmla="*/ 57873 h 1400537"/>
                    <a:gd name="connsiteX4" fmla="*/ 0 w 57873"/>
                    <a:gd name="connsiteY4" fmla="*/ 0 h 1400537"/>
                    <a:gd name="connsiteX0" fmla="*/ 0 w 83739"/>
                    <a:gd name="connsiteY0" fmla="*/ 0 h 1400537"/>
                    <a:gd name="connsiteX1" fmla="*/ 57873 w 83739"/>
                    <a:gd name="connsiteY1" fmla="*/ 1400537 h 1400537"/>
                    <a:gd name="connsiteX2" fmla="*/ 57873 w 83739"/>
                    <a:gd name="connsiteY2" fmla="*/ 1400537 h 1400537"/>
                    <a:gd name="connsiteX3" fmla="*/ 83646 w 83739"/>
                    <a:gd name="connsiteY3" fmla="*/ 1142730 h 1400537"/>
                    <a:gd name="connsiteX4" fmla="*/ 46298 w 83739"/>
                    <a:gd name="connsiteY4" fmla="*/ 57873 h 1400537"/>
                    <a:gd name="connsiteX5" fmla="*/ 0 w 83739"/>
                    <a:gd name="connsiteY5" fmla="*/ 0 h 1400537"/>
                    <a:gd name="connsiteX0" fmla="*/ 0 w 114172"/>
                    <a:gd name="connsiteY0" fmla="*/ 0 h 1400537"/>
                    <a:gd name="connsiteX1" fmla="*/ 57873 w 114172"/>
                    <a:gd name="connsiteY1" fmla="*/ 1400537 h 1400537"/>
                    <a:gd name="connsiteX2" fmla="*/ 57873 w 114172"/>
                    <a:gd name="connsiteY2" fmla="*/ 1400537 h 1400537"/>
                    <a:gd name="connsiteX3" fmla="*/ 114126 w 114172"/>
                    <a:gd name="connsiteY3" fmla="*/ 1136634 h 1400537"/>
                    <a:gd name="connsiteX4" fmla="*/ 46298 w 114172"/>
                    <a:gd name="connsiteY4" fmla="*/ 57873 h 1400537"/>
                    <a:gd name="connsiteX5" fmla="*/ 0 w 114172"/>
                    <a:gd name="connsiteY5" fmla="*/ 0 h 140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2" h="1400537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</a:pPr>
                  <a:endParaRPr lang="vi-VN" sz="2400" b="1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66" b="96151" l="24898" r="76658">
                              <a14:foregroundMark x1="30139" y1="9337" x2="46274" y2="16216"/>
                              <a14:foregroundMark x1="46274" y1="17609" x2="54464" y2="23014"/>
                              <a14:foregroundMark x1="56921" y1="29894" x2="69533" y2="34316"/>
                              <a14:foregroundMark x1="69861" y1="35627" x2="69533" y2="63554"/>
                              <a14:foregroundMark x1="68223" y1="62735" x2="70352" y2="43325"/>
                              <a14:foregroundMark x1="71171" y1="38084" x2="71990" y2="51515"/>
                              <a14:foregroundMark x1="66830" y1="41360" x2="67649" y2="52334"/>
                              <a14:foregroundMark x1="68468" y1="43571" x2="48485" y2="34562"/>
                              <a14:foregroundMark x1="69533" y1="48239" x2="62408" y2="37592"/>
                              <a14:foregroundMark x1="63554" y1="38657" x2="66257" y2="47174"/>
                              <a14:foregroundMark x1="53153" y1="19492" x2="54464" y2="23014"/>
                              <a14:foregroundMark x1="27109" y1="8272" x2="29566" y2="50942"/>
                              <a14:foregroundMark x1="31777" y1="40868" x2="30631" y2="20066"/>
                              <a14:foregroundMark x1="28174" y1="8845" x2="29566" y2="42506"/>
                              <a14:foregroundMark x1="36691" y1="46847" x2="42424" y2="48485"/>
                              <a14:foregroundMark x1="45455" y1="56429" x2="46519" y2="60033"/>
                              <a14:foregroundMark x1="49877" y1="44144" x2="58886" y2="65766"/>
                              <a14:foregroundMark x1="44799" y1="56429" x2="44881" y2="52252"/>
                              <a14:foregroundMark x1="64046" y1="38903" x2="62326" y2="45127"/>
                              <a14:foregroundMark x1="65684" y1="38002" x2="63964" y2="43735"/>
                              <a14:foregroundMark x1="62981" y1="38084" x2="63554" y2="41687"/>
                              <a14:foregroundMark x1="64619" y1="37838" x2="62162" y2="40295"/>
                              <a14:foregroundMark x1="64373" y1="38084" x2="65192" y2="44554"/>
                              <a14:foregroundMark x1="62735" y1="38903" x2="66257" y2="41360"/>
                              <a14:foregroundMark x1="66011" y1="45373" x2="69124" y2="50696"/>
                              <a14:foregroundMark x1="67813" y1="44963" x2="69042" y2="50123"/>
                              <a14:foregroundMark x1="69042" y1="44554" x2="69533" y2="50041"/>
                              <a14:foregroundMark x1="69451" y1="44308" x2="69861" y2="50041"/>
                              <a14:foregroundMark x1="69861" y1="45946" x2="69943" y2="51843"/>
                              <a14:foregroundMark x1="69697" y1="45536" x2="69861" y2="51515"/>
                              <a14:foregroundMark x1="69861" y1="46192" x2="70516" y2="49877"/>
                              <a14:foregroundMark x1="71499" y1="51351" x2="66011" y2="47830"/>
                              <a14:foregroundMark x1="64865" y1="38657" x2="62408" y2="41360"/>
                              <a14:foregroundMark x1="61753" y1="38247" x2="64373" y2="41933"/>
                              <a14:foregroundMark x1="59951" y1="38411" x2="66011" y2="41278"/>
                              <a14:foregroundMark x1="65684" y1="37265" x2="63964" y2="41360"/>
                              <a14:foregroundMark x1="59541" y1="37428" x2="61179" y2="42506"/>
                              <a14:foregroundMark x1="61753" y1="38411" x2="64373" y2="43489"/>
                              <a14:foregroundMark x1="62735" y1="39230" x2="62981" y2="41933"/>
                              <a14:foregroundMark x1="61507" y1="37674" x2="62817" y2="43735"/>
                              <a14:foregroundMark x1="61998" y1="38084" x2="63145" y2="42097"/>
                              <a14:foregroundMark x1="61589" y1="38247" x2="63145" y2="42670"/>
                              <a14:foregroundMark x1="62408" y1="37428" x2="64046" y2="42916"/>
                              <a14:foregroundMark x1="62981" y1="37674" x2="65029" y2="43489"/>
                              <a14:foregroundMark x1="63145" y1="35790" x2="66093" y2="44144"/>
                              <a14:foregroundMark x1="64455" y1="37265" x2="66257" y2="45536"/>
                              <a14:foregroundMark x1="64373" y1="37838" x2="67240" y2="43079"/>
                              <a14:foregroundMark x1="62981" y1="38411" x2="62817" y2="43079"/>
                              <a14:foregroundMark x1="62817" y1="42097" x2="65192" y2="45536"/>
                              <a14:foregroundMark x1="28501" y1="26454" x2="29566" y2="42752"/>
                              <a14:foregroundMark x1="26863" y1="5815" x2="33170" y2="93939"/>
                              <a14:foregroundMark x1="27355" y1="4996" x2="27109" y2="8026"/>
                              <a14:foregroundMark x1="61916" y1="36773" x2="66749" y2="41769"/>
                              <a14:foregroundMark x1="65192" y1="34889" x2="67322" y2="46192"/>
                              <a14:foregroundMark x1="68468" y1="41032" x2="69206" y2="52334"/>
                              <a14:foregroundMark x1="70762" y1="46028" x2="70188" y2="51761"/>
                              <a14:foregroundMark x1="71335" y1="47174" x2="69042" y2="52170"/>
                              <a14:foregroundMark x1="71744" y1="51188" x2="65438" y2="48157"/>
                              <a14:foregroundMark x1="67158" y1="47748" x2="70188" y2="49877"/>
                              <a14:foregroundMark x1="71581" y1="52334" x2="62326" y2="36036"/>
                              <a14:foregroundMark x1="62572" y1="35299" x2="66339" y2="40049"/>
                              <a14:foregroundMark x1="64455" y1="35053" x2="65602" y2="41196"/>
                              <a14:foregroundMark x1="64619" y1="35872" x2="66175" y2="45045"/>
                              <a14:foregroundMark x1="62899" y1="38329" x2="65192" y2="44636"/>
                              <a14:foregroundMark x1="63145" y1="37183" x2="65029" y2="44308"/>
                              <a14:foregroundMark x1="62162" y1="37183" x2="67158" y2="46765"/>
                              <a14:foregroundMark x1="63309" y1="35463" x2="68059" y2="52334"/>
                              <a14:foregroundMark x1="65192" y1="40868" x2="70434" y2="50450"/>
                              <a14:foregroundMark x1="68059" y1="41769" x2="69451" y2="50205"/>
                              <a14:foregroundMark x1="67158" y1="41605" x2="68468" y2="52744"/>
                              <a14:foregroundMark x1="68468" y1="47174" x2="69861" y2="54218"/>
                              <a14:foregroundMark x1="68059" y1="44881" x2="69451" y2="53481"/>
                              <a14:foregroundMark x1="69206" y1="45618" x2="70434" y2="55201"/>
                              <a14:foregroundMark x1="68632" y1="45618" x2="70598" y2="54054"/>
                              <a14:foregroundMark x1="69861" y1="47748" x2="69861" y2="53317"/>
                              <a14:foregroundMark x1="69861" y1="46765" x2="69861" y2="51351"/>
                              <a14:foregroundMark x1="70598" y1="45618" x2="70598" y2="52170"/>
                              <a14:foregroundMark x1="70598" y1="48894" x2="71007" y2="53645"/>
                              <a14:foregroundMark x1="70434" y1="45455" x2="70434" y2="49304"/>
                              <a14:foregroundMark x1="70434" y1="46355" x2="70434" y2="54218"/>
                              <a14:foregroundMark x1="70434" y1="46929" x2="70598" y2="52170"/>
                              <a14:foregroundMark x1="70598" y1="47338" x2="70598" y2="53890"/>
                              <a14:foregroundMark x1="70188" y1="44472" x2="70188" y2="52170"/>
                              <a14:foregroundMark x1="70188" y1="43898" x2="70762" y2="52744"/>
                              <a14:foregroundMark x1="70434" y1="47748" x2="70762" y2="53071"/>
                              <a14:foregroundMark x1="69861" y1="43161" x2="70025" y2="50450"/>
                              <a14:foregroundMark x1="66175" y1="40459" x2="67486" y2="48321"/>
                              <a14:foregroundMark x1="65192" y1="35872" x2="67895" y2="47174"/>
                              <a14:foregroundMark x1="63882" y1="36036" x2="66585" y2="44308"/>
                              <a14:foregroundMark x1="64292" y1="38903" x2="65602" y2="45209"/>
                              <a14:foregroundMark x1="63882" y1="38739" x2="65766" y2="45209"/>
                              <a14:foregroundMark x1="64046" y1="39066" x2="65192" y2="44308"/>
                              <a14:foregroundMark x1="63882" y1="41032" x2="65029" y2="45618"/>
                              <a14:foregroundMark x1="64292" y1="41605" x2="65602" y2="46929"/>
                              <a14:foregroundMark x1="70188" y1="46765" x2="70025" y2="53972"/>
                              <a14:foregroundMark x1="70352" y1="45700" x2="70352" y2="51843"/>
                              <a14:foregroundMark x1="70352" y1="43980" x2="69861" y2="52007"/>
                              <a14:foregroundMark x1="69533" y1="44308" x2="69124" y2="52334"/>
                              <a14:foregroundMark x1="68305" y1="48321" x2="68305" y2="53645"/>
                              <a14:foregroundMark x1="67895" y1="46028" x2="67731" y2="50942"/>
                              <a14:foregroundMark x1="67568" y1="47502" x2="67568" y2="53071"/>
                              <a14:foregroundMark x1="66912" y1="47093" x2="66912" y2="53071"/>
                              <a14:foregroundMark x1="66912" y1="48894" x2="66912" y2="54136"/>
                              <a14:foregroundMark x1="66912" y1="45864" x2="67240" y2="53399"/>
                              <a14:foregroundMark x1="67404" y1="46355" x2="68141" y2="53972"/>
                              <a14:foregroundMark x1="68141" y1="47420" x2="69124" y2="54791"/>
                              <a14:foregroundMark x1="70025" y1="44308" x2="70188" y2="53071"/>
                              <a14:foregroundMark x1="71253" y1="43407" x2="71253" y2="50287"/>
                              <a14:foregroundMark x1="71253" y1="47256" x2="71253" y2="55528"/>
                              <a14:foregroundMark x1="71826" y1="45536" x2="71826" y2="52907"/>
                              <a14:foregroundMark x1="71826" y1="47093" x2="71826" y2="52580"/>
                              <a14:foregroundMark x1="71663" y1="45536" x2="71663" y2="52580"/>
                              <a14:foregroundMark x1="71663" y1="46028" x2="70925" y2="53563"/>
                              <a14:foregroundMark x1="70925" y1="46765" x2="70925" y2="52907"/>
                              <a14:foregroundMark x1="70925" y1="43898" x2="70598" y2="53235"/>
                              <a14:foregroundMark x1="70598" y1="48321" x2="70352" y2="53071"/>
                              <a14:foregroundMark x1="70188" y1="47256" x2="70352" y2="53972"/>
                              <a14:foregroundMark x1="70352" y1="46601" x2="70352" y2="54136"/>
                              <a14:foregroundMark x1="70352" y1="45700" x2="70352" y2="50614"/>
                              <a14:foregroundMark x1="70352" y1="47093" x2="70352" y2="53071"/>
                              <a14:foregroundMark x1="70352" y1="47502" x2="70188" y2="54300"/>
                              <a14:foregroundMark x1="69369" y1="46028" x2="69206" y2="50614"/>
                              <a14:foregroundMark x1="69206" y1="47666" x2="69206" y2="52416"/>
                              <a14:foregroundMark x1="69206" y1="44963" x2="69206" y2="49713"/>
                              <a14:foregroundMark x1="69206" y1="45536" x2="68960" y2="49959"/>
                              <a14:foregroundMark x1="68960" y1="45209" x2="68305" y2="53563"/>
                              <a14:foregroundMark x1="67731" y1="48731" x2="67731" y2="54464"/>
                              <a14:foregroundMark x1="66912" y1="47093" x2="66912" y2="52334"/>
                              <a14:foregroundMark x1="68059" y1="46192" x2="68468" y2="52334"/>
                              <a14:foregroundMark x1="69369" y1="48321" x2="69861" y2="52580"/>
                              <a14:foregroundMark x1="70598" y1="47256" x2="70925" y2="52907"/>
                              <a14:foregroundMark x1="70925" y1="49386" x2="71417" y2="55528"/>
                              <a14:foregroundMark x1="66667" y1="39885" x2="66667" y2="43079"/>
                              <a14:foregroundMark x1="63882" y1="36364" x2="63882" y2="44144"/>
                              <a14:foregroundMark x1="27518" y1="8108" x2="28583" y2="27518"/>
                              <a14:foregroundMark x1="27846" y1="9091" x2="27928" y2="15889"/>
                              <a14:foregroundMark x1="28256" y1="9091" x2="27928" y2="15233"/>
                              <a14:foregroundMark x1="27928" y1="9582" x2="27928" y2="15315"/>
                              <a14:foregroundMark x1="27518" y1="8518" x2="28583" y2="33743"/>
                              <a14:foregroundMark x1="28010" y1="9500" x2="28256" y2="33170"/>
                              <a14:foregroundMark x1="29238" y1="17199" x2="29238" y2="27027"/>
                              <a14:foregroundMark x1="28829" y1="20147" x2="28665" y2="29484"/>
                              <a14:foregroundMark x1="28665" y1="18509" x2="28665" y2="29975"/>
                              <a14:foregroundMark x1="28419" y1="18591" x2="28337" y2="29730"/>
                              <a14:foregroundMark x1="28256" y1="16462" x2="28256" y2="25471"/>
                              <a14:foregroundMark x1="27437" y1="9173" x2="27437" y2="20147"/>
                              <a14:foregroundMark x1="28010" y1="9337" x2="28337" y2="26454"/>
                              <a14:foregroundMark x1="28665" y1="8681" x2="28665" y2="17690"/>
                              <a14:foregroundMark x1="27928" y1="9582" x2="27928" y2="16871"/>
                              <a14:foregroundMark x1="27928" y1="10074" x2="27928" y2="16380"/>
                              <a14:foregroundMark x1="27928" y1="9910" x2="28092" y2="16953"/>
                              <a14:foregroundMark x1="27518" y1="10319" x2="28993" y2="23260"/>
                              <a14:foregroundMark x1="27764" y1="16462" x2="28092" y2="24652"/>
                              <a14:foregroundMark x1="27928" y1="18755" x2="27928" y2="22113"/>
                              <a14:foregroundMark x1="27682" y1="19165" x2="28010" y2="23915"/>
                              <a14:foregroundMark x1="29238" y1="36773" x2="28911" y2="43571"/>
                              <a14:foregroundMark x1="28829" y1="37183" x2="28829" y2="41769"/>
                              <a14:foregroundMark x1="28501" y1="36691" x2="28665" y2="40704"/>
                              <a14:foregroundMark x1="28665" y1="34562" x2="29566" y2="42015"/>
                              <a14:foregroundMark x1="29566" y1="33415" x2="30221" y2="41114"/>
                              <a14:foregroundMark x1="30221" y1="32187" x2="30631" y2="40459"/>
                              <a14:foregroundMark x1="30631" y1="26699" x2="30631" y2="33989"/>
                              <a14:foregroundMark x1="29484" y1="26699" x2="29484" y2="34808"/>
                              <a14:foregroundMark x1="28993" y1="24980" x2="29075" y2="33088"/>
                              <a14:foregroundMark x1="28501" y1="23833" x2="28501" y2="32596"/>
                              <a14:foregroundMark x1="28501" y1="23260" x2="29075" y2="33661"/>
                              <a14:foregroundMark x1="28419" y1="22932" x2="28419" y2="29975"/>
                              <a14:foregroundMark x1="28419" y1="21048" x2="28665" y2="31695"/>
                              <a14:foregroundMark x1="27928" y1="24161" x2="28419" y2="33907"/>
                              <a14:foregroundMark x1="28419" y1="24324" x2="30303" y2="36937"/>
                              <a14:backgroundMark x1="26044" y1="32596" x2="27764" y2="70844"/>
                              <a14:backgroundMark x1="33661" y1="54300" x2="36118" y2="74283"/>
                              <a14:backgroundMark x1="30958" y1="4423" x2="55610" y2="12940"/>
                              <a14:backgroundMark x1="51515" y1="11548" x2="67322" y2="26044"/>
                              <a14:backgroundMark x1="61916" y1="27191" x2="71744" y2="26618"/>
                              <a14:backgroundMark x1="69533" y1="6388" x2="71744" y2="19247"/>
                              <a14:backgroundMark x1="75020" y1="32924" x2="74201" y2="94267"/>
                              <a14:backgroundMark x1="70925" y1="92056" x2="38575" y2="91237"/>
                              <a14:backgroundMark x1="32023" y1="94758" x2="26044" y2="7699"/>
                              <a14:backgroundMark x1="31450" y1="53972" x2="34480" y2="93694"/>
                              <a14:backgroundMark x1="38575" y1="94758" x2="59132" y2="95086"/>
                              <a14:backgroundMark x1="37265" y1="58067" x2="45209" y2="80835"/>
                              <a14:backgroundMark x1="43243" y1="71007" x2="67649" y2="81081"/>
                              <a14:backgroundMark x1="70106" y1="73464" x2="40213" y2="8468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048" r="23612"/>
                <a:stretch/>
              </p:blipFill>
              <p:spPr bwMode="auto"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clrChange>
                  <a:clrFrom>
                    <a:srgbClr val="CBC9CC"/>
                  </a:clrFrom>
                  <a:clrTo>
                    <a:srgbClr val="CBC9C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439" b="97073" l="9016" r="67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4555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1028700" y="1938007"/>
            <a:ext cx="1676400" cy="419490"/>
          </a:xfrm>
          <a:prstGeom prst="round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Authenticated?</a:t>
            </a:r>
            <a:endParaRPr lang="en-US" dirty="0"/>
          </a:p>
        </p:txBody>
      </p:sp>
      <p:sp>
        <p:nvSpPr>
          <p:cNvPr id="15" name="Diamond 14"/>
          <p:cNvSpPr/>
          <p:nvPr/>
        </p:nvSpPr>
        <p:spPr>
          <a:xfrm>
            <a:off x="1672046" y="2567723"/>
            <a:ext cx="389708" cy="277804"/>
          </a:xfrm>
          <a:prstGeom prst="diamond">
            <a:avLst/>
          </a:prstGeom>
          <a:ln w="317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iamond 15"/>
          <p:cNvSpPr/>
          <p:nvPr/>
        </p:nvSpPr>
        <p:spPr>
          <a:xfrm>
            <a:off x="1672046" y="4087370"/>
            <a:ext cx="389708" cy="277804"/>
          </a:xfrm>
          <a:prstGeom prst="diamond">
            <a:avLst/>
          </a:prstGeom>
          <a:ln w="317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028700" y="3464359"/>
            <a:ext cx="1676400" cy="419490"/>
          </a:xfrm>
          <a:prstGeom prst="round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/admin/*?</a:t>
            </a:r>
            <a:endParaRPr lang="en-US" dirty="0"/>
          </a:p>
        </p:txBody>
      </p:sp>
      <p:sp>
        <p:nvSpPr>
          <p:cNvPr id="18" name="Diamond 17"/>
          <p:cNvSpPr/>
          <p:nvPr/>
        </p:nvSpPr>
        <p:spPr>
          <a:xfrm>
            <a:off x="3429000" y="4664704"/>
            <a:ext cx="389708" cy="277804"/>
          </a:xfrm>
          <a:prstGeom prst="diamond">
            <a:avLst/>
          </a:prstGeom>
          <a:ln w="317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2785654" y="4014350"/>
            <a:ext cx="1676400" cy="419490"/>
          </a:xfrm>
          <a:prstGeom prst="round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Role?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5" idx="3"/>
            <a:endCxn id="62" idx="1"/>
          </p:cNvCxnSpPr>
          <p:nvPr/>
        </p:nvCxnSpPr>
        <p:spPr>
          <a:xfrm flipV="1">
            <a:off x="2061754" y="2706624"/>
            <a:ext cx="19431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2"/>
            <a:endCxn id="15" idx="0"/>
          </p:cNvCxnSpPr>
          <p:nvPr/>
        </p:nvCxnSpPr>
        <p:spPr>
          <a:xfrm>
            <a:off x="1866900" y="2357497"/>
            <a:ext cx="0" cy="210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5" idx="2"/>
            <a:endCxn id="17" idx="0"/>
          </p:cNvCxnSpPr>
          <p:nvPr/>
        </p:nvCxnSpPr>
        <p:spPr>
          <a:xfrm>
            <a:off x="1866900" y="2845527"/>
            <a:ext cx="0" cy="618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2"/>
            <a:endCxn id="16" idx="0"/>
          </p:cNvCxnSpPr>
          <p:nvPr/>
        </p:nvCxnSpPr>
        <p:spPr>
          <a:xfrm>
            <a:off x="1866900" y="3883849"/>
            <a:ext cx="0" cy="203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6" idx="3"/>
            <a:endCxn id="19" idx="1"/>
          </p:cNvCxnSpPr>
          <p:nvPr/>
        </p:nvCxnSpPr>
        <p:spPr>
          <a:xfrm flipV="1">
            <a:off x="2061754" y="4224095"/>
            <a:ext cx="723900" cy="2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2"/>
            <a:endCxn id="18" idx="0"/>
          </p:cNvCxnSpPr>
          <p:nvPr/>
        </p:nvCxnSpPr>
        <p:spPr>
          <a:xfrm>
            <a:off x="3623854" y="4433840"/>
            <a:ext cx="0" cy="230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8" idx="3"/>
            <a:endCxn id="62" idx="2"/>
          </p:cNvCxnSpPr>
          <p:nvPr/>
        </p:nvCxnSpPr>
        <p:spPr>
          <a:xfrm flipV="1">
            <a:off x="3818708" y="3071632"/>
            <a:ext cx="1062446" cy="17319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411330" y="2764296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057400" y="233729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456761" y="423794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965944" y="3902704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16" idx="2"/>
            <a:endCxn id="59" idx="0"/>
          </p:cNvCxnSpPr>
          <p:nvPr/>
        </p:nvCxnSpPr>
        <p:spPr>
          <a:xfrm>
            <a:off x="1866900" y="4365174"/>
            <a:ext cx="0" cy="883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186241" y="4825580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716919" y="448003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55" name="Elbow Connector 54"/>
          <p:cNvCxnSpPr>
            <a:stCxn id="62" idx="0"/>
            <a:endCxn id="14" idx="0"/>
          </p:cNvCxnSpPr>
          <p:nvPr/>
        </p:nvCxnSpPr>
        <p:spPr>
          <a:xfrm rot="16200000" flipV="1">
            <a:off x="3200031" y="604877"/>
            <a:ext cx="347993" cy="3014254"/>
          </a:xfrm>
          <a:prstGeom prst="bentConnector3">
            <a:avLst>
              <a:gd name="adj1" fmla="val 1656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Document 58"/>
          <p:cNvSpPr/>
          <p:nvPr/>
        </p:nvSpPr>
        <p:spPr>
          <a:xfrm>
            <a:off x="990600" y="5191028"/>
            <a:ext cx="1752600" cy="841248"/>
          </a:xfrm>
          <a:prstGeom prst="flowChartDocumen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Secured Servlets</a:t>
            </a:r>
            <a:endParaRPr lang="en-US" dirty="0"/>
          </a:p>
        </p:txBody>
      </p:sp>
      <p:sp>
        <p:nvSpPr>
          <p:cNvPr id="62" name="Flowchart: Document 61"/>
          <p:cNvSpPr/>
          <p:nvPr/>
        </p:nvSpPr>
        <p:spPr>
          <a:xfrm>
            <a:off x="4004854" y="2286000"/>
            <a:ext cx="1752600" cy="841248"/>
          </a:xfrm>
          <a:prstGeom prst="flowChartDocumen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 In</a:t>
            </a:r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1676400" y="1066800"/>
            <a:ext cx="381000" cy="3951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>
            <a:stCxn id="66" idx="4"/>
            <a:endCxn id="14" idx="0"/>
          </p:cNvCxnSpPr>
          <p:nvPr/>
        </p:nvCxnSpPr>
        <p:spPr>
          <a:xfrm>
            <a:off x="1866900" y="1461952"/>
            <a:ext cx="0" cy="476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676400" y="6338926"/>
            <a:ext cx="381000" cy="39515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1752600" y="6423836"/>
            <a:ext cx="228600" cy="2286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>
            <a:stCxn id="59" idx="2"/>
            <a:endCxn id="70" idx="0"/>
          </p:cNvCxnSpPr>
          <p:nvPr/>
        </p:nvCxnSpPr>
        <p:spPr>
          <a:xfrm>
            <a:off x="1866900" y="5976660"/>
            <a:ext cx="0" cy="362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Authorization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714308" y="1066800"/>
            <a:ext cx="4868092" cy="5257800"/>
          </a:xfrm>
        </p:spPr>
        <p:txBody>
          <a:bodyPr/>
          <a:lstStyle/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endParaRPr lang="en-US" dirty="0" smtClean="0"/>
          </a:p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(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)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hay </a:t>
            </a:r>
            <a:r>
              <a:rPr lang="en-US" dirty="0" err="1" smtClean="0"/>
              <a:t>không</a:t>
            </a:r>
            <a:endParaRPr lang="en-US" dirty="0"/>
          </a:p>
        </p:txBody>
      </p:sp>
      <p:cxnSp>
        <p:nvCxnSpPr>
          <p:cNvPr id="5" name="Elbow Connector 4"/>
          <p:cNvCxnSpPr>
            <a:stCxn id="18" idx="2"/>
            <a:endCxn id="59" idx="3"/>
          </p:cNvCxnSpPr>
          <p:nvPr/>
        </p:nvCxnSpPr>
        <p:spPr>
          <a:xfrm rot="5400000">
            <a:off x="2848955" y="4836753"/>
            <a:ext cx="669144" cy="8806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51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Security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Assignment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Authentication: </a:t>
            </a:r>
            <a:r>
              <a:rPr lang="en-US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lang="en-US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"/account/change-password“: </a:t>
            </a:r>
            <a:r>
              <a:rPr lang="en-US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endParaRPr lang="en-US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"/</a:t>
            </a:r>
            <a:r>
              <a:rPr lang="en-US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account/edit-profile“: </a:t>
            </a:r>
            <a:r>
              <a:rPr lang="en-US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endParaRPr lang="en-US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"/video/like</a:t>
            </a:r>
            <a:r>
              <a:rPr lang="en-US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/*“: </a:t>
            </a:r>
            <a:r>
              <a:rPr lang="en-US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tiểu</a:t>
            </a:r>
            <a:r>
              <a:rPr lang="en-US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video</a:t>
            </a:r>
            <a:endParaRPr lang="en-US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"/video/share</a:t>
            </a:r>
            <a:r>
              <a:rPr lang="en-US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/*“: Chia </a:t>
            </a:r>
            <a:r>
              <a:rPr lang="en-US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tiểu</a:t>
            </a:r>
            <a:r>
              <a:rPr lang="en-US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video</a:t>
            </a:r>
          </a:p>
          <a:p>
            <a:r>
              <a:rPr lang="en-US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Authorization: </a:t>
            </a:r>
            <a:r>
              <a:rPr lang="en-US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Administrator (</a:t>
            </a:r>
            <a:r>
              <a:rPr lang="en-US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"/admin</a:t>
            </a:r>
            <a:r>
              <a:rPr lang="en-US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/*“: </a:t>
            </a:r>
            <a:r>
              <a:rPr lang="en-US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976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Security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Assignment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14400"/>
            <a:ext cx="9892583" cy="575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858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AuthFilter.doFilter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914400"/>
            <a:ext cx="10972801" cy="563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965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91519" y="3953470"/>
            <a:ext cx="81146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cap="small" dirty="0" err="1" smtClean="0">
                <a:ln w="22225">
                  <a:solidFill>
                    <a:srgbClr val="FF5A33"/>
                  </a:solidFill>
                  <a:prstDash val="solid"/>
                </a:ln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Demostation</a:t>
            </a:r>
            <a:endParaRPr lang="en-US" sz="4800" b="1" cap="small" dirty="0" smtClean="0">
              <a:ln w="22225">
                <a:solidFill>
                  <a:srgbClr val="FF5A33"/>
                </a:solidFill>
                <a:prstDash val="solid"/>
              </a:ln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4872335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7200" y="1143000"/>
            <a:ext cx="2543530" cy="37819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324537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1143000"/>
          </a:xfrm>
        </p:spPr>
        <p:txBody>
          <a:bodyPr/>
          <a:lstStyle/>
          <a:p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RRSharer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nắm</a:t>
            </a:r>
            <a:r>
              <a:rPr lang="en-US" dirty="0" smtClean="0"/>
              <a:t> </a:t>
            </a:r>
            <a:r>
              <a:rPr lang="en-US" dirty="0" err="1" smtClean="0"/>
              <a:t>giữ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chia </a:t>
            </a:r>
            <a:r>
              <a:rPr lang="en-US" dirty="0" err="1" smtClean="0"/>
              <a:t>sẻ</a:t>
            </a:r>
            <a:r>
              <a:rPr lang="en-US" dirty="0" smtClean="0"/>
              <a:t> request </a:t>
            </a:r>
            <a:r>
              <a:rPr lang="en-US" dirty="0" err="1" smtClean="0"/>
              <a:t>và</a:t>
            </a:r>
            <a:r>
              <a:rPr lang="en-US" dirty="0" smtClean="0"/>
              <a:t> response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Thread.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73406" y="2438400"/>
            <a:ext cx="1930402" cy="1066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AppFilter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621406" y="2438400"/>
            <a:ext cx="1930402" cy="1066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Behind Filters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707506" y="2438400"/>
            <a:ext cx="1930402" cy="1066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Behind Servlets</a:t>
            </a:r>
            <a:endParaRPr lang="en-US" dirty="0"/>
          </a:p>
        </p:txBody>
      </p:sp>
      <p:sp>
        <p:nvSpPr>
          <p:cNvPr id="8" name="Flowchart: Connector 7"/>
          <p:cNvSpPr/>
          <p:nvPr/>
        </p:nvSpPr>
        <p:spPr>
          <a:xfrm>
            <a:off x="5389508" y="2667000"/>
            <a:ext cx="228600" cy="2286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5389508" y="3048000"/>
            <a:ext cx="228600" cy="2286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6507106" y="2667000"/>
            <a:ext cx="228600" cy="2286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6507106" y="3048000"/>
            <a:ext cx="228600" cy="2286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8437508" y="2667000"/>
            <a:ext cx="228600" cy="2286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/>
          <p:cNvSpPr/>
          <p:nvPr/>
        </p:nvSpPr>
        <p:spPr>
          <a:xfrm>
            <a:off x="8437508" y="3048000"/>
            <a:ext cx="228600" cy="2286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/>
          <p:cNvSpPr/>
          <p:nvPr/>
        </p:nvSpPr>
        <p:spPr>
          <a:xfrm>
            <a:off x="9576884" y="2667000"/>
            <a:ext cx="228600" cy="2286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9576884" y="3048000"/>
            <a:ext cx="228600" cy="2286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/>
          <p:cNvSpPr/>
          <p:nvPr/>
        </p:nvSpPr>
        <p:spPr>
          <a:xfrm>
            <a:off x="3459106" y="2667000"/>
            <a:ext cx="228600" cy="2286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/>
          <p:cNvSpPr/>
          <p:nvPr/>
        </p:nvSpPr>
        <p:spPr>
          <a:xfrm>
            <a:off x="3459106" y="3048000"/>
            <a:ext cx="228600" cy="2286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92183" y="2438400"/>
            <a:ext cx="1705058" cy="1066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Browser</a:t>
            </a:r>
            <a:endParaRPr lang="en-US" dirty="0"/>
          </a:p>
        </p:txBody>
      </p:sp>
      <p:sp>
        <p:nvSpPr>
          <p:cNvPr id="19" name="Flowchart: Connector 18"/>
          <p:cNvSpPr/>
          <p:nvPr/>
        </p:nvSpPr>
        <p:spPr>
          <a:xfrm>
            <a:off x="2176410" y="2667000"/>
            <a:ext cx="228600" cy="2286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2176410" y="3048000"/>
            <a:ext cx="228600" cy="2286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19" idx="6"/>
            <a:endCxn id="16" idx="2"/>
          </p:cNvCxnSpPr>
          <p:nvPr/>
        </p:nvCxnSpPr>
        <p:spPr>
          <a:xfrm>
            <a:off x="2405010" y="2781300"/>
            <a:ext cx="10540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4" name="Straight Arrow Connector 23"/>
          <p:cNvCxnSpPr>
            <a:stCxn id="8" idx="6"/>
            <a:endCxn id="10" idx="2"/>
          </p:cNvCxnSpPr>
          <p:nvPr/>
        </p:nvCxnSpPr>
        <p:spPr>
          <a:xfrm>
            <a:off x="5618108" y="2781300"/>
            <a:ext cx="88899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6" name="Straight Arrow Connector 25"/>
          <p:cNvCxnSpPr>
            <a:stCxn id="12" idx="6"/>
            <a:endCxn id="14" idx="2"/>
          </p:cNvCxnSpPr>
          <p:nvPr/>
        </p:nvCxnSpPr>
        <p:spPr>
          <a:xfrm>
            <a:off x="8666108" y="2781300"/>
            <a:ext cx="9107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8" name="Straight Arrow Connector 27"/>
          <p:cNvCxnSpPr>
            <a:stCxn id="15" idx="2"/>
            <a:endCxn id="13" idx="6"/>
          </p:cNvCxnSpPr>
          <p:nvPr/>
        </p:nvCxnSpPr>
        <p:spPr>
          <a:xfrm flipH="1">
            <a:off x="8666108" y="3162300"/>
            <a:ext cx="9107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0" name="Straight Arrow Connector 29"/>
          <p:cNvCxnSpPr>
            <a:stCxn id="11" idx="2"/>
            <a:endCxn id="9" idx="6"/>
          </p:cNvCxnSpPr>
          <p:nvPr/>
        </p:nvCxnSpPr>
        <p:spPr>
          <a:xfrm flipH="1">
            <a:off x="5618108" y="3162300"/>
            <a:ext cx="88899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2" name="Straight Arrow Connector 31"/>
          <p:cNvCxnSpPr>
            <a:stCxn id="17" idx="2"/>
            <a:endCxn id="20" idx="6"/>
          </p:cNvCxnSpPr>
          <p:nvPr/>
        </p:nvCxnSpPr>
        <p:spPr>
          <a:xfrm flipH="1">
            <a:off x="2405010" y="3162300"/>
            <a:ext cx="10540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3" name="TextBox 32"/>
          <p:cNvSpPr txBox="1"/>
          <p:nvPr/>
        </p:nvSpPr>
        <p:spPr>
          <a:xfrm>
            <a:off x="2480150" y="2400301"/>
            <a:ext cx="90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411541" y="3135868"/>
            <a:ext cx="103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614021" y="2400301"/>
            <a:ext cx="90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545412" y="3135868"/>
            <a:ext cx="103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8747892" y="2400301"/>
            <a:ext cx="90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679283" y="3135868"/>
            <a:ext cx="103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503146"/>
              </p:ext>
            </p:extLst>
          </p:nvPr>
        </p:nvGraphicFramePr>
        <p:xfrm>
          <a:off x="2514600" y="5463540"/>
          <a:ext cx="47243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902"/>
                <a:gridCol w="339949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Thread Id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Request1, Response1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Thread Id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Request2, Response2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Flowchart: Internal Storage 39"/>
          <p:cNvSpPr/>
          <p:nvPr/>
        </p:nvSpPr>
        <p:spPr>
          <a:xfrm>
            <a:off x="1838214" y="3886200"/>
            <a:ext cx="5400786" cy="1524000"/>
          </a:xfrm>
          <a:prstGeom prst="flowChartInternalStorag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a</a:t>
            </a:r>
            <a:r>
              <a:rPr lang="en-US" dirty="0" smtClean="0"/>
              <a:t>dd(</a:t>
            </a:r>
            <a:r>
              <a:rPr lang="en-US" dirty="0" err="1" smtClean="0"/>
              <a:t>HttpServletRequest</a:t>
            </a:r>
            <a:r>
              <a:rPr lang="en-US" dirty="0" smtClean="0"/>
              <a:t>, </a:t>
            </a:r>
            <a:r>
              <a:rPr lang="en-US" dirty="0" err="1" smtClean="0"/>
              <a:t>HttpServletResponse</a:t>
            </a:r>
            <a:r>
              <a:rPr lang="en-US" dirty="0" smtClean="0"/>
              <a:t>)</a:t>
            </a:r>
          </a:p>
          <a:p>
            <a:r>
              <a:rPr lang="en-US" dirty="0"/>
              <a:t>r</a:t>
            </a:r>
            <a:r>
              <a:rPr lang="en-US" dirty="0" smtClean="0"/>
              <a:t>emove()</a:t>
            </a:r>
          </a:p>
          <a:p>
            <a:r>
              <a:rPr lang="en-US" dirty="0" err="1" smtClean="0"/>
              <a:t>getRequest</a:t>
            </a:r>
            <a:r>
              <a:rPr lang="en-US" dirty="0" smtClean="0"/>
              <a:t>(): </a:t>
            </a:r>
            <a:r>
              <a:rPr lang="en-US" dirty="0" err="1" smtClean="0"/>
              <a:t>HttpServletRequest</a:t>
            </a:r>
            <a:endParaRPr lang="en-US" dirty="0" smtClean="0"/>
          </a:p>
          <a:p>
            <a:r>
              <a:rPr lang="en-US" dirty="0" err="1" smtClean="0"/>
              <a:t>getResponse</a:t>
            </a:r>
            <a:r>
              <a:rPr lang="en-US" dirty="0" smtClean="0"/>
              <a:t>(): </a:t>
            </a:r>
            <a:r>
              <a:rPr lang="en-US" dirty="0" err="1" smtClean="0"/>
              <a:t>HttpServletResponse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4" idx="2"/>
            <a:endCxn id="40" idx="0"/>
          </p:cNvCxnSpPr>
          <p:nvPr/>
        </p:nvCxnSpPr>
        <p:spPr>
          <a:xfrm>
            <a:off x="4538607" y="350520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5" idx="2"/>
            <a:endCxn id="40" idx="3"/>
          </p:cNvCxnSpPr>
          <p:nvPr/>
        </p:nvCxnSpPr>
        <p:spPr>
          <a:xfrm rot="5400000">
            <a:off x="6841304" y="3902897"/>
            <a:ext cx="1143000" cy="3476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6" idx="2"/>
            <a:endCxn id="40" idx="3"/>
          </p:cNvCxnSpPr>
          <p:nvPr/>
        </p:nvCxnSpPr>
        <p:spPr>
          <a:xfrm rot="5400000">
            <a:off x="8384354" y="2359847"/>
            <a:ext cx="1143000" cy="34337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6" idx="6"/>
            <a:endCxn id="8" idx="2"/>
          </p:cNvCxnSpPr>
          <p:nvPr/>
        </p:nvCxnSpPr>
        <p:spPr>
          <a:xfrm>
            <a:off x="3687706" y="2781300"/>
            <a:ext cx="170180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9" idx="2"/>
            <a:endCxn id="17" idx="6"/>
          </p:cNvCxnSpPr>
          <p:nvPr/>
        </p:nvCxnSpPr>
        <p:spPr>
          <a:xfrm flipH="1">
            <a:off x="3687706" y="3162300"/>
            <a:ext cx="170180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761802" y="2438400"/>
            <a:ext cx="1572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RRSharer.</a:t>
            </a:r>
            <a:r>
              <a:rPr lang="en-US" b="1" i="1" dirty="0" err="1" smtClean="0">
                <a:solidFill>
                  <a:srgbClr val="FF0000"/>
                </a:solidFill>
              </a:rPr>
              <a:t>add</a:t>
            </a:r>
            <a:r>
              <a:rPr lang="en-US" b="1" i="1" dirty="0" smtClean="0">
                <a:solidFill>
                  <a:srgbClr val="FF0000"/>
                </a:solidFill>
              </a:rPr>
              <a:t>()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581400" y="3141464"/>
            <a:ext cx="1933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RRSharer.</a:t>
            </a:r>
            <a:r>
              <a:rPr lang="en-US" b="1" i="1" dirty="0" err="1" smtClean="0">
                <a:solidFill>
                  <a:srgbClr val="FF0000"/>
                </a:solidFill>
              </a:rPr>
              <a:t>remove</a:t>
            </a:r>
            <a:r>
              <a:rPr lang="en-US" b="1" i="1" dirty="0" smtClean="0">
                <a:solidFill>
                  <a:srgbClr val="FF0000"/>
                </a:solidFill>
              </a:rPr>
              <a:t>()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 rot="16200000">
            <a:off x="1625782" y="5698832"/>
            <a:ext cx="1066800" cy="641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 rot="16200000">
            <a:off x="111212" y="4898732"/>
            <a:ext cx="2667000" cy="641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RRSharer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476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AppFilter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14400"/>
            <a:ext cx="10012036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010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15977</TotalTime>
  <Words>454</Words>
  <Application>Microsoft Office PowerPoint</Application>
  <PresentationFormat>Widescreen</PresentationFormat>
  <Paragraphs>111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Arial</vt:lpstr>
      <vt:lpstr>Arial Narrow</vt:lpstr>
      <vt:lpstr>Calibri</vt:lpstr>
      <vt:lpstr>Cambria</vt:lpstr>
      <vt:lpstr>Courier New</vt:lpstr>
      <vt:lpstr>Roboto</vt:lpstr>
      <vt:lpstr>Roboto Lt</vt:lpstr>
      <vt:lpstr>Segoe UI</vt:lpstr>
      <vt:lpstr>Times New Roman</vt:lpstr>
      <vt:lpstr>Wingdings</vt:lpstr>
      <vt:lpstr>Custom Design</vt:lpstr>
      <vt:lpstr>Security with Servlet Filer</vt:lpstr>
      <vt:lpstr>Nội dung</vt:lpstr>
      <vt:lpstr>Authorization</vt:lpstr>
      <vt:lpstr>Giải pháp Security theo yêu cầu của Assignment</vt:lpstr>
      <vt:lpstr>Giải pháp Security theo yêu cầu của Assignment</vt:lpstr>
      <vt:lpstr>AuthFilter.doFilter()</vt:lpstr>
      <vt:lpstr>PowerPoint Presentation</vt:lpstr>
      <vt:lpstr>Xây dựng các lớp tiện ích</vt:lpstr>
      <vt:lpstr>AppFilter</vt:lpstr>
      <vt:lpstr>RRSharer</vt:lpstr>
      <vt:lpstr>PowerPoint Presentation</vt:lpstr>
      <vt:lpstr>Xây dựng các lớp tiện ích XParam và XCookie</vt:lpstr>
      <vt:lpstr>Lớp tiện ích XParam</vt:lpstr>
      <vt:lpstr>XParam.getString() &amp; XParam.getInt()</vt:lpstr>
      <vt:lpstr>XParam.getDouble() &amp; XParam.getBoolean()</vt:lpstr>
      <vt:lpstr>XParam.getDate()</vt:lpstr>
      <vt:lpstr>XParam.getFile()</vt:lpstr>
      <vt:lpstr>XParam.getBean()</vt:lpstr>
      <vt:lpstr>PowerPoint Presentation</vt:lpstr>
      <vt:lpstr>XCookie</vt:lpstr>
      <vt:lpstr>XCookie.get()</vt:lpstr>
      <vt:lpstr>XCookie.getValue()</vt:lpstr>
      <vt:lpstr>XCookie.add() &amp; XCookie.delete()</vt:lpstr>
      <vt:lpstr>PowerPoint Presentation</vt:lpstr>
      <vt:lpstr>Summary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DELL</cp:lastModifiedBy>
  <cp:revision>1818</cp:revision>
  <dcterms:created xsi:type="dcterms:W3CDTF">2013-04-23T08:05:33Z</dcterms:created>
  <dcterms:modified xsi:type="dcterms:W3CDTF">2024-09-16T16:56:08Z</dcterms:modified>
</cp:coreProperties>
</file>