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1"/>
  </p:notesMasterIdLst>
  <p:sldIdLst>
    <p:sldId id="541" r:id="rId2"/>
    <p:sldId id="693" r:id="rId3"/>
    <p:sldId id="850" r:id="rId4"/>
    <p:sldId id="852" r:id="rId5"/>
    <p:sldId id="855" r:id="rId6"/>
    <p:sldId id="856" r:id="rId7"/>
    <p:sldId id="864" r:id="rId8"/>
    <p:sldId id="857" r:id="rId9"/>
    <p:sldId id="858" r:id="rId10"/>
    <p:sldId id="859" r:id="rId11"/>
    <p:sldId id="865" r:id="rId12"/>
    <p:sldId id="860" r:id="rId13"/>
    <p:sldId id="861" r:id="rId14"/>
    <p:sldId id="866" r:id="rId15"/>
    <p:sldId id="862" r:id="rId16"/>
    <p:sldId id="863" r:id="rId17"/>
    <p:sldId id="739" r:id="rId18"/>
    <p:sldId id="849" r:id="rId19"/>
    <p:sldId id="6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 varScale="1">
        <p:scale>
          <a:sx n="67" d="100"/>
          <a:sy n="67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(P7.1)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Ajax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Fatch</a:t>
            </a:r>
            <a:r>
              <a:rPr lang="en-US" dirty="0" smtClean="0"/>
              <a:t> API -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1981"/>
            <a:ext cx="6601746" cy="250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93" y="3790954"/>
            <a:ext cx="5068007" cy="281979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876800" y="4969182"/>
            <a:ext cx="218440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497400" y="1716601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Bahnschrift" panose="020B0502040204020203" pitchFamily="34" charset="0"/>
              </a:rPr>
              <a:t>ServerSide</a:t>
            </a:r>
            <a:endParaRPr lang="en-US" sz="28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14043" y="4263084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Bahnschrift" panose="020B0502040204020203" pitchFamily="34" charset="0"/>
              </a:rPr>
              <a:t>ClientSide</a:t>
            </a:r>
            <a:endParaRPr lang="en-US" sz="28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21" y="1144657"/>
            <a:ext cx="860227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4804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 </a:t>
            </a:r>
            <a:r>
              <a:rPr lang="en-US" dirty="0" err="1" smtClean="0"/>
              <a:t>với</a:t>
            </a:r>
            <a:r>
              <a:rPr lang="en-US" dirty="0" smtClean="0"/>
              <a:t> Fetch API – </a:t>
            </a:r>
            <a:r>
              <a:rPr lang="en-US" dirty="0" err="1" smtClean="0"/>
              <a:t>ClientSide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1996"/>
            <a:ext cx="8001000" cy="5592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69" y="5019184"/>
            <a:ext cx="684943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 </a:t>
            </a:r>
            <a:r>
              <a:rPr lang="en-US" dirty="0" err="1" smtClean="0"/>
              <a:t>với</a:t>
            </a:r>
            <a:r>
              <a:rPr lang="en-US" dirty="0" smtClean="0"/>
              <a:t> Fetch API – </a:t>
            </a:r>
            <a:r>
              <a:rPr lang="en-US" dirty="0" err="1" smtClean="0"/>
              <a:t>ServerSide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914399"/>
            <a:ext cx="8016240" cy="58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0594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với</a:t>
            </a:r>
            <a:r>
              <a:rPr lang="en-US" dirty="0" smtClean="0"/>
              <a:t> Fetch API – </a:t>
            </a:r>
            <a:r>
              <a:rPr lang="en-US" dirty="0" err="1" smtClean="0"/>
              <a:t>ServerSide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061707"/>
            <a:ext cx="1097433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5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File với Fetch API – ClientSide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543800" cy="5829300"/>
          </a:xfrm>
          <a:prstGeom prst="rect">
            <a:avLst/>
          </a:prstGeom>
        </p:spPr>
      </p:pic>
      <p:sp>
        <p:nvSpPr>
          <p:cNvPr id="9" name="Folded Corner 8"/>
          <p:cNvSpPr/>
          <p:nvPr/>
        </p:nvSpPr>
        <p:spPr>
          <a:xfrm>
            <a:off x="7391400" y="3581400"/>
            <a:ext cx="4114800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rlow Condensed ExtraLight" panose="00000306000000000000" pitchFamily="2" charset="0"/>
              </a:rPr>
              <a:t>{"name":"</a:t>
            </a:r>
            <a:r>
              <a:rPr lang="en-US" sz="2400" dirty="0" err="1">
                <a:solidFill>
                  <a:schemeClr val="tx1"/>
                </a:solidFill>
                <a:latin typeface="Barlow Condensed ExtraLight" panose="00000306000000000000" pitchFamily="2" charset="0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Barlow Condensed ExtraLight" panose="00000306000000000000" pitchFamily="2" charset="0"/>
              </a:rPr>
              <a:t>", "age":20, "</a:t>
            </a:r>
            <a:r>
              <a:rPr lang="en-US" sz="2400" dirty="0" err="1">
                <a:solidFill>
                  <a:schemeClr val="tx1"/>
                </a:solidFill>
                <a:latin typeface="Barlow Condensed ExtraLight" panose="00000306000000000000" pitchFamily="2" charset="0"/>
              </a:rPr>
              <a:t>gender":true</a:t>
            </a:r>
            <a:r>
              <a:rPr lang="en-US" sz="2400" dirty="0">
                <a:solidFill>
                  <a:schemeClr val="tx1"/>
                </a:solidFill>
                <a:latin typeface="Barlow Condensed ExtraLight" panose="00000306000000000000" pitchFamily="2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5003" y="3119735"/>
            <a:ext cx="114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ata.txt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6934200" y="3048000"/>
            <a:ext cx="3470803" cy="30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Ajax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Fetch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Upload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Ajax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Download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Ajax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Fetch API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Upload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Ajax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Download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Ajax</a:t>
            </a: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 (client side)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(server side)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(refresh)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 smtClean="0"/>
          </a:p>
          <a:p>
            <a:pPr lvl="1"/>
            <a:r>
              <a:rPr lang="en-US" dirty="0" smtClean="0"/>
              <a:t>Download (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Upload (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):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JavaScript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1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r>
              <a:rPr lang="en-US" dirty="0" smtClean="0"/>
              <a:t>Fetch API: </a:t>
            </a:r>
            <a:r>
              <a:rPr lang="en-US" dirty="0" err="1" smtClean="0"/>
              <a:t>thuần</a:t>
            </a:r>
            <a:r>
              <a:rPr lang="en-US" dirty="0" smtClean="0"/>
              <a:t> JavaScript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(text, binary, </a:t>
            </a:r>
            <a:r>
              <a:rPr lang="en-US" dirty="0" err="1" smtClean="0"/>
              <a:t>json</a:t>
            </a:r>
            <a:r>
              <a:rPr lang="en-US" dirty="0" smtClean="0"/>
              <a:t>…)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Axios</a:t>
            </a:r>
            <a:r>
              <a:rPr lang="en-US" dirty="0" smtClean="0"/>
              <a:t>…: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Fecth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JavaScript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(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33" y="2133601"/>
            <a:ext cx="6763967" cy="2065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33" y="4654043"/>
            <a:ext cx="6707777" cy="12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Fetch API – </a:t>
            </a:r>
            <a:r>
              <a:rPr lang="en-US" dirty="0" err="1" smtClean="0"/>
              <a:t>ServerSide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085523"/>
            <a:ext cx="1094575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Fetch API – </a:t>
            </a:r>
            <a:r>
              <a:rPr lang="en-US" dirty="0" err="1" smtClean="0"/>
              <a:t>ClientSide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07778"/>
            <a:ext cx="10972800" cy="152335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.then(</a:t>
            </a:r>
            <a:r>
              <a:rPr lang="en-US" dirty="0" err="1" smtClean="0"/>
              <a:t>resp</a:t>
            </a:r>
            <a:r>
              <a:rPr lang="en-US" dirty="0" smtClean="0"/>
              <a:t>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side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ok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status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text()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6" y="990600"/>
            <a:ext cx="6639852" cy="37724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61" y="1811741"/>
            <a:ext cx="5115639" cy="22863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2438400"/>
            <a:ext cx="2108201" cy="46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15000" y="2895600"/>
            <a:ext cx="1193801" cy="49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57800" y="3753337"/>
            <a:ext cx="1651001" cy="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9757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 -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dung</a:t>
            </a:r>
          </a:p>
          <a:p>
            <a:pPr lvl="1"/>
            <a:r>
              <a:rPr lang="en-US" dirty="0" err="1" smtClean="0"/>
              <a:t>HttpServletResponse.SC_BAD_REQUEST</a:t>
            </a:r>
            <a:endParaRPr lang="en-US" dirty="0" smtClean="0"/>
          </a:p>
          <a:p>
            <a:pPr lvl="2"/>
            <a:r>
              <a:rPr lang="en-US" dirty="0" smtClean="0"/>
              <a:t>400: Request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HttpServletResponse.SC_NOT_FOUND</a:t>
            </a:r>
            <a:endParaRPr lang="en-US" dirty="0" smtClean="0"/>
          </a:p>
          <a:p>
            <a:pPr lvl="2"/>
            <a:r>
              <a:rPr lang="en-US" dirty="0" smtClean="0"/>
              <a:t>404: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 smtClean="0"/>
          </a:p>
          <a:p>
            <a:pPr lvl="1"/>
            <a:r>
              <a:rPr lang="en-US" dirty="0" err="1" smtClean="0"/>
              <a:t>HttpServletResponse.SC_OK</a:t>
            </a:r>
            <a:endParaRPr lang="en-US" dirty="0" smtClean="0"/>
          </a:p>
          <a:p>
            <a:pPr lvl="2"/>
            <a:r>
              <a:rPr lang="en-US" dirty="0" smtClean="0"/>
              <a:t>200: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HttpServletResponse.SC_NO_CONTENT</a:t>
            </a:r>
            <a:endParaRPr lang="en-US" dirty="0" smtClean="0"/>
          </a:p>
          <a:p>
            <a:pPr lvl="2"/>
            <a:r>
              <a:rPr lang="en-US" dirty="0" smtClean="0"/>
              <a:t>204: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resp.setStatus</a:t>
            </a:r>
            <a:r>
              <a:rPr lang="en-US" dirty="0" smtClean="0"/>
              <a:t>(</a:t>
            </a:r>
            <a:r>
              <a:rPr lang="en-US" dirty="0" err="1" smtClean="0"/>
              <a:t>HttpServletResponse.SC_OK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Fatch</a:t>
            </a:r>
            <a:r>
              <a:rPr lang="en-US" dirty="0" smtClean="0"/>
              <a:t> API -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fecth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options).then(</a:t>
            </a:r>
            <a:r>
              <a:rPr lang="en-US" dirty="0" err="1" smtClean="0"/>
              <a:t>resp</a:t>
            </a:r>
            <a:r>
              <a:rPr lang="en-US" dirty="0" smtClean="0"/>
              <a:t>)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4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esp.text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esp.json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resp.arrayBuffer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</a:t>
            </a:r>
            <a:r>
              <a:rPr lang="en-US" dirty="0" err="1" smtClean="0"/>
              <a:t>mảng</a:t>
            </a:r>
            <a:r>
              <a:rPr lang="en-US" dirty="0" smtClean="0"/>
              <a:t> byte)</a:t>
            </a:r>
            <a:endParaRPr lang="en-US" dirty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esp.blob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0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16095</TotalTime>
  <Words>513</Words>
  <Application>Microsoft Office PowerPoint</Application>
  <PresentationFormat>Widescreen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Narrow</vt:lpstr>
      <vt:lpstr>Bahnschrift</vt:lpstr>
      <vt:lpstr>Barlow Condensed ExtraLight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Lập trình Ajax</vt:lpstr>
      <vt:lpstr>Nội dung</vt:lpstr>
      <vt:lpstr>Giới thiệu Ajax</vt:lpstr>
      <vt:lpstr>Fecth API</vt:lpstr>
      <vt:lpstr>Ví dụ Fetch API – ServerSide</vt:lpstr>
      <vt:lpstr>Ví dụ Fetch API – ClientSide</vt:lpstr>
      <vt:lpstr>PowerPoint Presentation</vt:lpstr>
      <vt:lpstr>Status Code - Mã trạng thái</vt:lpstr>
      <vt:lpstr>Fatch API - chuyển đổi dữ liệu</vt:lpstr>
      <vt:lpstr>Fatch API - chuyển đổi dữ liệu</vt:lpstr>
      <vt:lpstr>PowerPoint Presentation</vt:lpstr>
      <vt:lpstr>Upload File với Fetch API – ClientSide</vt:lpstr>
      <vt:lpstr>Upload File với Fetch API – ServerSide</vt:lpstr>
      <vt:lpstr>PowerPoint Presentation</vt:lpstr>
      <vt:lpstr>Download với Fetch API – ServerSide</vt:lpstr>
      <vt:lpstr>Download File với Fetch API – ClientSide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1810</cp:revision>
  <dcterms:created xsi:type="dcterms:W3CDTF">2013-04-23T08:05:33Z</dcterms:created>
  <dcterms:modified xsi:type="dcterms:W3CDTF">2024-09-23T14:12:32Z</dcterms:modified>
</cp:coreProperties>
</file>