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0"/>
  </p:notesMasterIdLst>
  <p:sldIdLst>
    <p:sldId id="541" r:id="rId2"/>
    <p:sldId id="693" r:id="rId3"/>
    <p:sldId id="850" r:id="rId4"/>
    <p:sldId id="851" r:id="rId5"/>
    <p:sldId id="852" r:id="rId6"/>
    <p:sldId id="853" r:id="rId7"/>
    <p:sldId id="854" r:id="rId8"/>
    <p:sldId id="855" r:id="rId9"/>
    <p:sldId id="856" r:id="rId10"/>
    <p:sldId id="857" r:id="rId11"/>
    <p:sldId id="858" r:id="rId12"/>
    <p:sldId id="859" r:id="rId13"/>
    <p:sldId id="860" r:id="rId14"/>
    <p:sldId id="861" r:id="rId15"/>
    <p:sldId id="862" r:id="rId16"/>
    <p:sldId id="739" r:id="rId17"/>
    <p:sldId id="849" r:id="rId18"/>
    <p:sldId id="6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A33"/>
    <a:srgbClr val="FF3300"/>
    <a:srgbClr val="5C0000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364" autoAdjust="0"/>
  </p:normalViewPr>
  <p:slideViewPr>
    <p:cSldViewPr>
      <p:cViewPr varScale="1">
        <p:scale>
          <a:sx n="88" d="100"/>
          <a:sy n="88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#4 (P8.2)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JPA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–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Java 1 – broadcast()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75465"/>
            <a:ext cx="10440857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–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Java 1 - @</a:t>
            </a:r>
            <a:r>
              <a:rPr lang="en-US" dirty="0" err="1" smtClean="0"/>
              <a:t>OnMessage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1180786"/>
            <a:ext cx="10917174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8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–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Java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918017"/>
            <a:ext cx="10287000" cy="5717039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6400800" y="1752600"/>
            <a:ext cx="5334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49440" y="2057400"/>
            <a:ext cx="4657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i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–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Java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399"/>
            <a:ext cx="8610600" cy="582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5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– </a:t>
            </a:r>
            <a:r>
              <a:rPr lang="en-US" dirty="0" err="1" smtClean="0"/>
              <a:t>MessageEncoder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62" y="914400"/>
            <a:ext cx="10412438" cy="583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0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– </a:t>
            </a:r>
            <a:r>
              <a:rPr lang="en-US" dirty="0" err="1" smtClean="0"/>
              <a:t>MessageDecoder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058400" cy="58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8453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76962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tham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đường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dẫn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Xử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JSON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Chuyển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JSON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JS Object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Chuyển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JSON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JavaObject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chuyển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Encoder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Decoder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230159" y="707042"/>
            <a:ext cx="3336488" cy="56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566166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tham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đường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dẫn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Xử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JSON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Chuyển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JSON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JS Object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Chuyển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JSON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JavaObject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chuyển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Encoder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Decoder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PathParam</a:t>
            </a:r>
            <a:r>
              <a:rPr lang="en-US" dirty="0" smtClean="0"/>
              <a:t>() -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server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URL.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nick name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dung.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ws</a:t>
            </a:r>
            <a:r>
              <a:rPr lang="en-US" dirty="0"/>
              <a:t>://</a:t>
            </a:r>
            <a:r>
              <a:rPr lang="en-US" dirty="0" smtClean="0"/>
              <a:t>localhost:8080/context-path/text/chat/</a:t>
            </a:r>
            <a:r>
              <a:rPr lang="en-US" b="1" i="1" dirty="0" smtClean="0">
                <a:solidFill>
                  <a:srgbClr val="0000FF"/>
                </a:solidFill>
              </a:rPr>
              <a:t>TeoNV</a:t>
            </a:r>
          </a:p>
          <a:p>
            <a:pPr lvl="2"/>
            <a:r>
              <a:rPr lang="en-US" dirty="0"/>
              <a:t>ws://</a:t>
            </a:r>
            <a:r>
              <a:rPr lang="en-US" dirty="0" smtClean="0"/>
              <a:t>localhost:8080/context-path/text/chat/</a:t>
            </a:r>
            <a:r>
              <a:rPr lang="en-US" b="1" i="1" dirty="0" smtClean="0">
                <a:solidFill>
                  <a:srgbClr val="0000FF"/>
                </a:solidFill>
              </a:rPr>
              <a:t>PheoNC</a:t>
            </a:r>
            <a:endParaRPr lang="en-US" b="1" i="1" dirty="0">
              <a:solidFill>
                <a:srgbClr val="0000FF"/>
              </a:solidFill>
            </a:endParaRP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TeoNV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PheoNV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nick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Phía</a:t>
            </a:r>
            <a:r>
              <a:rPr lang="en-US" dirty="0" smtClean="0"/>
              <a:t> server </a:t>
            </a:r>
            <a:r>
              <a:rPr lang="en-US" dirty="0" err="1" smtClean="0"/>
              <a:t>cần</a:t>
            </a:r>
            <a:r>
              <a:rPr lang="en-US" dirty="0" smtClean="0"/>
              <a:t> 2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/>
            <a:r>
              <a:rPr lang="en-US" dirty="0"/>
              <a:t>@</a:t>
            </a:r>
            <a:r>
              <a:rPr lang="en-US" dirty="0" err="1"/>
              <a:t>ServerEndpoint</a:t>
            </a:r>
            <a:r>
              <a:rPr lang="en-US" dirty="0"/>
              <a:t>("/text/chat</a:t>
            </a:r>
            <a:r>
              <a:rPr lang="en-US" dirty="0">
                <a:solidFill>
                  <a:srgbClr val="0000FF"/>
                </a:solidFill>
              </a:rPr>
              <a:t>/{username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")</a:t>
            </a:r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username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@</a:t>
            </a:r>
            <a:r>
              <a:rPr lang="en-US" dirty="0" err="1" smtClean="0"/>
              <a:t>OnOpen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23" y="5410201"/>
            <a:ext cx="10344477" cy="7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3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Phía</a:t>
            </a:r>
            <a:r>
              <a:rPr lang="en-US" dirty="0" smtClean="0"/>
              <a:t> server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@</a:t>
            </a:r>
            <a:r>
              <a:rPr lang="en-US" b="1" dirty="0" err="1" smtClean="0">
                <a:solidFill>
                  <a:srgbClr val="FF0000"/>
                </a:solidFill>
              </a:rPr>
              <a:t>ServerEndpoint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0000FF"/>
                </a:solidFill>
              </a:rPr>
              <a:t>value</a:t>
            </a:r>
            <a:r>
              <a:rPr lang="en-US" dirty="0" smtClean="0"/>
              <a:t>, </a:t>
            </a:r>
            <a:r>
              <a:rPr lang="en-US" b="1" i="1" dirty="0">
                <a:solidFill>
                  <a:srgbClr val="0000FF"/>
                </a:solidFill>
              </a:rPr>
              <a:t>encoders</a:t>
            </a:r>
            <a:r>
              <a:rPr lang="en-US" dirty="0" smtClean="0"/>
              <a:t>, </a:t>
            </a:r>
            <a:r>
              <a:rPr lang="en-US" b="1" i="1" dirty="0">
                <a:solidFill>
                  <a:srgbClr val="0000FF"/>
                </a:solidFill>
              </a:rPr>
              <a:t>decoders</a:t>
            </a:r>
            <a:r>
              <a:rPr lang="en-US" dirty="0" smtClean="0"/>
              <a:t>)</a:t>
            </a:r>
          </a:p>
          <a:p>
            <a:pPr lvl="2"/>
            <a:r>
              <a:rPr lang="en-US" b="1" i="1" dirty="0" smtClean="0">
                <a:solidFill>
                  <a:srgbClr val="0000FF"/>
                </a:solidFill>
              </a:rPr>
              <a:t>@value</a:t>
            </a:r>
            <a:r>
              <a:rPr lang="en-US" dirty="0" smtClean="0"/>
              <a:t>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URL</a:t>
            </a:r>
          </a:p>
          <a:p>
            <a:pPr lvl="2"/>
            <a:r>
              <a:rPr lang="en-US" b="1" i="1" dirty="0">
                <a:solidFill>
                  <a:srgbClr val="0000FF"/>
                </a:solidFill>
              </a:rPr>
              <a:t>@encoders</a:t>
            </a:r>
            <a:r>
              <a:rPr lang="en-US" dirty="0" smtClean="0"/>
              <a:t>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message</a:t>
            </a:r>
          </a:p>
          <a:p>
            <a:pPr lvl="2"/>
            <a:r>
              <a:rPr lang="en-US" b="1" i="1" dirty="0">
                <a:solidFill>
                  <a:srgbClr val="0000FF"/>
                </a:solidFill>
              </a:rPr>
              <a:t>@decoders</a:t>
            </a:r>
            <a:r>
              <a:rPr lang="en-US" dirty="0" smtClean="0"/>
              <a:t>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message</a:t>
            </a:r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sendText</a:t>
            </a:r>
            <a:r>
              <a:rPr lang="en-US" dirty="0" smtClean="0"/>
              <a:t>(String)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sendObject</a:t>
            </a:r>
            <a:r>
              <a:rPr lang="en-US" dirty="0" smtClean="0"/>
              <a:t>(Object)</a:t>
            </a:r>
          </a:p>
          <a:p>
            <a:pPr lvl="1"/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Jackson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JSON</a:t>
            </a:r>
          </a:p>
          <a:p>
            <a:r>
              <a:rPr lang="en-US" dirty="0" err="1" smtClean="0"/>
              <a:t>Phía</a:t>
            </a:r>
            <a:r>
              <a:rPr lang="en-US" dirty="0" smtClean="0"/>
              <a:t> client</a:t>
            </a:r>
          </a:p>
          <a:p>
            <a:pPr lvl="1"/>
            <a:r>
              <a:rPr lang="en-US" dirty="0" err="1" smtClean="0"/>
              <a:t>WebSocket.send</a:t>
            </a:r>
            <a:r>
              <a:rPr lang="en-US" dirty="0" smtClean="0"/>
              <a:t>(</a:t>
            </a:r>
            <a:r>
              <a:rPr lang="en-US" dirty="0" err="1" smtClean="0"/>
              <a:t>JSON.stringify</a:t>
            </a:r>
            <a:r>
              <a:rPr lang="en-US" dirty="0" smtClean="0"/>
              <a:t>(object))</a:t>
            </a:r>
          </a:p>
          <a:p>
            <a:pPr lvl="1"/>
            <a:r>
              <a:rPr lang="en-US" dirty="0" err="1" smtClean="0"/>
              <a:t>WebSocket.onmessage</a:t>
            </a:r>
            <a:r>
              <a:rPr lang="en-US" dirty="0" smtClean="0"/>
              <a:t>(text): </a:t>
            </a:r>
            <a:r>
              <a:rPr lang="en-US" dirty="0" err="1" smtClean="0"/>
              <a:t>JSON.parse</a:t>
            </a:r>
            <a:r>
              <a:rPr lang="en-US" dirty="0" smtClean="0"/>
              <a:t>(text)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7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7239000" y="2900258"/>
            <a:ext cx="3657600" cy="33481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447800" y="2900258"/>
            <a:ext cx="3657600" cy="33481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610976"/>
          </a:xfrm>
        </p:spPr>
        <p:txBody>
          <a:bodyPr>
            <a:norm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server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smtClean="0"/>
              <a:t>JSON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00200" y="5321351"/>
            <a:ext cx="1371600" cy="60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5321351"/>
            <a:ext cx="1371600" cy="60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 String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91400" y="5321351"/>
            <a:ext cx="1371600" cy="60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 String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72600" y="5321351"/>
            <a:ext cx="1371600" cy="60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Object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971800" y="562430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8763000" y="562430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03894" y="2900258"/>
            <a:ext cx="11699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Client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2000" y="2900258"/>
            <a:ext cx="12777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Server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4953000" y="5624306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00200" y="3717461"/>
            <a:ext cx="1371600" cy="60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Object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81400" y="3717461"/>
            <a:ext cx="1371600" cy="60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 String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91400" y="3717461"/>
            <a:ext cx="1371600" cy="60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 String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372600" y="3717461"/>
            <a:ext cx="1371600" cy="60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Object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7" idx="3"/>
            <a:endCxn id="28" idx="1"/>
          </p:cNvCxnSpPr>
          <p:nvPr/>
        </p:nvCxnSpPr>
        <p:spPr>
          <a:xfrm>
            <a:off x="2971800" y="4020416"/>
            <a:ext cx="6096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8763000" y="4020416"/>
            <a:ext cx="6096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3"/>
            <a:endCxn id="29" idx="1"/>
          </p:cNvCxnSpPr>
          <p:nvPr/>
        </p:nvCxnSpPr>
        <p:spPr>
          <a:xfrm>
            <a:off x="4953000" y="4020416"/>
            <a:ext cx="24384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68016" y="371746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68016" y="525625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130815" y="4498035"/>
            <a:ext cx="141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JavaScript</a:t>
            </a:r>
            <a:endParaRPr lang="en-US" sz="2400" dirty="0"/>
          </a:p>
        </p:txBody>
      </p:sp>
      <p:cxnSp>
        <p:nvCxnSpPr>
          <p:cNvPr id="50" name="Elbow Connector 49"/>
          <p:cNvCxnSpPr>
            <a:stCxn id="48" idx="2"/>
            <a:endCxn id="27" idx="1"/>
          </p:cNvCxnSpPr>
          <p:nvPr/>
        </p:nvCxnSpPr>
        <p:spPr>
          <a:xfrm flipV="1">
            <a:off x="1071266" y="4020416"/>
            <a:ext cx="528934" cy="708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8" idx="2"/>
            <a:endCxn id="4" idx="1"/>
          </p:cNvCxnSpPr>
          <p:nvPr/>
        </p:nvCxnSpPr>
        <p:spPr>
          <a:xfrm>
            <a:off x="1071266" y="4728868"/>
            <a:ext cx="528934" cy="8954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6200000">
            <a:off x="11150344" y="4498035"/>
            <a:ext cx="70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Java</a:t>
            </a:r>
            <a:endParaRPr lang="en-US" sz="2400" dirty="0"/>
          </a:p>
        </p:txBody>
      </p:sp>
      <p:cxnSp>
        <p:nvCxnSpPr>
          <p:cNvPr id="57" name="Elbow Connector 56"/>
          <p:cNvCxnSpPr>
            <a:stCxn id="55" idx="0"/>
            <a:endCxn id="30" idx="3"/>
          </p:cNvCxnSpPr>
          <p:nvPr/>
        </p:nvCxnSpPr>
        <p:spPr>
          <a:xfrm rot="10800000">
            <a:off x="10744201" y="4020416"/>
            <a:ext cx="528935" cy="708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5" idx="0"/>
            <a:endCxn id="7" idx="3"/>
          </p:cNvCxnSpPr>
          <p:nvPr/>
        </p:nvCxnSpPr>
        <p:spPr>
          <a:xfrm rot="10800000" flipV="1">
            <a:off x="10744201" y="4728868"/>
            <a:ext cx="528935" cy="895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Callout 59"/>
          <p:cNvSpPr/>
          <p:nvPr/>
        </p:nvSpPr>
        <p:spPr>
          <a:xfrm>
            <a:off x="5334000" y="3437931"/>
            <a:ext cx="1752600" cy="2581869"/>
          </a:xfrm>
          <a:prstGeom prst="cloudCallout">
            <a:avLst>
              <a:gd name="adj1" fmla="val -18349"/>
              <a:gd name="adj2" fmla="val 81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Client(JS)</a:t>
            </a:r>
          </a:p>
          <a:p>
            <a:pPr lvl="1"/>
            <a:r>
              <a:rPr lang="en-US" dirty="0" err="1" smtClean="0"/>
              <a:t>JSON.stringify</a:t>
            </a:r>
            <a:r>
              <a:rPr lang="en-US" dirty="0" smtClean="0"/>
              <a:t>(</a:t>
            </a:r>
            <a:r>
              <a:rPr lang="en-US" dirty="0" err="1" smtClean="0"/>
              <a:t>js</a:t>
            </a:r>
            <a:r>
              <a:rPr lang="en-US" dirty="0" smtClean="0"/>
              <a:t> object): String</a:t>
            </a:r>
          </a:p>
          <a:p>
            <a:pPr lvl="1"/>
            <a:r>
              <a:rPr lang="en-US" dirty="0" err="1" smtClean="0"/>
              <a:t>JSON.parse</a:t>
            </a:r>
            <a:r>
              <a:rPr lang="en-US" dirty="0" smtClean="0"/>
              <a:t>(JSON String): JS Object</a:t>
            </a:r>
          </a:p>
          <a:p>
            <a:r>
              <a:rPr lang="en-US" dirty="0" smtClean="0"/>
              <a:t>Server(Java)</a:t>
            </a:r>
          </a:p>
          <a:p>
            <a:pPr lvl="1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1:</a:t>
            </a:r>
          </a:p>
          <a:p>
            <a:pPr lvl="2"/>
            <a:r>
              <a:rPr lang="en-US" dirty="0" err="1" smtClean="0"/>
              <a:t>ObjectMapper.readValue</a:t>
            </a:r>
            <a:r>
              <a:rPr lang="en-US" dirty="0" smtClean="0"/>
              <a:t>(JSON String): Java Object</a:t>
            </a:r>
          </a:p>
          <a:p>
            <a:pPr lvl="2"/>
            <a:r>
              <a:rPr lang="en-US" dirty="0" err="1" smtClean="0"/>
              <a:t>ObjectMapper.writeValueAsString</a:t>
            </a:r>
            <a:r>
              <a:rPr lang="en-US" dirty="0" smtClean="0"/>
              <a:t>(Object): JSON String</a:t>
            </a:r>
          </a:p>
          <a:p>
            <a:pPr lvl="1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2 (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):</a:t>
            </a:r>
          </a:p>
          <a:p>
            <a:pPr lvl="2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Encoder </a:t>
            </a:r>
            <a:r>
              <a:rPr lang="en-US" dirty="0" err="1" smtClean="0"/>
              <a:t>và</a:t>
            </a:r>
            <a:r>
              <a:rPr lang="en-US" dirty="0" smtClean="0"/>
              <a:t> Decoder</a:t>
            </a:r>
          </a:p>
          <a:p>
            <a:pPr lvl="2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@</a:t>
            </a:r>
            <a:r>
              <a:rPr lang="en-US" dirty="0" err="1" smtClean="0"/>
              <a:t>ServerEndpoint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- JavaScript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7620000" y="2438400"/>
            <a:ext cx="3962400" cy="2590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/>
              <a:t>v</a:t>
            </a:r>
            <a:r>
              <a:rPr lang="en-US" sz="2400" dirty="0" err="1" smtClean="0"/>
              <a:t>ar</a:t>
            </a:r>
            <a:r>
              <a:rPr lang="en-US" sz="2400" dirty="0" smtClean="0"/>
              <a:t> </a:t>
            </a:r>
            <a:r>
              <a:rPr lang="en-US" sz="2400" dirty="0" err="1" smtClean="0"/>
              <a:t>json</a:t>
            </a:r>
            <a:r>
              <a:rPr lang="en-US" sz="2400" dirty="0" smtClean="0"/>
              <a:t> = {</a:t>
            </a:r>
          </a:p>
          <a:p>
            <a:pPr lvl="1"/>
            <a:r>
              <a:rPr lang="en-US" sz="2400" dirty="0" smtClean="0"/>
              <a:t>"</a:t>
            </a:r>
            <a:r>
              <a:rPr lang="en-US" sz="2400" dirty="0"/>
              <a:t>username":"</a:t>
            </a:r>
            <a:r>
              <a:rPr lang="en-US" sz="2400" dirty="0" err="1"/>
              <a:t>TeoNV</a:t>
            </a:r>
            <a:r>
              <a:rPr lang="en-US" sz="2400" dirty="0" smtClean="0"/>
              <a:t>",</a:t>
            </a:r>
          </a:p>
          <a:p>
            <a:pPr lvl="1"/>
            <a:r>
              <a:rPr lang="en-US" sz="2400" dirty="0" smtClean="0"/>
              <a:t>"</a:t>
            </a:r>
            <a:r>
              <a:rPr lang="en-US" sz="2400" dirty="0"/>
              <a:t>message":"</a:t>
            </a:r>
            <a:r>
              <a:rPr lang="en-US" sz="2400" dirty="0" err="1"/>
              <a:t>Xin</a:t>
            </a:r>
            <a:r>
              <a:rPr lang="en-US" sz="2400" dirty="0"/>
              <a:t> </a:t>
            </a:r>
            <a:r>
              <a:rPr lang="en-US" sz="2400" dirty="0" err="1"/>
              <a:t>chào</a:t>
            </a:r>
            <a:r>
              <a:rPr lang="en-US" sz="2400" dirty="0"/>
              <a:t> </a:t>
            </a:r>
            <a:r>
              <a:rPr lang="en-US" sz="2400" dirty="0" err="1" smtClean="0"/>
              <a:t>Tèo</a:t>
            </a:r>
            <a:r>
              <a:rPr lang="en-US" sz="2400" dirty="0" smtClean="0"/>
              <a:t>“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00193"/>
            <a:ext cx="4839375" cy="20672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Elbow Connector 9"/>
          <p:cNvCxnSpPr>
            <a:stCxn id="8" idx="0"/>
            <a:endCxn id="7" idx="0"/>
          </p:cNvCxnSpPr>
          <p:nvPr/>
        </p:nvCxnSpPr>
        <p:spPr>
          <a:xfrm rot="5400000" flipH="1" flipV="1">
            <a:off x="6222448" y="-678559"/>
            <a:ext cx="261793" cy="6495712"/>
          </a:xfrm>
          <a:prstGeom prst="bentConnector3">
            <a:avLst>
              <a:gd name="adj1" fmla="val 187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8" idx="2"/>
          </p:cNvCxnSpPr>
          <p:nvPr/>
        </p:nvCxnSpPr>
        <p:spPr>
          <a:xfrm rot="5400000" flipH="1">
            <a:off x="6308087" y="1564807"/>
            <a:ext cx="90513" cy="6495712"/>
          </a:xfrm>
          <a:prstGeom prst="bentConnector3">
            <a:avLst>
              <a:gd name="adj1" fmla="val -441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4838" y="1752600"/>
            <a:ext cx="3357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JSON.</a:t>
            </a:r>
            <a:r>
              <a:rPr lang="en-US" sz="24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(message)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6884" y="5255512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JSON.</a:t>
            </a:r>
            <a:r>
              <a:rPr lang="en-US" sz="24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3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JavaScript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820400" cy="58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6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Java 1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7620000" y="2548337"/>
            <a:ext cx="3962400" cy="2590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/>
              <a:t>v</a:t>
            </a:r>
            <a:r>
              <a:rPr lang="en-US" sz="2400" dirty="0" err="1" smtClean="0"/>
              <a:t>ar</a:t>
            </a:r>
            <a:r>
              <a:rPr lang="en-US" sz="2400" dirty="0" smtClean="0"/>
              <a:t> </a:t>
            </a:r>
            <a:r>
              <a:rPr lang="en-US" sz="2400" dirty="0" err="1" smtClean="0"/>
              <a:t>json</a:t>
            </a:r>
            <a:r>
              <a:rPr lang="en-US" sz="2400" dirty="0" smtClean="0"/>
              <a:t> = {</a:t>
            </a:r>
          </a:p>
          <a:p>
            <a:pPr lvl="1"/>
            <a:r>
              <a:rPr lang="en-US" sz="2400" dirty="0" smtClean="0"/>
              <a:t>"</a:t>
            </a:r>
            <a:r>
              <a:rPr lang="en-US" sz="2400" dirty="0"/>
              <a:t>username":"</a:t>
            </a:r>
            <a:r>
              <a:rPr lang="en-US" sz="2400" dirty="0" err="1"/>
              <a:t>TeoNV</a:t>
            </a:r>
            <a:r>
              <a:rPr lang="en-US" sz="2400" dirty="0" smtClean="0"/>
              <a:t>",</a:t>
            </a:r>
          </a:p>
          <a:p>
            <a:pPr lvl="1"/>
            <a:r>
              <a:rPr lang="en-US" sz="2400" dirty="0" smtClean="0"/>
              <a:t>"</a:t>
            </a:r>
            <a:r>
              <a:rPr lang="en-US" sz="2400" dirty="0"/>
              <a:t>message":"</a:t>
            </a:r>
            <a:r>
              <a:rPr lang="en-US" sz="2400" dirty="0" err="1"/>
              <a:t>Xin</a:t>
            </a:r>
            <a:r>
              <a:rPr lang="en-US" sz="2400" dirty="0"/>
              <a:t> </a:t>
            </a:r>
            <a:r>
              <a:rPr lang="en-US" sz="2400" dirty="0" err="1"/>
              <a:t>chào</a:t>
            </a:r>
            <a:r>
              <a:rPr lang="en-US" sz="2400" dirty="0"/>
              <a:t> </a:t>
            </a:r>
            <a:r>
              <a:rPr lang="en-US" sz="2400" dirty="0" err="1" smtClean="0"/>
              <a:t>Tèo</a:t>
            </a:r>
            <a:r>
              <a:rPr lang="en-US" sz="2400" dirty="0" smtClean="0"/>
              <a:t>“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cxnSp>
        <p:nvCxnSpPr>
          <p:cNvPr id="10" name="Elbow Connector 9"/>
          <p:cNvCxnSpPr>
            <a:stCxn id="3" idx="0"/>
            <a:endCxn id="7" idx="0"/>
          </p:cNvCxnSpPr>
          <p:nvPr/>
        </p:nvCxnSpPr>
        <p:spPr>
          <a:xfrm rot="16200000" flipH="1">
            <a:off x="5906422" y="-1146440"/>
            <a:ext cx="662261" cy="6727293"/>
          </a:xfrm>
          <a:prstGeom prst="bentConnector3">
            <a:avLst>
              <a:gd name="adj1" fmla="val -34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3" idx="2"/>
          </p:cNvCxnSpPr>
          <p:nvPr/>
        </p:nvCxnSpPr>
        <p:spPr>
          <a:xfrm rot="5400000">
            <a:off x="5820784" y="2020980"/>
            <a:ext cx="833541" cy="6727293"/>
          </a:xfrm>
          <a:prstGeom prst="bentConnector3">
            <a:avLst>
              <a:gd name="adj1" fmla="val 127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43963" y="1219200"/>
            <a:ext cx="4618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mapper.</a:t>
            </a:r>
            <a:r>
              <a:rPr lang="en-US" sz="24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writeValueAsString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(object)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7880" y="5977337"/>
            <a:ext cx="3219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mapper.</a:t>
            </a:r>
            <a:r>
              <a:rPr lang="en-US" sz="24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readValue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30" y="1886076"/>
            <a:ext cx="4505954" cy="39153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313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14270</TotalTime>
  <Words>471</Words>
  <Application>Microsoft Office PowerPoint</Application>
  <PresentationFormat>Widescreen</PresentationFormat>
  <Paragraphs>89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Times New Roman</vt:lpstr>
      <vt:lpstr>Wingdings</vt:lpstr>
      <vt:lpstr>Custom Design</vt:lpstr>
      <vt:lpstr>Lập trình JPA</vt:lpstr>
      <vt:lpstr>Nội dung</vt:lpstr>
      <vt:lpstr>@PathParam() - Xử lý tham số đường dẫn</vt:lpstr>
      <vt:lpstr>Xử lý dữ liệu JSON</vt:lpstr>
      <vt:lpstr>Xử lý dữ liệu JSON</vt:lpstr>
      <vt:lpstr>Chuyển đổi dữ liệu</vt:lpstr>
      <vt:lpstr>Chuyển đổi dữ liệu - JavaScript</vt:lpstr>
      <vt:lpstr>Chuyển đổi dữ liệu - JavaScript</vt:lpstr>
      <vt:lpstr>Chuyển đổi dữ liệu – Giải pháp Java 1</vt:lpstr>
      <vt:lpstr>Chuyển đổi dữ liệu – Giải pháp Java 1 – broadcast()</vt:lpstr>
      <vt:lpstr>Chuyển đổi dữ liệu – Giải pháp Java 1 - @OnMessage</vt:lpstr>
      <vt:lpstr>Chuyển đổi dữ liệu – Giải pháp Java 2</vt:lpstr>
      <vt:lpstr>Chuyển đổi dữ liệu – Giải pháp Java 2</vt:lpstr>
      <vt:lpstr>Chuyển đổi dữ liệu – MessageEncoder class</vt:lpstr>
      <vt:lpstr>Chuyển đổi dữ liệu – MessageDecoder class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1790</cp:revision>
  <dcterms:created xsi:type="dcterms:W3CDTF">2013-04-23T08:05:33Z</dcterms:created>
  <dcterms:modified xsi:type="dcterms:W3CDTF">2024-09-19T08:06:41Z</dcterms:modified>
</cp:coreProperties>
</file>