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5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8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E91"/>
    <a:srgbClr val="164F8F"/>
    <a:srgbClr val="D1DAFF"/>
    <a:srgbClr val="FFFFFF"/>
    <a:srgbClr val="184F90"/>
    <a:srgbClr val="105498"/>
    <a:srgbClr val="185090"/>
    <a:srgbClr val="15608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79085" autoAdjust="0"/>
  </p:normalViewPr>
  <p:slideViewPr>
    <p:cSldViewPr snapToGrid="0">
      <p:cViewPr varScale="1">
        <p:scale>
          <a:sx n="53" d="100"/>
          <a:sy n="53" d="100"/>
        </p:scale>
        <p:origin x="-1176" y="-6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BA0C7-BE67-48D5-BD35-DA5DB3D3A476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67D57-D457-4EAE-BF4F-2FDE0C552E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961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documentation helps to prevent guessing games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keeps everyone on the same page. A survey from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Overflow says that 68% of developers bump into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 roadblocks every week. Plus,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GitHub’s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report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2021 showed that sharing information in documentation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teams up to 55% more productive.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 your audience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 about who’s going to use your docs. Are they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newbies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looking for a guide to get started quickly, or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tech wizards needing the nitty-gritty details like API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docs and code snippets? Getting a bead on what your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readers need is key to hitting the mark with your content.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Keep it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Nobody likes to wade through jargon or tech-speak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needs a decoder ring. Keep your words straightforward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point. If your grandparent couldn’t get it, you’re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probably not there yet.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Stick to the plan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Keep your docs looking familiar. Use the same style,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headings, fonts…you name it. Consistency is your friend.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 like having a good rhythm in a song. It just flows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why matters as much as the how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Don’t just lay out the steps. Tell your readers why they’re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doing what they’re doing.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Show, don’t just tell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 understand things faster when they see it in action.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throw in real-life examples or scenarios. If you’re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talking to coders, some code examples are gold.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others, screenshots or step-by-step walkthroughs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helpful.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picture is worth a thousand words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Sometimes, text just doesn’t cut it. Use diagrams,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screenshots, or even videos to get your point across,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especially when you’re dealing with complex stuff.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AI tools analyze: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Function signatures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Variable names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Comments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Logic 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They then use patterns and training data to generate: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Docstrings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""" """</a:t>
            </a:r>
            <a:r>
              <a:rPr kumimoji="0" 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Explanatory inline comments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High-level descriptions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AI tools analyze: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Function signatures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Variable names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Comments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Logic 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They then use patterns and training data to generate: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Docstrings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""" """</a:t>
            </a:r>
            <a:r>
              <a:rPr kumimoji="0" 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Explanatory inline comments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High-level descriptions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AI tools analyze: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Function signatures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Variable names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Comments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Logic 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They then use patterns and training data to generate: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Docstrings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""" """</a:t>
            </a:r>
            <a:r>
              <a:rPr kumimoji="0" 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Explanatory inline comments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High-level descriptions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AI tools analyze: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Function signatures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Variable names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Comments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Logic 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They then use patterns and training data to generate: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Docstrings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""" """</a:t>
            </a:r>
            <a:r>
              <a:rPr kumimoji="0" 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Explanatory inline comments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High-level descriptions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15E15A-8ED6-8531-ACA3-5CE122589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507DFD0-D83B-EBC4-CEFB-E8BCBC290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B329BF-34AB-6B7C-2221-C7471337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9E6E-63F9-4FC7-8CFE-B57C7A78BC4B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55F78E-7794-F036-28F3-88211ACD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A43C1D-8CA2-9094-5D87-C15A9973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168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7838D7-ED46-1642-DC1A-3A465BB2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E4E15FD-A10E-BAF8-E05C-538407F8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4DE2C9-0FB1-E71A-FB85-9648E018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516C-6EE7-4F99-A3E1-1C2A5FC4A80F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2025A5-BF35-212A-9794-5B9117B8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22621E-0398-079F-48B0-4E9BF4D8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280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0785918-5C87-9CA6-5F8A-9772EFAB8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ED2CDE8-2A9D-A636-8E8E-D9BC332C9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6A6C24-D833-818E-EA16-DF647970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0B26-6DF6-41E7-9E79-2F8F2A1599E8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9DE245-B4A4-F43F-404C-840EF95B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B5E3AB-A1E1-E9C0-F70E-E74A4DF4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367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629628-5864-D26E-C525-65E3E5BA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047314-70E0-2292-24E3-AB5D75A3E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F1846E-FBFF-1E2E-99A4-BE0E4E06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818-8EE1-434A-BBF0-6B5B0F8B399A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94DED9-C0B4-116E-2505-1DBDB66A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9532EF-85F9-6967-DAF1-FD8F5653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82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D54261-5AB7-0C17-0691-FAC08076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2B323B7-BFB6-CB47-54A2-D9047A013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F65AF4-438B-B3E9-E401-90F0D5C0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A798-9A3B-4036-954B-2D9430223118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F9C8DE-9A32-A5C0-0E13-05A74F38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D8E43D-0D9C-7B2E-C87D-4680F225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534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062B64-C63E-44E9-2506-8D19BCE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152EBF-C5BF-83EF-F061-70599F4F7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3BF7818-064D-B14D-C27C-DBFF56D9C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4598F46-BD53-3CDC-1C65-41CC5EC5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325-7C2A-41C0-AFE6-51DB9093C165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A5A4F0-E8D7-9512-2938-CC32A109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D68909C-21EB-59DF-39FF-210F630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466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E6C29-DA86-6F21-8709-CCB3B948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F9C9AC-3485-C255-51FE-BF2807C85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454E693-EB5D-0123-AE87-7BEAA5F8D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A32530E-CA4A-F62C-C8E7-7A271E23F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52A2CC-C818-7B55-C1D7-E81B96CA0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B0ADFDB-C373-CB11-8A66-84DE595D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ADB4-3FD1-4E07-A2B9-98A69C71E907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BF2E257-BED6-EEE0-2F86-D12E9B4C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846BED7-9CDB-5725-CB58-D080D33C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017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4BB1D-580F-5132-C23E-B9CD688E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76580E1-1188-F78F-DBDB-BD60F976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62F3-9D45-4AE9-AAC2-89F814DABB88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13376EA-12EF-2180-D39D-32B344DD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90EC9DB-DCC3-B1AB-587D-7D5D1DFE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307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2957248-1ACE-B0B5-9242-19E7C147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6E71-A404-4C6B-BA20-EBBC64FC893D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2B83C30-0C93-9307-2564-157C4493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AAE16DA-E589-FA88-4D7C-103B1A6A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336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7C4F56-B781-88DE-B5CF-8666E168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048CB4-7C73-57F6-4C1F-6C475FF9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9CCB3E8-9234-B7F9-0909-B0DDAA520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EA25712-9136-2D26-AB91-5E8C187F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52DD-4519-4609-B804-D5D4D97D21E7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C51FC2-9B9E-5567-DCBC-97BA5F12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3D5149-27C1-FBF9-584D-0CDCAADD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645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0ECB5-0124-E4AB-796D-4DD2001A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DA109C8-FE9F-0C66-9C71-8C3DDAE55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2CBBC3-C85A-2A3F-441B-71C12E1B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14CC9F9-8D8B-FF83-A7D0-ECAE1A08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7FBA-9928-479F-A232-A50A482B881F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717425-9B0E-9676-ADA4-8456000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90C69FA-8AB7-BCF6-F761-4FAE3861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52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DDC4ECF-2932-CCE3-D471-28AEE158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C3F014-55A0-15E8-570C-9924061E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8FC8E4-76AA-BD7E-E8F5-883744F5A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29BFC8-5C74-495F-A3BA-0D466EB87652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FCE52D-3D9F-AC04-8299-E6328C65F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9F1DD0-ABF1-D159-6BFD-2D7BD5284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190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C027CC2F-7B4F-AA9B-4D81-E98F83DF2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742C3F97-7163-10DB-A067-B3F1568C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6A9F-AD96-4D7B-9874-EB7A5E6B8FED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B743A2CC-628E-6D6B-CB09-6DD9562D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843BD2A-3656-4EFB-EE81-1532C7D1499D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50A3A666-1D60-C481-FA38-2B6816EEF98A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D5B2BB8-BCBA-3DA1-A07C-DCC08FAF71AB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School </a:t>
              </a:r>
              <a:r>
                <a:rPr lang="en-US" sz="2000" b="1" dirty="0">
                  <a:solidFill>
                    <a:schemeClr val="bg1"/>
                  </a:solidFill>
                </a:rPr>
                <a:t>of 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Computer Science and AI, </a:t>
              </a:r>
              <a:r>
                <a:rPr lang="en-US" sz="2000" b="1" dirty="0">
                  <a:solidFill>
                    <a:schemeClr val="bg1"/>
                  </a:solidFill>
                </a:rPr>
                <a:t>SR University</a:t>
              </a:r>
              <a:endParaRPr lang="en-US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1643550-BC90-31DB-C96C-291D61ED3D0D}"/>
              </a:ext>
            </a:extLst>
          </p:cNvPr>
          <p:cNvSpPr txBox="1"/>
          <p:nvPr/>
        </p:nvSpPr>
        <p:spPr>
          <a:xfrm>
            <a:off x="109909" y="3949851"/>
            <a:ext cx="5525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64F8F"/>
                </a:solidFill>
              </a:rPr>
              <a:t>Dr. </a:t>
            </a:r>
            <a:r>
              <a:rPr lang="en-US" sz="2400" b="1" dirty="0" smtClean="0">
                <a:solidFill>
                  <a:srgbClr val="164F8F"/>
                </a:solidFill>
              </a:rPr>
              <a:t>Venkataramana Veeramsetty</a:t>
            </a:r>
            <a:endParaRPr lang="en-US" sz="2400" b="1" dirty="0">
              <a:solidFill>
                <a:srgbClr val="164F8F"/>
              </a:solidFill>
            </a:endParaRPr>
          </a:p>
          <a:p>
            <a:r>
              <a:rPr lang="en-US" sz="2400" b="1" dirty="0" smtClean="0">
                <a:solidFill>
                  <a:srgbClr val="164F8F"/>
                </a:solidFill>
              </a:rPr>
              <a:t>Professor</a:t>
            </a:r>
            <a:endParaRPr lang="en-US" sz="2400" b="1" dirty="0">
              <a:solidFill>
                <a:srgbClr val="164F8F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="" xmlns:a16="http://schemas.microsoft.com/office/drawing/2014/main" id="{B852DD20-2BA1-1097-A1A8-83E90344B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7348242"/>
              </p:ext>
            </p:extLst>
          </p:nvPr>
        </p:nvGraphicFramePr>
        <p:xfrm>
          <a:off x="109910" y="1273306"/>
          <a:ext cx="6053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679">
                  <a:extLst>
                    <a:ext uri="{9D8B030D-6E8A-4147-A177-3AD203B41FA5}">
                      <a16:colId xmlns="" xmlns:a16="http://schemas.microsoft.com/office/drawing/2014/main" val="1381312057"/>
                    </a:ext>
                  </a:extLst>
                </a:gridCol>
                <a:gridCol w="2442032">
                  <a:extLst>
                    <a:ext uri="{9D8B030D-6E8A-4147-A177-3AD203B41FA5}">
                      <a16:colId xmlns="" xmlns:a16="http://schemas.microsoft.com/office/drawing/2014/main" val="242157776"/>
                    </a:ext>
                  </a:extLst>
                </a:gridCol>
                <a:gridCol w="265555">
                  <a:extLst>
                    <a:ext uri="{9D8B030D-6E8A-4147-A177-3AD203B41FA5}">
                      <a16:colId xmlns="" xmlns:a16="http://schemas.microsoft.com/office/drawing/2014/main" val="446022343"/>
                    </a:ext>
                  </a:extLst>
                </a:gridCol>
                <a:gridCol w="578286">
                  <a:extLst>
                    <a:ext uri="{9D8B030D-6E8A-4147-A177-3AD203B41FA5}">
                      <a16:colId xmlns="" xmlns:a16="http://schemas.microsoft.com/office/drawing/2014/main" val="3074180346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65650034"/>
                    </a:ext>
                  </a:extLst>
                </a:gridCol>
                <a:gridCol w="539496">
                  <a:extLst>
                    <a:ext uri="{9D8B030D-6E8A-4147-A177-3AD203B41FA5}">
                      <a16:colId xmlns="" xmlns:a16="http://schemas.microsoft.com/office/drawing/2014/main" val="423602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482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</a:rPr>
                        <a:t>25CAI004PC206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164F8F"/>
                          </a:solidFill>
                        </a:rPr>
                        <a:t>AI Assisted Coding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604725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Program 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580780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2E9565CE-F940-4E40-840E-05DAAD5EF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84604102"/>
              </p:ext>
            </p:extLst>
          </p:nvPr>
        </p:nvGraphicFramePr>
        <p:xfrm>
          <a:off x="6249563" y="1273306"/>
          <a:ext cx="2994839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4839">
                  <a:extLst>
                    <a:ext uri="{9D8B030D-6E8A-4147-A177-3AD203B41FA5}">
                      <a16:colId xmlns="" xmlns:a16="http://schemas.microsoft.com/office/drawing/2014/main" val="244376517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Documentation Génération: </a:t>
                      </a:r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Automatic</a:t>
                      </a:r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 documentation and code </a:t>
                      </a:r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comments</a:t>
                      </a:r>
                      <a:endParaRPr 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25920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E174C43-2445-5A44-DE5A-BF274237C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03624255"/>
              </p:ext>
            </p:extLst>
          </p:nvPr>
        </p:nvGraphicFramePr>
        <p:xfrm>
          <a:off x="9338890" y="1275648"/>
          <a:ext cx="2743200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1059976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Lecture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- 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77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Introduction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Factors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How Doc. Generate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Tutorial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07406387"/>
                  </a:ext>
                </a:extLst>
              </a:tr>
            </a:tbl>
          </a:graphicData>
        </a:graphic>
      </p:graphicFrame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416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 - Code Explain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0196" y="1203158"/>
            <a:ext cx="1021568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Colab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- Code Explain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6726" y="1101642"/>
            <a:ext cx="11490158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0517" y="2935705"/>
            <a:ext cx="51435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94793" y="3250281"/>
            <a:ext cx="55530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Colab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– Document Generation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6433" y="1051844"/>
            <a:ext cx="10347156" cy="4883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Cursor AI – Document Generation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5949" y="936556"/>
            <a:ext cx="53816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9210" y="879406"/>
            <a:ext cx="5257800" cy="284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82121" y="3896139"/>
            <a:ext cx="5372100" cy="282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818-8EE1-434A-BBF0-6B5B0F8B399A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2879" y="2967335"/>
            <a:ext cx="3660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Introduction to Documentation in Coding 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2979" y="1140848"/>
            <a:ext cx="57101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Documentation is the backbone of readable and maintainable code.</a:t>
            </a:r>
          </a:p>
          <a:p>
            <a:endParaRPr lang="en-US" dirty="0" smtClean="0"/>
          </a:p>
          <a:p>
            <a:r>
              <a:rPr lang="en-US" dirty="0" smtClean="0"/>
              <a:t>Good documentation explains what the code does, how to use it, and why certain decisions were made.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11" descr="_- visual selection (38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06" y="685102"/>
            <a:ext cx="5389123" cy="57740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345677" y="2848292"/>
            <a:ext cx="52691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GitHub’s</a:t>
            </a:r>
            <a:r>
              <a:rPr lang="en-US" dirty="0" smtClean="0"/>
              <a:t> report from 2021 showed that sharing information in documentation can make teams up to 55% more productive.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Factors – While Writing Prompt for Documentation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17" name="Picture 16" descr="_- visual selection (39).png"/>
          <p:cNvPicPr>
            <a:picLocks noChangeAspect="1"/>
          </p:cNvPicPr>
          <p:nvPr/>
        </p:nvPicPr>
        <p:blipFill>
          <a:blip r:embed="rId4" cstate="print"/>
          <a:srcRect b="12105"/>
          <a:stretch>
            <a:fillRect/>
          </a:stretch>
        </p:blipFill>
        <p:spPr>
          <a:xfrm>
            <a:off x="2140270" y="397042"/>
            <a:ext cx="7959587" cy="60278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How AI Generates Documentation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14" name="Picture 13" descr="_- visual selection (41).png"/>
          <p:cNvPicPr>
            <a:picLocks noChangeAspect="1"/>
          </p:cNvPicPr>
          <p:nvPr/>
        </p:nvPicPr>
        <p:blipFill>
          <a:blip r:embed="rId4" cstate="print"/>
          <a:srcRect t="12982" b="6316"/>
          <a:stretch>
            <a:fillRect/>
          </a:stretch>
        </p:blipFill>
        <p:spPr>
          <a:xfrm>
            <a:off x="2598821" y="890337"/>
            <a:ext cx="6966283" cy="5534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 - </a:t>
              </a:r>
              <a:r>
                <a:rPr lang="en-US" sz="2000" b="1" dirty="0" err="1" smtClean="0">
                  <a:solidFill>
                    <a:schemeClr val="bg1"/>
                  </a:solidFill>
                </a:rPr>
                <a:t>Chatbox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028951"/>
            <a:ext cx="63261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0244" y="842209"/>
            <a:ext cx="5461334" cy="581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2470234"/>
            <a:ext cx="7640638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 - In line 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262" y="1036470"/>
            <a:ext cx="11442032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 - Readme.md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9232" y="1094873"/>
            <a:ext cx="11417968" cy="524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 - Explain and Document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5030" y="890337"/>
            <a:ext cx="5543550" cy="563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48509" y="1060201"/>
            <a:ext cx="5400675" cy="528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 - Generate Document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2979" y="1195638"/>
            <a:ext cx="11345779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6329</TotalTime>
  <Words>700</Words>
  <Application>Microsoft Office PowerPoint</Application>
  <PresentationFormat>Custom</PresentationFormat>
  <Paragraphs>180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Sujoy  Saha</dc:creator>
  <cp:lastModifiedBy>HP</cp:lastModifiedBy>
  <cp:revision>103</cp:revision>
  <dcterms:created xsi:type="dcterms:W3CDTF">2025-01-02T14:33:31Z</dcterms:created>
  <dcterms:modified xsi:type="dcterms:W3CDTF">2025-07-08T01:20:29Z</dcterms:modified>
</cp:coreProperties>
</file>