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04" r:id="rId4"/>
    <p:sldId id="311" r:id="rId5"/>
    <p:sldId id="303" r:id="rId6"/>
    <p:sldId id="306" r:id="rId7"/>
    <p:sldId id="312" r:id="rId8"/>
    <p:sldId id="307" r:id="rId9"/>
    <p:sldId id="308" r:id="rId10"/>
    <p:sldId id="309" r:id="rId11"/>
    <p:sldId id="310" r:id="rId12"/>
    <p:sldId id="314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164F8F"/>
    <a:srgbClr val="D1DAFF"/>
    <a:srgbClr val="FFFFFF"/>
    <a:srgbClr val="184F90"/>
    <a:srgbClr val="105498"/>
    <a:srgbClr val="185090"/>
    <a:srgbClr val="1560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79739" autoAdjust="0"/>
  </p:normalViewPr>
  <p:slideViewPr>
    <p:cSldViewPr snapToGrid="0">
      <p:cViewPr varScale="1">
        <p:scale>
          <a:sx n="53" d="100"/>
          <a:sy n="53" d="100"/>
        </p:scale>
        <p:origin x="-1176" y="-8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creating code, a developer will spend around 35%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 of their time on debugging. This is not just a time sink.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eats up a big chunk of the budget in a software project.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main types of bugs. First,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errors. These pop up when your code doesn’t play by the rules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structure of a language. It can be as simple as forgetting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 a colon at the end of a for loop. A modern IDE like VS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should detect and fix many of these types of errors.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main types of bugs. First,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errors. These pop up when your code doesn’t play by the rules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structure of a language. It can be as simple as forgetting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add a colon at the end of a for loop. A modern IDE like VS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should detect and fix many of these types of errors.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errors. These are trickier because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 when something in your logic is off.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 have created a program to filter out adult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list based on their age. The only problem is, instead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excluding everyone aged 18 and above, your code mistakenly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excludes those under 18. So, you end up with a list full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adults instead of teens. This mix-up is a prime example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error. Your code is doing the exact opposite of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intended. Pinpointing why it’s flagging the under-18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crowd, instead of those 18 and above, can be quite the puzzle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there are logical errors. These are trickier because they happen when something in your logic is off. The fix can range from making a quick adjustment in the fault condition to having to rethink the whole logic</a:t>
            </a:r>
          </a:p>
          <a:p>
            <a:endParaRPr lang="en-US" b="1" dirty="0" smtClean="0"/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Regardless, using an AI-assisted programming tool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 you should start off with when debugging. Often,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approaches should be fine. VS Code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 debugging features that can detect and resolve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problems. After all, you can easily set up breakpoints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inspect variable values, walk through the code line by line,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what’s exactly happening. These are a lifesaver, especially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large programs.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85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2478126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4604102"/>
              </p:ext>
            </p:extLst>
          </p:nvPr>
        </p:nvGraphicFramePr>
        <p:xfrm>
          <a:off x="6249563" y="1273306"/>
          <a:ext cx="299483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="" xmlns:a16="http://schemas.microsoft.com/office/drawing/2014/main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Error Debugging with AI: Systematic approaches to finding and fixing bugs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624255"/>
              </p:ext>
            </p:extLst>
          </p:nvPr>
        </p:nvGraphicFramePr>
        <p:xfrm>
          <a:off x="9338890" y="1275648"/>
          <a:ext cx="27432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Need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of Debugging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Types of Bugs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Bug Fixing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Bug Explanation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Suggestion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Tutorial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Working on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Colab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+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890337"/>
            <a:ext cx="5123802" cy="513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0072" y="1094874"/>
            <a:ext cx="6704075" cy="47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Challenges in AI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9794" y="4442911"/>
            <a:ext cx="801211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407" y="1121444"/>
            <a:ext cx="7098046" cy="297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Code Suggestion and BUG fixing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7" y="5555974"/>
            <a:ext cx="4081670" cy="116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7760" y="848621"/>
            <a:ext cx="5419725" cy="552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882512"/>
            <a:ext cx="658964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Need of Debugging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264" y="1071062"/>
            <a:ext cx="3837390" cy="380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34036" y="1253822"/>
            <a:ext cx="7857964" cy="447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Types of Bugs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753" y="1778419"/>
            <a:ext cx="4719401" cy="38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9220" y="1326983"/>
            <a:ext cx="60417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Syntax Bugs 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5746"/>
            <a:ext cx="5897562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3289" y="2610853"/>
            <a:ext cx="8286546" cy="358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Logical Bugs</a:t>
              </a:r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184" y="926431"/>
            <a:ext cx="4895850" cy="545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7719" y="998621"/>
            <a:ext cx="6313764" cy="427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Fix Bug – Using AI Tool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825" y="1082843"/>
            <a:ext cx="4547737" cy="285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97043" y="4018547"/>
            <a:ext cx="33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Bug  Automatic Identification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3194" y="1087605"/>
            <a:ext cx="56388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7988" y="3276600"/>
            <a:ext cx="79740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Explain Bug – Using AI Tool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9250" y="3072314"/>
            <a:ext cx="576421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810" y="1432258"/>
            <a:ext cx="5738979" cy="479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Seeking Suggestion from AI Tool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14402"/>
            <a:ext cx="6231022" cy="54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0073" y="1118937"/>
            <a:ext cx="6061926" cy="457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Through on ChatGPT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5712" y="834441"/>
            <a:ext cx="10136772" cy="51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6139</TotalTime>
  <Words>643</Words>
  <Application>Microsoft Office PowerPoint</Application>
  <PresentationFormat>Custom</PresentationFormat>
  <Paragraphs>133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98</cp:revision>
  <dcterms:created xsi:type="dcterms:W3CDTF">2025-01-02T14:33:31Z</dcterms:created>
  <dcterms:modified xsi:type="dcterms:W3CDTF">2025-07-08T01:23:15Z</dcterms:modified>
</cp:coreProperties>
</file>