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05" r:id="rId3"/>
    <p:sldId id="306" r:id="rId4"/>
    <p:sldId id="307" r:id="rId5"/>
    <p:sldId id="308" r:id="rId6"/>
    <p:sldId id="310" r:id="rId7"/>
    <p:sldId id="311" r:id="rId8"/>
    <p:sldId id="312" r:id="rId9"/>
    <p:sldId id="313" r:id="rId10"/>
    <p:sldId id="314" r:id="rId11"/>
    <p:sldId id="315" r:id="rId12"/>
    <p:sldId id="30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4E91"/>
    <a:srgbClr val="164F8F"/>
    <a:srgbClr val="D1DAFF"/>
    <a:srgbClr val="FFFFFF"/>
    <a:srgbClr val="184F90"/>
    <a:srgbClr val="105498"/>
    <a:srgbClr val="185090"/>
    <a:srgbClr val="15608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5425" autoAdjust="0"/>
  </p:normalViewPr>
  <p:slideViewPr>
    <p:cSldViewPr snapToGrid="0">
      <p:cViewPr varScale="1">
        <p:scale>
          <a:sx n="65" d="100"/>
          <a:sy n="65" d="100"/>
        </p:scale>
        <p:origin x="-696" y="-52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BA0C7-BE67-48D5-BD35-DA5DB3D3A476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67D57-D457-4EAE-BF4F-2FDE0C552E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961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 tests are mini evaluations for parts of your code,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say for a few functions or methods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Developers often do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testing themselves using cool tools like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JUnit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Java,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NUnit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.NET, or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pytest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Python.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change your code,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 tests are great for making sure you haven’t messed up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something that was working fine before.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Doing unit testing is helpful because it makes your software better, cuts down on pesky bugs, and makes it easier to tweak and fix problems later.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tests are usually automated, which means they can be run fast and often. If you change your code,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 tests are great for making sure you haven’t messed up something that was working fine before.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 tests are usually straightforward to write. Since they focus on small parts of the code, they shouldn’t be too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complicated. Plus, they’re like a guide to your software.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checking out the unit tests, other developers can get how certain parts are supposed to work.</a:t>
            </a:r>
            <a:endParaRPr lang="en-US" b="1" dirty="0" smtClean="0"/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change your code,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 tests are great for making sure you haven’t messed up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something that was working fine before.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change your code,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 tests are great for making sure you haven’t messed up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something that was working fine before.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change your code,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 tests are great for making sure you haven’t messed up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something that was working fine before.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change your code,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 tests are great for making sure you haven’t messed up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something that was working fine before.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change your code,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 tests are great for making sure you haven’t messed up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something that was working fine before.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change your code,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 tests are great for making sure you haven’t messed up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something that was working fine before.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change your code,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 tests are great for making sure you haven’t messed up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something that was working fine before.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15E15A-8ED6-8531-ACA3-5CE122589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507DFD0-D83B-EBC4-CEFB-E8BCBC290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FB329BF-34AB-6B7C-2221-C7471337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9E6E-63F9-4FC7-8CFE-B57C7A78BC4B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755F78E-7794-F036-28F3-88211ACD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1A43C1D-8CA2-9094-5D87-C15A9973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168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7838D7-ED46-1642-DC1A-3A465BB2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E4E15FD-A10E-BAF8-E05C-538407F87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D4DE2C9-0FB1-E71A-FB85-9648E018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516C-6EE7-4F99-A3E1-1C2A5FC4A80F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72025A5-BF35-212A-9794-5B9117B8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322621E-0398-079F-48B0-4E9BF4D8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280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0785918-5C87-9CA6-5F8A-9772EFAB8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ED2CDE8-2A9D-A636-8E8E-D9BC332C9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6A6C24-D833-818E-EA16-DF647970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0B26-6DF6-41E7-9E79-2F8F2A1599E8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9DE245-B4A4-F43F-404C-840EF95B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CB5E3AB-A1E1-E9C0-F70E-E74A4DF4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367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629628-5864-D26E-C525-65E3E5BA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047314-70E0-2292-24E3-AB5D75A3E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CF1846E-FBFF-1E2E-99A4-BE0E4E06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0818-8EE1-434A-BBF0-6B5B0F8B399A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94DED9-C0B4-116E-2505-1DBDB66A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09532EF-85F9-6967-DAF1-FD8F5653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82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D54261-5AB7-0C17-0691-FAC08076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2B323B7-BFB6-CB47-54A2-D9047A013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1F65AF4-438B-B3E9-E401-90F0D5C0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A798-9A3B-4036-954B-2D9430223118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F9C8DE-9A32-A5C0-0E13-05A74F38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BD8E43D-0D9C-7B2E-C87D-4680F225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3534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062B64-C63E-44E9-2506-8D19BCE1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152EBF-C5BF-83EF-F061-70599F4F7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3BF7818-064D-B14D-C27C-DBFF56D9C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4598F46-BD53-3CDC-1C65-41CC5EC5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F325-7C2A-41C0-AFE6-51DB9093C165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0A5A4F0-E8D7-9512-2938-CC32A109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D68909C-21EB-59DF-39FF-210F6306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466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7E6C29-DA86-6F21-8709-CCB3B948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1F9C9AC-3485-C255-51FE-BF2807C85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454E693-EB5D-0123-AE87-7BEAA5F8D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A32530E-CA4A-F62C-C8E7-7A271E23F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452A2CC-C818-7B55-C1D7-E81B96CA0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B0ADFDB-C373-CB11-8A66-84DE595D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ADB4-3FD1-4E07-A2B9-98A69C71E907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BF2E257-BED6-EEE0-2F86-D12E9B4C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846BED7-9CDB-5725-CB58-D080D33C3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017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D4BB1D-580F-5132-C23E-B9CD688E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76580E1-1188-F78F-DBDB-BD60F976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62F3-9D45-4AE9-AAC2-89F814DABB88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13376EA-12EF-2180-D39D-32B344DD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90EC9DB-DCC3-B1AB-587D-7D5D1DFE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307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2957248-1ACE-B0B5-9242-19E7C147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6E71-A404-4C6B-BA20-EBBC64FC893D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2B83C30-0C93-9307-2564-157C4493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AAE16DA-E589-FA88-4D7C-103B1A6A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336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7C4F56-B781-88DE-B5CF-8666E168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048CB4-7C73-57F6-4C1F-6C475FF92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9CCB3E8-9234-B7F9-0909-B0DDAA520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EA25712-9136-2D26-AB91-5E8C187F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552DD-4519-4609-B804-D5D4D97D21E7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3C51FC2-9B9E-5567-DCBC-97BA5F12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93D5149-27C1-FBF9-584D-0CDCAADD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645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90ECB5-0124-E4AB-796D-4DD2001A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DA109C8-FE9F-0C66-9C71-8C3DDAE55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A2CBBC3-C85A-2A3F-441B-71C12E1B7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14CC9F9-8D8B-FF83-A7D0-ECAE1A08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7FBA-9928-479F-A232-A50A482B881F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1717425-9B0E-9676-ADA4-8456000A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90C69FA-8AB7-BCF6-F761-4FAE3861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520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DDC4ECF-2932-CCE3-D471-28AEE158A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C3F014-55A0-15E8-570C-9924061EA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28FC8E4-76AA-BD7E-E8F5-883744F5A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29BFC8-5C74-495F-A3BA-0D466EB87652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7FCE52D-3D9F-AC04-8299-E6328C65F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9F1DD0-ABF1-D159-6BFD-2D7BD5284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190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C027CC2F-7B4F-AA9B-4D81-E98F83DF2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742C3F97-7163-10DB-A067-B3F1568C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6A9F-AD96-4D7B-9874-EB7A5E6B8FED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B743A2CC-628E-6D6B-CB09-6DD9562D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7843BD2A-3656-4EFB-EE81-1532C7D1499D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50A3A666-1D60-C481-FA38-2B6816EEF98A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3D5B2BB8-BCBA-3DA1-A07C-DCC08FAF71AB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School </a:t>
              </a:r>
              <a:r>
                <a:rPr lang="en-US" sz="2000" b="1" dirty="0">
                  <a:solidFill>
                    <a:schemeClr val="bg1"/>
                  </a:solidFill>
                </a:rPr>
                <a:t>of 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Computer Science and AI, </a:t>
              </a:r>
              <a:r>
                <a:rPr lang="en-US" sz="2000" b="1" dirty="0">
                  <a:solidFill>
                    <a:schemeClr val="bg1"/>
                  </a:solidFill>
                </a:rPr>
                <a:t>SR University</a:t>
              </a:r>
              <a:endParaRPr lang="en-US" sz="2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1643550-BC90-31DB-C96C-291D61ED3D0D}"/>
              </a:ext>
            </a:extLst>
          </p:cNvPr>
          <p:cNvSpPr txBox="1"/>
          <p:nvPr/>
        </p:nvSpPr>
        <p:spPr>
          <a:xfrm>
            <a:off x="109909" y="3949851"/>
            <a:ext cx="5525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64F8F"/>
                </a:solidFill>
              </a:rPr>
              <a:t>Dr. </a:t>
            </a:r>
            <a:r>
              <a:rPr lang="en-US" sz="2400" b="1" dirty="0" smtClean="0">
                <a:solidFill>
                  <a:srgbClr val="164F8F"/>
                </a:solidFill>
              </a:rPr>
              <a:t>Venkataramana Veeramsetty</a:t>
            </a:r>
            <a:endParaRPr lang="en-US" sz="2400" b="1" dirty="0">
              <a:solidFill>
                <a:srgbClr val="164F8F"/>
              </a:solidFill>
            </a:endParaRPr>
          </a:p>
          <a:p>
            <a:r>
              <a:rPr lang="en-US" sz="2400" b="1" dirty="0" smtClean="0">
                <a:solidFill>
                  <a:srgbClr val="164F8F"/>
                </a:solidFill>
              </a:rPr>
              <a:t>Professor</a:t>
            </a:r>
            <a:endParaRPr lang="en-US" sz="2400" b="1" dirty="0">
              <a:solidFill>
                <a:srgbClr val="164F8F"/>
              </a:solidFill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="" xmlns:a16="http://schemas.microsoft.com/office/drawing/2014/main" id="{B852DD20-2BA1-1097-A1A8-83E90344B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7348242"/>
              </p:ext>
            </p:extLst>
          </p:nvPr>
        </p:nvGraphicFramePr>
        <p:xfrm>
          <a:off x="109910" y="1273306"/>
          <a:ext cx="60533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716">
                  <a:extLst>
                    <a:ext uri="{9D8B030D-6E8A-4147-A177-3AD203B41FA5}">
                      <a16:colId xmlns="" xmlns:a16="http://schemas.microsoft.com/office/drawing/2014/main" val="1381312057"/>
                    </a:ext>
                  </a:extLst>
                </a:gridCol>
                <a:gridCol w="2557995">
                  <a:extLst>
                    <a:ext uri="{9D8B030D-6E8A-4147-A177-3AD203B41FA5}">
                      <a16:colId xmlns="" xmlns:a16="http://schemas.microsoft.com/office/drawing/2014/main" val="242157776"/>
                    </a:ext>
                  </a:extLst>
                </a:gridCol>
                <a:gridCol w="265555">
                  <a:extLst>
                    <a:ext uri="{9D8B030D-6E8A-4147-A177-3AD203B41FA5}">
                      <a16:colId xmlns="" xmlns:a16="http://schemas.microsoft.com/office/drawing/2014/main" val="446022343"/>
                    </a:ext>
                  </a:extLst>
                </a:gridCol>
                <a:gridCol w="578286">
                  <a:extLst>
                    <a:ext uri="{9D8B030D-6E8A-4147-A177-3AD203B41FA5}">
                      <a16:colId xmlns="" xmlns:a16="http://schemas.microsoft.com/office/drawing/2014/main" val="3074180346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65650034"/>
                    </a:ext>
                  </a:extLst>
                </a:gridCol>
                <a:gridCol w="539496">
                  <a:extLst>
                    <a:ext uri="{9D8B030D-6E8A-4147-A177-3AD203B41FA5}">
                      <a16:colId xmlns="" xmlns:a16="http://schemas.microsoft.com/office/drawing/2014/main" val="4236025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 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482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</a:rPr>
                        <a:t>25CAI004PC206</a:t>
                      </a:r>
                      <a:endParaRPr lang="en-US" b="1" dirty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164F8F"/>
                          </a:solidFill>
                        </a:rPr>
                        <a:t>AI Assisted Coding</a:t>
                      </a:r>
                      <a:endParaRPr lang="en-US" b="1" dirty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164F8F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164F8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164F8F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164F8F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26047256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164F8F"/>
                          </a:solidFill>
                        </a:rPr>
                        <a:t>Program 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2580780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2E9565CE-F940-4E40-840E-05DAAD5EF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84604102"/>
              </p:ext>
            </p:extLst>
          </p:nvPr>
        </p:nvGraphicFramePr>
        <p:xfrm>
          <a:off x="6249563" y="1273306"/>
          <a:ext cx="2994839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4839">
                  <a:extLst>
                    <a:ext uri="{9D8B030D-6E8A-4147-A177-3AD203B41FA5}">
                      <a16:colId xmlns="" xmlns:a16="http://schemas.microsoft.com/office/drawing/2014/main" val="244376517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Test-Driven Development with AI: Generating and working with test cases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9259202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1E174C43-2445-5A44-DE5A-BF274237C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03624255"/>
              </p:ext>
            </p:extLst>
          </p:nvPr>
        </p:nvGraphicFramePr>
        <p:xfrm>
          <a:off x="9338890" y="1275648"/>
          <a:ext cx="2743200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1059976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Lecture</a:t>
                      </a:r>
                      <a:r>
                        <a:rPr lang="en-US" sz="1800" b="1" baseline="0" dirty="0" smtClean="0">
                          <a:solidFill>
                            <a:schemeClr val="bg1"/>
                          </a:solidFill>
                        </a:rPr>
                        <a:t> - 2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77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Testing Tools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Benefits of Testing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Tutorial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07406387"/>
                  </a:ext>
                </a:extLst>
              </a:tr>
            </a:tbl>
          </a:graphicData>
        </a:graphic>
      </p:graphicFrame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4162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chemeClr val="bg1"/>
                  </a:solidFill>
                </a:rPr>
                <a:t>Colab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 + Gemini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data:image/png;base64,iVBORw0KGgoAAAANSUhEUgAAAlgAAAFfCAYAAACSi7L5AAAAAXNSR0IArs4c6QAAIABJREFUeF7svQuYHFWZ//+e6plkkOkBApFwFQjquj91XYOgIpqQpLt6kgzhMrDAusJfEFCiAkJCuN+Dooiwgru4gAoIgxJymarqJEtQUINGQVxvXBUNYMItE2Aylzr/fjt1hjOV6u6qnuqZ6p5vPU+eJN1Vp875vKerv/2+73mPIBwgAAIgAAIgAAIgAAKxEhCxtobGQAAEQAAEQAAEQAAECAILk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VgPMgenTp7e2tLScSER7NzU13bJixYq/87Dmzp2718DAwCNE9C5vmBfZtn0l/7uzs3PC5s2b5wshPiKEuM2yrN/XG4qOjo50X19fNxF9wuv73bZtn1Bv46i3/nZ2du7Q09PDnM8iogOJaCIRDRLRc1LKfCqV+q/u7u7H6m1cen/b29s/4Lru17y5tSMRvSGlPMZxHDtp42qEz3KtmGYymWmGYfybEOKR1tbW5V1dXTxPcYDAqBBoeIEVIDICv4Sz2ezBQog8Ee3kFyOjYokqbzJt2rTmyZMn30VEx3hN/N4wjJnd3d0vlhNYpmleTUTne9f8g4hm27b92yq7MSaXJUVgBfTDz2NIfBiGcVM9ilk1oNmzZ++ZSqW6iOjjZYx+sm3bt4/JpIjhprlc7jgp5R2ecNRbPNq27R8H3WIsnzNxf5YDnoVRqJZkFKWROM41TZN/eFlE1EpErhDiy5Zl3RhH22gDBMIQgMDyKNWrwMpkMjsahrGSiD7lDWWj67qH5/P535UTWNls9g4hxH941/RLKTuS+Ou83CSuI4GlD2NQCHF1a2vrlV1dXX1hPqRJOccT8zcT0WfL9OlNIppj2/bapPQ7Sj+y2eweQogHiei92nWbhBBvuq57WqnPyFgKrLg/yw0ksDqI6H4iMtiWQohbLMs6I8p8wLkgMBICEFh1LrC4+6Zp8oPkNiLaUUp51aZNm5asX7++v5zA8lzn9xDRfoUwzw/S6fQZXV1db41kMtXiWtM02Tt3vNf2wxMmTGhftmxZD/8/wQJrKxH9QwghXdedKISYrB7ymqD9d8dx7q0Fs1q1mc1mDxRC/ISI9vDu8TMW6ZZlPc3/z+VyPM4PvPXWW4+uXbt2i94P0zQvJKIrvNf+0tTUdKgKZdeqv9W0m81mTSHEMiJq9r6UL7Esi/sty7U3lgKr3Ge5Gu7t7e0fcl33B0KItBqzlJK/K96pefWG5rjOpZwIrcYeEZkPpUDwdfPnz99569att0opjySiP7iue0w+n/9j3P1AeyBQigAEVgMIrFLGLSew6uUjUacCa5gQ7OzsTG3evPlUIcQ3tS+oZRs3bjyGhXC92CKXy31USukQURv3WUp5XFiRWM0X/VhwMU3zqIJI/JF379ellBnHcR6t1JexFFjl+hYX94AfM8PmeCU+tXi/EZ5vteCCNpNDAAILAis5szGgJ40gsHhYuVyuTUrJCdIf84Y55l9QUQ3vEx98eeh8m7i+6KP2Oer5EFjBxCCwos4knA8CRBBYFQRWwIPlooGBge81NTVd7iWW8wqjl4nojt7e3ks4NBLmYeT7wnlZSjnTcZzHuTvs8diyZcsxUsqvcMjF83q8QUQPG4Zxbnd39xP65C0lQiokuQeGbKoZr94Xz1tzXCE8dom3wozffkoIcbHruu8RQjA3PsoKDB8f/2e16FmYOHHiH/yrCFOp1BWDg4PsKeKcNF7d9rfCwoXr0+n0zUEh0FmzZu2bSqUuFELMI6IpnAxLRH8lohtLXePvTBh7hzknit1Haicew6xZs3ZqampaRET/RkT7emHMFwv5R3cPDAxctnr16tf5vBA5OUVb9vX1zfZ7f4QQe2uvBT1zh0SatjrxbC8HKsWr94jot0KIr0ZdBcar63p6eo4lIh6jWu3I7f2C8+Asy+Jcq2LoL0A8+vtadr7G4cHyfY7ZBmc0NTXx54hzJXf1WNw3ODi4eNWqVRtUB4PE68DAwCFhuYf5Igwzf33tiFwuN0NKuZiIPsrpC4VFNRxW/I0Q4gKdvbourP1DLCop2mrr1q3v8y1cGppr1bL2+qrGdg0RTSuEvnme8nPmG0KIDVLKH3rnJTYUHsbmOGfkBCCwogssDpEc5D3w/Ba4PZ1On8bJy76H3lDiuSegeJn7UiLKeA2sSafT81gAcN5Ab28vr9KaVcK8/JA637ZtFhHqyyEwTykmgRVqvN64+Avt20R0si/niN9m4fIKEe1WQ4H1HBFx3gh/GfmP727cuPEMPSSXzWaPFUL8j/fwD8L9a9d15+fz+efLfdTCfPmYpsmeq+Va3260bfuLqt2odg+4Z2g78T3b29sPcV2Xc404r2a7Qwjx18HBwaPy+fz60RBYM2fO3L25ufk+reTGdn2SUt6zdevWU/z5XUH991Y78udCLf7wn+ZKKW9va2s7kz93CRRYvyyElHeWUr47YHwPtbS0zF+6dOlr/F7SBJYnbEs9B9Sz4KZ0On2uWugRxf5tbW3C98PKjyiqwArNmnPlTdNcSERc7oaFlf/YSESci8gHBFa5B+c4eA8CyzNyqVWEJX4t8bL7l6SUKV8CMyf25mzbfjigvaGl6/5kYSnlAsdxbvIeTN8p1BM6Sc09KeVrhmFsllKyaOBfgXxs8Vb98S9wfsDWUmDxLSqOl0/KZrMnFzwWt2riqtR1fHpZj0Amk3m/YRjvL3gHF2glAf4spVxiGEZPX1/fgzvuuGNfwIO21D2H5dMECJ7A66SUS9va2o4rt+IvYI5w2YtVRFTMr5JS7l5IDj9c5V8JIZ4cHBzM5vP5Z/n9auxe7bzk+2Uymf1TqZSjfXmz2NgohGAGu2tfHOubm5vNN998U06YMIG9EVyagWtfqeP6glZ7VEq5adOmTQ9NnjyZvYDD8pcMw+Bf9LxcnhON2ZvEB3t8L2bBLYR42LKsv5umeVNhYcDnvfffEEJ8X0q5zvPesEgqrgQrzMVhicxBz2jPE8LlFMwKnyNeWfZVy7IW5XK5vbx+HqyNkVdEspfiKTXGUjlzNfBgcddL2YVfP8lxnO97n//tvNGDg4MiBHf2uoQ6wvyI8Bpi785iKSV7qpXN2J4vu67bxqLRO4/HcIrjOLw4h0VLaPtv3Ljx2t122+1TQoj3FO7B91E/qHjRyP3KVrvtttu/hvRghWadzWZneIsguPRDuev4PQisULOrcU+CwPJsG0Fg/YUXsKmaUblc7kQpJT8kiquONLHEXir2WMz0bnGnbduf5lOy2ezRQgh+GPADaMi75avbwm3d1NbWdg5/uc+cOXPX5uZmbk/l8Ny3cePGE/iBX2OBFWq8AQ9gDnse6TjOT3n82Wz2MCEEL5lWD8NQOUhRcrBYuAgh5nZ3d/+Z71nKNv7aYVLKl9ip4zjOr/lhn8vlPi2lZKHINh0SzaUeAyFCFvqlPxdCHGFZFv/SLR7V2H2vvfZq8YnLUHby7qfXQNsihPi0ZVnsUWVmn5JSPuDVg/N/kesJ4Hz6sByscvlL5XKwAvhdZtv2pXwDTyzpn6OHXNedk8/nOdQXeGQymbmGYbDAYvtx/aPLWltbr+Iik56nkMeqPFvDasCNZQ6Wb65zePYE27a5kC6L4o8bhsH/Ltbp00sOlGMbV+5bWIGVy+WmSin5h98+nnGc3t7eY9jryLbcsmULr+pTxYB/2dLSknFdd9A3l0PZv1KSe8AzvVSIMCxrFoIsarmoMx9bhRCftSyLf+DK9vb290gpV2g/XCCwGlc7hRoZBFZ0gTWsUGmFMBz/2v+GJ7z+IKWcns/n/5HL5W6WUp7u3TqfTqfne2EKrhzNeVd8PC+EmKGWwHtfjOzZYjHHxzP8C9VxnBdqLLBCjddbKs5em128/l1j2zbnXxSPsA9o/6yNIrA4d0iv5J7JZPYxDIMr2auHfdH7EVBuYFhfs9nsJCEEj+XD3pfZIsuyri31iYoosLiZ37uuO1d5sEzTjGz3iRMnbilXxb7UvPSPjYiGhDp3zBOfHKrj0h8s8r/nOM5nvPlXE4EVUMvtZwMDA8evXr2ac+Fozpw5uxQ8Te/gfxfyj/osy9pUrmyCry7Un6SUM/hzouwXIGiLHuSAMY7qKsJq53qSBJZpmvozarsfJ6ZpTicirtvH9nzVdV3O2/ujr5ZfKPvHKLBClX/xaqQ9TEQHeHNp2GfHmz96NAECK5QMadyTILA820bwYIUSHNxsNpv9FyHEGs9rUyzAKKXkhN2hL2+fx0vPyyqGw4QQem0qPXwx9PBPgsDyanGpon7bFS4dC4FVRmQMq3XESfAc6lIfcynlDkIITozmEAQfZbfgqTQ2Tl7v6emZU0gk53wv5cGz0+k0Cxby5eOFsntQgr8uLkuN3Qu9/q+WJ1IMq/gecXpYdujLp9Iqwmo9WHzvXC63QErJeYUqrMQ5exu47tbg4ODdO+2005owddoCbHGvbducxD9UxyqTybxTCLFWCPE+T0APFaBMkAcr1Je+96VessbYGHiw9B+PQ6FgbX7xYgPeQaIomJUXtBr7j7bA8v+IVM9u/bPjexZDYDWudgo1MgisGgqsgPDGRbxXm5YX8IKU8pOO4zxVhRckaQKrbP2gSiKk1Gyt9lc9t1fqARwiodnfnREJLM1zoofmSq2ErPTBLbmCMozACpGw7r//qAgsLzR7gpTyW0Q0KQAC7wV4dVtb23UR8+G2s125ArUQWMHTL+zn1/d5rTSXhwRWNfYfbYFVLuSofcbhwQpj9XFyDgRWDQUWN53NZs8UQqj9r3ivw9WFX29f9W47VGwyIExSaQomTWDp21Jst11K2Ae0f9A1EljDttCoBHqkHizt4btdiM11XccXHqnUnREJrIBQbqX7jZbAKvaDE/63bNnyEdd1TxRC5LTyEfw2e7UusG17SalOw4M1PLF6tD1YvvBspbmlC6zI9h9tgRXw2dluz014sMKYfPyc0/ACKyDn5PHCzuqz9SRjNnculztVSvlfyvSqSnWl7Vgqfch9IZnXhRD8Bck1h/gY9gH15WZtMAxjhkrYVv3icBOv8tJ/xSchRBgQehq22itJAsvfV7WSzJ/Xk8vlJlqWxfsFlt0mJezYTNMcysnjFYZq/8dq7F7tvPSHx0qtkmShwylPnBheTiDqmx9XGyLM5XJ7eyve+FZvptPpVSocyHXKmpqa7tZWklZcHFEpB8vvidBDPdV6sEb6nOGBV/tjIkk5WL4flMNWO2tfq7yQZIJlWVxyhp+9Vdm/0rM3QpJ7qHCs/7NDREMLl7TPCDxY40c/VRxpwwss78Glh2b4V/Atvb29C716Ovxh5+Xnd2nCZyjBvNovMk0Q+Wteqbe2S2LP5XI5KSXnw3CBTE4w/snAwMBRa9as4VwGmj59eusOO+zAYcZD+vv7j1avJ0FgjdIqwucKOW2HWZZVXF5erW0ClvEPWw3E4YpMJvNhwzB4P7Yr1SqhCF6T7URALpf7VyklJ4+rBNmh8HA1dq927AFL4oetsvO+8HglGG8Gnler77zPUVxJ7sOSx31fhNt9KZumySsKueAmH7+WUs52HIdrqgUe5VYRep+h26WUR3sXx7KKcKTPmVESWKGT9v1gI/yI+KBXoqRYX82/stcrSXKKEOIMIcTR/AOyWvsHCKxhgidugeV9drCKsKKswAmKwLgQWAF1f3j8qsYM1zNR9aWKr+thiBF8kQ3NMt/KGvX6ditQguohedWP+UuAD32z1WVCiGP5V2ASBBZ3zivc+QNVsqJM/Sw+vaInwvuyX8jJ/gqaqgvGm8pOnDjxkWpW0nlfZv7Cn/zyJiHEm1JKTsBVBVH5/3MdxynWHAs6AubIsI1wffV/VBPftm37TNbR1di9ubl5QrVjD/o8aFz1zan5M3Ka4zhcsiKo2nmUMg3+sGyxNhIRXdfa2nprT0+PXreKSzBwsd2HvHIKndpndIhbKXtUUwerREX3SIJkJM+ZGgqsktwty1KpCxW/EcMKLC+Xyl8Hq1hjTggx4Kvn93h/f//MSZMmvVmN/QPSKtQz/RnDMI4aHBzcN2QdrFAeLO8Zd7CvzVK1yvh0JLlXnFmNfcK4EFhsQi8sxB6E95Yx6SBvodHa2nqlCsHFIbACygIMqy+k94d/Ybe0tNxCRMcHVENXpz7tuu5xXGW73IM5pkruoVdNekKBSw6wcFCrwVSfWbjynybvhVACyzTNYb+INVZHT5gwYVW1IsMTbxkpJf8iDaxm7gnEb6XT6UURE6srPTUeaGlpOUlV4uaTo9p9pPMyxOeBPVv3T5w48RStYnjVHqz29vYpruvyitp/9sEphpK9khq8irZYGqPEEaqyPl8btZK7ul+1IUJ1fQiufOp2z5laCaxK3CtNVPV+BIGl8ugu9LbJCap2zs2yB5JTJHg3AX4+c0mVyPYPWH04JGz6+/v3iltgeV6sL3sFaIuRBu3wP+MgsMJOsAY9b9wILLaf98uWq0l/wXvQs+equBy8EHazDMO4Vq87xdeM9IuM2/DXFgqqceWbXxyi+phhGBdzONCrfsy/Av9ERLf29vb+t75dSFI8WN4YOOR6rJSSK3UrMft/QogrpJScg8ThWD4qFoxUTNrb2w9yXfc/1b5f7G1hAToSD5Zqm/fja25uPlNKydv77Mf5bZ43h8XAVZZlPVZFDtZ2jwtus7Df4XohxE1l9tQLbfc45qW29xvbxb9XH+/9x6URYsnBYiBz5sw5YGBg4Catqj17sc5XnpQSe9GxN5D33uStVe4NU6pBwa8wvmF7EcYlsKp9ztRKYIXhHua7LYrAUu3lcrl/9kRW1vMIq30+f9jc3Pz15cuXcz2zoaMa+3slUE7zSj/wvpd8j98YhjG3Fh4sbWxckJc96//qeez/yvuvSim5HIvasWCoVmEYxjin8QiMK4HVeOZL5IhEZ2enoX8xcy8DEkTLlj5I5MjQKRAAARAgCnzGeQJRr2UYyksPoI1LAAKrcW07JiMzTXNRYWXahwYHB09bvXo1b0HBnsPUli1bLpBScqJyMXQYVKRvTDqMm4IACIBABALeVmdfGBgYOEntNqDV8fqutufoUAHbCM3j1AYiAIHVQMYc66H4NlBWoR3e7oTDglO0/v3eMIyZ3d3dL451n3F/EAABEAhLwLeQQaVt/I6IeJcNLr+jck+HrU4N2z7OaywCEFiNZc8xHU3IRNU/ua57TD6f54cSDhAAARCoGwLeZuG3F/K8jijT6X94G6hzYWkc45gABNY4Nn4thu6tJOTVZucQ0Qc8dzl7s57iPf/S6fRdURKVa9FHtAkCIAAC1RLwUh5mSinPI6KPeiVE2JvFdfpu6+/vv0mlR1R7D1zXGAQgsBrDjhgFCIAACIAACIBAgghAYCXIGOgKCIAACIAACIBAYxCAwGoMO2IUIAACIAACIAACCSIAgZUgY6ArIAACIAACIAACjUEAAqsx7IhRgAAIgAAIgAAIJIgABFaCjIGugAAIgAAIgAAINAYBCKzGsCNGAQIgAAIgAAIgkCACEFgJMga6AgIgAAIgAAIg0BgEILAaw44YBQiAAAiAAAiAQIIIQGAlyBjoCgiAAAiAAAiAQGMQgMBqDDtiFCAAAiAAAiAAAgkiAIGVIGOgKyAAAiAAAiAAAo1BAAKrMeyIUYAACIAACIAACCSIAARWgoyBroAACIAACIAACDQGAQisxrAjRgECIAACIAACIJAgAhBYCTIGugICIAACIAACINAYBCCwGsOOGAUIgAAIgAAIgECCCEBgJcgY6AoIgAAIgAAIgEBjEIDAagw7YhQgAAIgAAIgAAIJIgCBlSBjoCsgAAIgAAIgAAKNQQACqzHsiFGAAAiAAAiAAAgkiAAEVoKMga6AAAiAAAiAAAg0BgEIrMawI0YBAiAAAiAAAiCQIAIQWAkyBroCAiAAAiAAAiDQGAQgsBrDjhgFCIAACIAACIBAgghAYCXIGOgKCIAACIAACIBAYxCAwGoMO2IUIAACIAACIAACCSIAgZUgY6ArIAACIAACIAACjUEAAqsx7IhRgAAIgAAIgAAIJIgABFaCjIGugAAIgAAIgAAINAYBCKzGsCNGAQIgAAIgAAIgkCACEFgJMga6AgIgAAIgAAIg0BgEILAaw44YBQiAAAiAAAiAQIIIQGAlyBjoCgiAAAiAAAiAQGMQgMBqDDtiFCAAAiAAAiAAAgkiAIGVIGOgKyAAAiAAAiAAAo1BAAKrMeyIUYAACIAACIAACCSIAARWgoyBroAACIAACIAACDQGAQisxrAjRgECIAACIAACIJAgAhBYCTIGugICIAACIAACINAYBCCwGsOOGAUIgAAIgAAIgECCCEBgJcgY6AoIgAAIgAAIgEBjEIDAagw7YhQgAAIgAAIgAAIJIgCBlSBjoCsgAAIgAAIgAAKNQQACqzHsiFGAAAiAQCIJZLPZg4UQeSLqtm37hER2MuZOmaZ5IRFdQURH27b945ibj9KcyOVyx0opryKiqUKIJ4UQn+zu7n4xSiM4tzoCEFjVccNVIAACINBQBEzTPIqIflRhUHdHFUkQWOUF1qxZs3Zqamq6hIiOJ6IpROQS0V+J6MZ0On1zV1fXW9VOtFwul5NS3k9EbxCRI6X8Q1tb23UjabPavozH6yCwxqPVMWYQAAEQ8BFQAktK+ZgQ4rEgQFLKdY7j3BIFHgRWaYGVyWT2T6VSLHymEtHviOjXBc9Xiog+zh4nInqopaVl/tKlS1+Lwlydm81m7xBCHO+67lH5fH6Fen3u3Ll7DQwMPEJEz0+YMKF92bJlPdW0j2vKE4DAwgwBARAAARAgzYN1kW3bV8aFBAIrWGBNmzatefLkyXcR0RFCiFMsy/o+EUmPO4f2FkspLyeia23bXlyNPUzT5PanSyk/6TjOUxBY1VCs/hoIrOrZ4UoQAIEaETBN8yQi+gx/OVS4xXOFc9YS0WW2bfO/6/IwTfNSb7z7+QbwnG3b+4/GoKIILO3cS4UQz3o5PntzKEoIcUtra+tFKgylCSxLCHGblPJ6IvonIuonogf6+/s/v2bNmpfVGDs7O1ObN28+TgjBYbMDPdHxf0KIcy3LWqVESJQ+cNsl2l1nGMbp3d3dT+iMtbDdfxRCdbsS0ctSym+0tbVd7wuvsRA6QUq5hIh4/JsLf98qhBiQUp5XLgcrk8m8UwixVgjxjqampkNXrFjxd70PmUxmH8Mw2Mv0F93L1N7e/gHXda8jok8RUTOHE5lVa2vrnV1dXYPcRqlwrxDi36WUpxPRJ3xz6uFUKvWZgYGBFUKI14QQpmVZPBbKZrOThBDMfbClpSWjvGm5XK5NSmlLKXeWUk7P5/P/iGq7wti/KqVsLXjSPlvo9i9c152Tz+ff6Ozs3KGnp+cMIjrL48ohzjsGBgYWr169+vXR+DzEcQ8IrDgoog0QAIHYCHhig79coxxrbdueEeWCpJzricnbSvXHtu1ReU5XKbA2SSmbConT/+vl+XySiN5V+DIe8oJpAouHKKSUjwghXiokvR9MRP8spfzepk2bTlm/fj0LLmGa5tVExOLkj1LK/xJC7ExEpxHRJCnliY7jFPPEtP5W7AO3q3mEWBAuJ6KJQojj+G8p5TGO49jc7vz583fu7e1d6okQFhw/l1IeQUSHENH30un0aV1dXX1eHz5f6Ne3CkKAv/QdIhogImawpyd+Sia5ZzKZHQ3DWElEH3Jdtz2fz/+s0pzMZrPHCiH+h8WOlPI+IQTnah3LHInodtW3XC63t5SSRdQCInpvIa/rYiJ6hUWMlPJAIcR7iIi9YywcWRyWOpdWAAAgAElEQVQ+//zzz/9k33335bYzrusens/nOWTJAkstUiApZcZxnEf59Uwm837DMNjuedu2P+3xiGo7tjnnnP1DCPHo4ODgZ3baaaf+np6e7xARi1sWmN2eLUwiengkIdNKfON+f1Q+uHF3Gu2BAAg0LgHTNJ8tfFnst2DBAjrwQHZgbDu+9KUvFf8+dNn5Q69t/cfr9KtTvs3/HzVPT9zkTdN8kD1177/qRNrpA/sONf9IxzXFfydZYHmr0uZ2d3f/mfva3t7+Htd1eTwvFoTUbMdxXtG+oNmrc6TjOD/lc+fNm7dbf38/i5o9VQhL+9L+bTqdnqd5wf5FCLGmcNn6dDo9n19XAitiHx7Tv6Azmcw0wzD4C/wJ7369pmneRESnCiFOtizrTu5rZ2fnhJ6eHhYfLLRytm0/nMvlpkopeawsEtpt2/6TT6Cxh6nsKsJcLneclPIOFqdSygu2bt36g7Vr124JmmPt7e1TXNdlBuwxYqHzf1rfioJESnmS4zgcaiweXojw434PWakcLCX2C8nwxzmOc6/XBq+I5B88BhF9xbZt9kCy8DpaCMHnfNa27dvjsB23m8vlFhS8Yt8UQlxmWRavxOSwKQvki6SUl/jHGPfnMc72ILDipIm2QAAERkRA9+bccMMNw9oKElh8ghIiI7pxAi7WhaM+rtEWWKWS3PUE91Lero6OjnRfXx8Lln3Ul3q5HCxPALQrzwgLmc2bN+/a1NTUu3LlyleVWYLCUVH6YJrm11ij+5O9PY8ZC5Ki1yaVSr0mpWQBuFEPh3lCg8PV7HH6mm3bl2oCY7scqQhlGlg4zJZS8q8ETmrnEN/jUsqbtm7d2qWLrXL3y2az2wnQagSWEklCiB9ZlnWGF6pbWhA77HlsYjGpBG4ul7tZSnm08nbFbLt3CSFmWJb1tJoD2WyWPW8/IaKf2rb9b1q+WgI+vcFdgMBKrGnQMRBobAKemOKcIw4p8ZfXsPyj8gKr+KOWJEn6WQdHOOr/YIHF4xHEj2VJj3jjGm2BVYbkUImGKOImisDie3tf6lwv62wvvMWr6tTxFyXcIvRhg2maPyysyJuhh76Cxqn1lb1DN/rOYXcqu08f4FIV5URUBIFVvAXnLr3++uuHplKpL0opORS2o+fVuqStre2bnFvltXmxlLJDhTP9ApSIdufQoOM4L1QjsDSB/A72QBZCtHt6YUAO2e5S6NO57G2cOHHiS56QJj0/bKS20zxrWzl0KYTQS1RM8sKaf6iXlY8QWPX/XMYIQKBuCJRJ5i6O4ZBDDqF169YV/x3Vg+X3ANULFOWBS4oHS8+fKsUwgrj5exSB5YXiVP4NF+j8vuu6v2lqatrBdV32NO0eVWAZhrHZ71ULMa5y06coNOMUWPrNWGxt2bIlI6Vkgbd/Ien8y5Zl3ej39unXBHkOqxFY3jXs7fsMi1HDMA4ioq/yvzkZXwjBSe0cq/+5502607btcz2RyGHUEdlOmys7lTHAwxBY9fJ0Qz9BAARqSsDzVHE+Cq8MHDpYTPExdepUeve7302TJvEP1LdzrSCwkp+D5RdjIw0RZrNZUwixrODVvM22bV7tVixbENRuBJEX2oOVy+U+KqV0Ckngd3GIrNwHo1YCS93TNM33Sikf4hwzFhR9fX0sbGrqweJ7KxtIKU8TQsxkDzPf3zCMVG9vL1fk/7MQ4j4p5Q8L4eT5ypsWh+20lZN/UKHImj6catw4PFg1BozmQWC8EvCEFSfHDoX+WFQdfPDBw5LX/XxUrhUE1vgTWLlcbiGHhvQka54fKgeLE+KjerC4/EHYHCwhRK/nmfmbPwfLP0+1nKhL/HXDwoQINYF4nfIC6ffQwmW8YpBXBH7cSyrfLucrrhwsjzWvQOQ8tN97qxO/q8bHHKWUc4QQvyKiwwoLDw6zLOtv3nUjtp1WEmKyPwerHp+jEFj1aDX0GQQSSsA0TRZTLKqGeatOOOGEopdql112ISHefuxIKbf7/5e//OXi6Fhg6e/rSe4qV4nf/9kR23Kw9Bwm/X2+39D/vRynJL1fqv8qt2wMcrAqFhqN4D2KFCI0TbODiHhrl7vT6fT/x+UQvJDZBbyCjMsJVCOwtNDTsFWEpml+jIi4ZMMv0+n0Uc8888zAbrvtxnWsuF7U2Y7jcAmGohdt9uzZe6ZSqQtSqdTXV65c+Uw2m91DCMGrCJtTqdRsfo3P08o8lF1FqK1CdF3XPTqfz6/XP9baCsPV6XS684033tipBqsIN+g1r/j+XgHU+9hxWCiX8WaBzRzbtrnWHK9K5FxJLmHBCe9rNm7ceIxXXoPfG7HtvHsU93HkRP+2trZzVEmM6dOnt+6www5cL+4+y7J+kdBH4LBuQWDVg5XQRxCoAwL+ek5hvFVBw4IHaxuVsSrTEGarnFoJLK10w79qW8dwvSwW7rzC7pVqBFaFOlgDhmF0dHd3F5P/ePuaQu4RbyvDxVAfkVJyKYJ/9mpmsdiaZ9v2zz2vzVCZBV8drHcQ0eQQZRrmSylvJyIutsltqmrrHywIzX/hOlV637LZLHuPuHQEr+orWQdLfa5KlWlQqwMLK/I4BLhaSvkTvYhqNps9UwhxI+9dqIqIemxUcdT3SSkXOI7DJS2KRxy20wRqV6Hm1Sz2onm10LiIayfv1VgobPsZy7LuqYNHYnG5Cg4QAAEQqJqA57XiQpnFqutcu+rEE08cyqmK2jAE1tgKrAr2UgneamPoYd6ukeZg8b09TxEneM/xPCXrXNf9omEYXCzzU6qkQxSRx+0GVBnn+lUrBwYGzlq9ejUX7Bw6Aiq5cyVxa2Bg4BzfuVxm4Vivkj2XWVCV3LnUAte3KlsHi2/ohQIXFsozHOkVKOV6Uy8SUVchuf9af4V3XyX3iUT0NyHE5a2trXcob08lgeWJJa4BxmKNC5Gudl13PldR5/eUx08Icbc/F80rz3C8XnRU3W+ktlPtBFRy31pA9SvDMM7wV92P+nwZzfMhsEaTNu4FAg1GwO+18hcHrWa4EFhjI7CqsRWuAQEQKE0AAguzAwRAIDIBv9eKw4GcZxXHEU5gbV8Hy19HStXJ4rpS/hwsrzh0ydys0Xxf5VqNdR2sOGyHNkAABN4mAIGF2QACIBCJgJfoysm9xTAghwP1LW0iNRZwcjiB9faFpepIjbQfo3V9UupgjdZ4cR8QGC8EILDGi6UxThCIgYAeEozTa6V3DQJrG43RTnKPYXqgCRAAAY0ABBamAwiAQCgCurjicKAqFBrq4ggnQWBBYEWYLjgVBBJLAAIrsaZBx0AgOQRM0+RVgsXaVnoie1Adq0p1riq9jzpYw/dYHK06WMmZbegJCDQGAQisxrAjRgECNSNQSlzV6obwYMGDVau5hXZBYDQJQGCNJm3cCwTqjIBpmpzMXqxvFUcJhjDDh8CCwAozT3AOCCSdAARW0i2E/oHAGBEYC3HFQ4XAgsAaoymP24JArAQgsGLFicZAoDEI6Anto+W5UuTCCSzUwWqMmVZ6FN42L+2qYnh7e/sUby++3ubm5uzy5cs3NToDjK++CUBg1bf90HsQiJ2AV0T02dEMC+qDCCew3r4CdbDinQLaNjHH895v3h6Af+LtYNra2u7p6uriPQFrfpQQWDYRvdHS0jJn6dKlr9W8E7gBCIyAAATWCODhUhBoRAKmabK42q9Wda4qMYPA2kZoLOpgZTKZaalU6sdSyn2J6OnC3sc/I6JdeQ9AItqxMC9uT6fTp/n3vKtk02re9wusUm2YpnkhEV0RZt+/avqBa0CgWgIQWNWSw3Ug0IAEVN4VV2i/5JJLxmSEEFhjI7DmzZu3W39/P3uI3i+EWGBZ1q20bc8g8rxa/0VExxDRBbZtL6n15IDAqjVhtF9rAhBYtSaM9kGgTgjoeVcsrlhk1aLOFepgaXsjSkk/O2KbVtH3IuS9E9UehaNVByubzX5aCHF7ISx4i23bZypxpaZve3v7u1zXXc0hQynlDMdxXujo6Ej39fV1E9E+TU1Nh65YseLv6nzTNI8ioh8Vzr/Itu0rtXY+4LrudZ5XbCIRvSilvLGtre36rq6ut7Tr7yKioRysuXPn7jUwMPAIET0/YcKE9r6+vtle+/5P2NFCiNlSys9JKU9yHOf76oT58+fv3Nvbm+fQpxBihmVZ7KXDAQI1IQCBVROsaBQE6ovAWOdd6bTgwRoTD5YwTfOHRDSXiObYtr02aAbncrmbWbgQ0ZG2bS+LKrC8fSyXenldd0gp/yyE+DQRfbwg0r67cePGM9avX9/P9/Z7sPwCq7+/fycp5Se4L0R0LBFdXxBkjwohHpZSHkhEK4moe+PGjSeoNrPZ7MFCCBZYq/TX6+vTit7WCwEIrHqxFPoJAjUkMNZ5VxBY2zxY+jGaOVjlhJLeJ+XlFEIssizr2igCq7Ozc4eenh4WV9OklDMdx3mc2/ZeX05EH3Rd9/B8Pv+7MAJr2bJlPd552+VgaZ6qyUKIwyzL+pt27mV+z1YNP1poehwTgMAax8bH0EHA+9K5tBAOumQs867iEFj1bs2xFFjZbHYP9vwUksVT/lCfT2ANC/tFEVhEJHK53G5CiNSOO+64UV+NaJomz8HFUsoOx3E4D6yiB6ucwPKuv5qIFkopj3Uc50eawHsfwoP1/mmpj/5DYNWHndBLEKgZAdM0i4nMtdzAOUzn161bR48++ig99dRTxdNvuOGGYZep0OE2IbJ9Haww90jyOXoOFo/vkY5tuVmjkYM1SgKLhyMymczHDMO4mIg4vMcrE/XjaNu2fxyHwNLCgSts2/50JpP5f4Zh/G8hHJnn//tzzJI8N9C3+iQAgVWfdkOvQSAWAp7nYMy8V6+88grdeeedQ6JKH5RKtFevDRdY2159/Ym/0u8uuHPUhEgs0H2NKIH77i/NoXfO/ODQu40WIuSB5XK546SUd3AJCCnl9VLKhydMmNAzODj4RSnleXqphUo5WJU8WFrocSqHCQv3msV5XsqjVQtbok0Q0AlAYGE+gMA4JjCW3qu77rqL2GulHbyC7SFvddlJEc1yu23bJ0e8JhGn61sSBXVoNDxY7FmqdZJ7JpN5pxBirRDCUKsQ1XiDalmNVGB5XrCziOg6IcQJhYT6EzjPS8/JSsQEQCcalgAEVsOaFgMDgfIExsp7xSHAG2+80S+sLrNt+znvS3E/IrqNi516f8oNhK95zrbtGfVqb28FJxcdCxKVa0drbKpMgxDiOsuyFvlDaF4YkTf/5vIdkcs0cBFTwzBW8Qo+27b/TW9fzcU4PVjcz0wm834vLPgnLiVBRI5t26cjPFivn5b66jcEVn3ZC70FgdgIqJWDeu5VreteWZbFOUVqDFwK4GQlrGIbGBqqioC38o5LG0wTQnzWsiyuQ1XMz+Nw2+bNm28RQvy7v9BoNpu9QwhxvOu6R+Xz+RXe+RN6enq+44nGYh0sLc+LUqnU7JUrVz7D52az2cOEEPd7FeOrzsGSUh7nOM69+uCnTZvWPHny5PuIqKPQ7369j1VBwkUgEIEABFYEWDgVBBqFwFh4r9hrpRLYPWHFIUEcCSLgeXwe8DyHvNqAY7iciM5b5fCWOdttlZPL5XJSShZIb7CHiIgGvLpWU72hqUKjvIpwCedaSSlfEkJwwvkkIjqc0+mIaLdqPFjZbNYUQiwjog2Ftn7iuu4N+Xx+vcKqFVB90h+aTBB6dKUBCUBgNaBRMSQQqEQgyHtV6ZqRvK+JKw7psdcqsJDlSO6Ba+MhUGKzZ66w/g4iuru3t/f0tWvXbtHuxsKJc5x42ePentC6T0qZF0L8NxFdoyq5d3Z2smfrbCL6iifY/iaEuKCwkXRz4Vremmeo6nvYHCxuc8uWLVdLKbn6fJPruvOVJ437aJrmewvC6iHDMO63LOuMeCihFRCoTAACqzIjnAECDUVAVW0frbpXPnE1AyHB+ptOM2fO3LWpqelWIQSH2p50XfcYVRA06aPJZrO8dc6dUsr5qsZW0vuM/jUGAQisxrAjRgECoQmo8GDhb142H/q6ak7Ucq7guaoGYIKu6ezsTPX09JwipTzCdd1TVq1axSG5RB9eIVTOwdqlpaUls3Tp0tcS3WF0rqEIQGA1lDkxGBCoTECVBai1wPKtFmTPFcKClc2DM2IgMGfOnAMGBwcXEtFMItpfSnmK4zi8MhUHCIwaAQisUUONG4FAMgio2lf+Sulx9o4LiF522WWqSS7BwFuh4ACBUSGglYRIFW54aTqd/pa+Nc+odAI3GfcEILDG/RQAgPFEYLTyr/TQoG3b+48nxhgrCIAACDABCCzMAxAYRwT8+Ve1qHv16quv6t6r/ZHUPo4mGIYKAiAwRAACC5MBBMYRAVWeYcGCBXTggQfWZOSa9wqhwZoQRqMgAAL1QAACqx6shD6CQAwERiM86Mu9gvcqBruhCRAAgfokAIFVn3ZDr0EgMgHTNKcXKnI/yJ4r9mDV4oD3qhZU0SYIgEA9EoDAqkeroc8gUAUB0zR5M+HbDjnkEOL9B2tx8MpB9mIREcoy1AIw2gQBEKgbAhBYdWMqdBQERkag1gVGtfDgc1g5ODJb4WoQAIH6JwCBVf82xAhAIBSBWgusdevW0V133cV9WWvb9oxQncJJIAACINCgBCCwGtSwGBYI+AmYpsmVrE/i8CCHCeM+kH8VN1G0BwIgUM8EILDq2XroOwhEIKC2yNFLNMRZB0vb1Bn5VxHsglNBAAQakwAEVmPaFaMCge0IBAmsODFBYMVJE22BAAjUOwEIrHq3IPoPAiEJqCKjl1xyCU2aNCnkVeFP01YQov5VeGw4EwRAoEEJQGA1qGExLBDwE6j1Js9f+tKXire0bRvPFUw/EACBcU8AD8JxPwUAYLwQgMAaL5bGOEEABJJAAAIrCVZAH0BgFAhAYI0CZNwCBEAABDwCEFiYCiAwTghAYI0TQ2OYIAACiSAAgZUIM6ATIFB7AhBYtWeMO4AACICAIgCBhbkAAuOEQJDAirMOFpLcx8lEwjBBAARCEYDACoUJJ4FA/ROAB6v+bYgRgAAI1A8BCKz6sRV6CgIjIgCBNSJ8uBgEQAAEIhGAwIqECyeDQP0SgMCqX9uh5yAAAvVHAAKr/myGHoNAVQQgsKrChotAAARAoCoCEFhVYcNFIFB/BCCw6s9m6DEIgED9EoDAql/boecgEIkABFYkXDgZBEAABEZEAAJrRPhwMQjUD4FyAmvdunX09NNPFwfz8ssv0yuvvFL8wwdvDK02h951111p6tSp9O53v3u7DaNRpqF+5gJ6CgIgUHsCEFi1Z4w7gEAiCOgC66mnnqInn3ySHn300SEhFbWTBx54IPGfQw45pCi2ILCiEsT5IAACjUwAAquRrYuxgYBGQAksFkUssPSDRRJ7pvhgL5XutdK9WSzK+Fr9Nb5Gb9O2bTxXMPNAAATGPQE8CMf9FACA8UJACSw1XiWq+O9qDhZa7AFj0aXCiV47+9u2/Vw1beIaEAABEGgUAhBYjWJJjAMEShAwTXM6ET2oCyvTNLfLoaoWIIsr27b9Qutk27Zvr7ZNXAcCIAAC9U4AAqveLYj+g0AZAgUhdSkRXcKncBgvl8sV/67FwR6tO++8U/dmXVYQXnx/HCAAAiAw7ghAYI07k2PA44WAaZrstWLvVVFULViwoOTQ2QvFKwlfffXVYasI1epB/ptzs3bZZZfiCsJyIu2uu+4qtuUdlxHR7QgZjpdZh3GCAAgoAhBYmAsg0IAEdHHFwqqUILIsq6qVhCy4Dj744KJHLOjwtbuWiDhkiLysBpxrGBIIgEAwAQgszAwQaDACSlyxCDrxxBMDxRULIM6bUocSTPx/VePqssvY+UR0ySWXFMN+XB+La2Vp3qliHlcpoeULGSJc2GDzDMMBARAoTwACCzMksQR0L4zWSfaCsEeEv7Dr1iPi5UZ9phA+2y+EAUJ7gPScK/ZccekFId7+mLNI4hCeKtPAAokT3tVKQinl0PmqrtUNN9ww1EV+n8OIfHC+ld4O349DiP773XTTTSovK5TIMk2TmdzmsanEp9Hnw3O2be8fYo7gFBAAgYQRgMBKmEHQnbcJ+MsK+NistW17Rj3yMk3zJE9AROk+5zGdXO4CfbXgCSecMCSa1DUshm688cbif/3CKqjdIIHlP4+9WewJYw9XKY+Zz1tWcXWhaZosrphRlKNh5wPqikWZBjgXBJJDAAIrObZAT3wEgrZ24S9yL3RVt7/slWfOnxsVJGhYwLDHiY9yX7Se1+dZPo+9USyw9EMXV5US3tV1YQQWn6sS5FlolQoZ+kRW2TpZyu6l+FzzwAeHhvbqP/roq6f+kf9f9/Ph1KsOoAPe3zo0tvOP+G1Fu+OhAQIgkFwCEFjJtc2471mpvfPUF3+9A9JDbzyWUoImynhZ4HDOVClxxeHAUonpfp5hBVaQyArK/WJh7CtIWtaEpfjoAosbUEKk3udDqXHBg1XvlkX/xysBCKzxavk6GDcE1jYjRRFYLK5UaQUlfFSyehRxVU7wlZs6ylPFfWAPlL8vHKIMK7LCCCxJRIs9T08dTOmyXWSBxeNRD2V4sOrdouj/eCcAgTXeZ0CCx19JYPm/gBM8lGFdq+SpCuvZUo2qulNBAooFDYcHw4YF9Y5G8WCp61RVdw5tBnnTlAALCmOqNirxKeXp8b9eL/NBCSl4sOrFYugnCIQjAIEVjhPOGgMCEFjDPVhBglLLSSP/+yp/K0johDFnNQJLec3UCkN/sj33V3mx/N42CKy3c8uYBTxYYWYpzgGB5BKAwEqubcZ9zyCwKgss5REK8l6pnKdyhUbLTbJqBRa3qZLqg8RdOY8bXwsP1jarQGCN+0cgANQ5gXEpsOZc89IBKeHyNiL9YsCd8cCFez1f53Yc6n7Hkg2fJBLLSMjfTXyzyey67J1b6nVsQQKL6zB9+ctfLg6JPTZ63SZ+rR7+X6r/pepOlRuvCgEqEaXGr4SXPzQYhU+p/uh1rsq1p/qmiz8+n4uV8nvctzPPPHNY3axy9lX90UNpfP7i+U8U50Mxh0mr41Uv86FU/8eDwJo7d+5eAwMDjxDR8xMmTGhftmxZT5KfV6Zp8pLedillxnGcR5PcV/Rt7AkkUmDNW/JCThDdJ4l+vnzRHrOCMM1b8sJqQfQxSXTM8kV7WFFQegJrFRH10qBx+LILdn8pyvXevWeGvObzyxbtcXPIc0d82twlGz4hSDwgiB7rf8eWduuL79464kbHqAF4sMp7sFR4MMhLVK33SpVcYA+UKiLKQkhtFB1lKpTzYqn+BYUJ4cEaGw+WaZpHEdGPAmz8BhH9VghxoWVZ/MOUc/FjORpRYHV0dKT7+vq6iegTPkguEW0goq6BgYHLVq9e/XosENFIYgmMS4FVyhphRdu8JS9cJog+orWzCxEdREQvE9Gv9fallN9cfv6e+bhnQBgRGvc9R7s9CKzyAquUl4qvqia859vaZjtzl9t6J2hu6Plh/jClChMGFUSFwBpbgSWlfEwI8ZiyqZRydyHE4UTULIS42LKsq+MSWQ0usD5ERCy03vRYpojo40Q0lYgeamlpmb906dLXRvu5ivuNHgEILI11WIHlN89YiJ2xuOfoTcttd4LACiew/PlXKrm93Eo9vy39hUi5VhZ7rVgk8R8Wc8qjFSWnKyhMyPcu10cIrLEVWER0kW3bV+pzxDTN93piIe267uH5fP53cTwPGlxg7dPU1HToihUr/q5YdXZ2Tujp6fkfIjpeSnms4zhBHsM40KKNBBBoGIGlBEfhe/kXRPI2InEVEe1DRANE9LA7MPDpFRfuU5zoR179t/cMGqmHpaSXmuTgdFekLpeCPu+zx5thw49hxM6RX3vxnYOu+02SYi4RpYmohyTd0d874QLrsl03q3vnLnm5rWmHvosEEW+LsivniRW6/LgUYsHyhVN+ofpORJP1/kqiNRxODeqLEo5E8jQicSQRzSmkrEwsetykvHDZoj2+Q0IMuf2nX/psS3rixGuFENyHNJF8jYT4b0lyFyHFCWG5jHR+Q2CVF1ilvEDlvEOlbKJCduVEmV7jyl/MtFS7Srj5c8HiElh6HSx/HSnuk15XKqn/V3W8xroOlhYi3E5geT94vkZEXyGio23b/rFnc5HL5WZIKa8homnea+sMwzi9u7t7W3Kcd8yePXvPVCrFezXx86eZiH4jhLheSsnP6qEcrFL90EJvw4RLZ2dnavPmzccJIbjC7oGe2QP7MGvWrJ2ampr4vP/wnq8vSym/0dbWdn1XV9dbPiF0tjfeXaWULwkh+Jl4qJRyVrkcrFL9VG2bpnkhEV2hC9lSuV3ZbPZgIQRHQLpt2x7aniGIJRFdTkTn8n30fLaAMXPI977BwcHFq1at4pAljhoRaESBxahYLTwhtoXs/h8R7UuC7P4dtsznnCS/wOo3jPcJQQcJKU4lkgcKKW4lQb8fHBhYqkRZOf6VBFbHVS/tToabJ0HvJyF/TpJ+JUlkBNE/8Q4om3t7j1p76f69LGzaWlr4wWVKoj8Kknki8QEiOrRQT7FPkOzse2viz5t32HqckOJDUshTiMRTUsj/FmQ8s2zhlGVlBNanCguTOB+LxdxvSchWkoLDmoPDBJOUouPaF+8rnMP5GBs55CmJmgTRwURyIpEYgMAa2aexkocmbB0sf4K76lWp10v1ulyo0X9NKY9UVIFVSnhxO5X4oA7WyOZfqatDCiwWHUfatr2M28nlcsdJKe8gohcLoa/vSyl3FUIc54mcebZt/5zPa29vn+K6rl3I8eLn2bqCB+dPRLRHYeP26Z7Y+pkSBREFFgu8xVJKFhfPSimX849Hrw8TpZTHOI7D96X58+fv3Nvbu9TLjVohhPi5lPII3l2KiL6XTqdP6+rq6uPvD9M0eYfzL7DwI6KfEFETEWWIaKeCiHmjWoHV2dm5Q09Pzw+JKCulnOs4zmpPvAYmz4IjKjUAACAASURBVAcJLI/lGtr2/aGz/KTXz3WKpW/MzOFhb/wmL/Z1XXd2Pp9vmEVetflkVN9qIwqsQSHlZx44f8/7GcsRV/59H9lk/K8kmiQNOXvFeXv+2i+w7l+8NwsxqkmI8G3B0iGJzl++aI/r+F7bxNTEZUTiMCnk8csX7rn0iGtemiXJvZ8E/W5zb+8MFl1ev74iiK4hEsuXLZrCwof7GrgQoIzAmlkUmW9OOE55zOYteXGxIHklkbhz2aIpny62e+2G+UKKuyU/rAYGZiuB2fG1lz5Igy4vJtgZAqv6D1wYARFWYJVKFC+XQB7U8yger3LCKKjtUon45RL0IbC2kRztVYTlBJYWIuQ8rBmWZT1tmiYX7uLFQk+1tLTMUflEmUzm44ZhcO7Rqo0bN56wfv36ftM0OW/rfCHEFa2trZd1dXUN+gTaL6sRWJoAeUzPacpkMtO8PjyRTqfndXV19ZqmeRMRncqeecuy7uT7ayE7Flo527YfNk2Tk9P5WfdEf3//vDVr1hS/HzKZzP6pVMqRUr4zpMAKysFiEbR3IbJyoW3b16pctigerIgsO4iIvwtvsG37HOXUzeVyF0kpL5NSLnAch7ngqAGBhhNYQSsP/cJpNAXWvKs3/JMwxEPFMNtg6pP6isWOa17oJCF/QMK4fdnCKadpYc7f6gKLxdjO73jHXka/8eaPL5j8QpUCa7sVl0Fi7IhrXvjPYrhUisXLzp/Cbv+ho1oBWu28RYhwG7lKgqOUIIvKvVThT70dPXE9SvtBKx2rHRc8WFHIhz9XCawySe5cUuMzlmXdw616oS7+kj7JcZzvqztNmzatefLkyewF/1fXdQ9taWl5zVtV9y4lztS5QTlYUTxYpmly2PJLruselc/nV2ijZS8U9ynDOWOpVOo1KeVP2Svf0tKS0ZPLTdNkL9pKIvpaYcPyS0uNyxtzxTINZVYRFrsnhPirlPL/s22bvVDFI6zA0tqeKqX8pOM4T4Vkeb0msFhY7vDWW29NMgxjc9JLY4Sfwck7EwJLDk6vpQdLE03PcShPnwKGK97NYT5J4qecP+XlX63yVig+J0jeLQy3a+m5ez2u50jVUmCVE1FJEFiogyWH6kYFeap0PlEfNyywdtlll+3qUvnrXqm6XFHb1+uWlfJgoQ7W2/YdQw9WkGn/7CVlP+4TBez54R9iQ1/03vsLOD2DPT3Nzc1/L1XraoQCa4Npmhxum1Ep8V7zdP1fIfeK88D0g/O2zi8Iwgc4z6lcraswdbDK5GBxOPNDUsrbiWgvDhioEGpYgVVuUUDQe1o4kRcp/FRK+T1OS3Ecp/hDHUdtCUBg1VhgdSx54Qwi+nY5M6oEdT4nIMmdvbqvSSmW9Gyd8vW1lwpO2q8mRBjKg5V0gcVjr6YEQW0/RtFar9Zz4/dUxRUijJKzFXWFIkKEledGUvYiDPIczZs3b7f+/n7O3eEFQ7Nt2/4tj6iSl8Yb9eu1FFjsffE8Y9ut1vNTL1PjSz/17hoLrOK9MpnMbMMwOBfsftu2OTVD1kpg8f0Cktz55T8JIb5oWRaHeGOra1Z5to+vMxItsDiBb9nCKTP93hvaltfE7tVDVD5QuUTzMQ0RfvXFucKV9xIJW+VPhZ1ic5ds2NcgOoZIfIkfcIUE0huXn78n/xsCy6vkHpZlks6LS2AhyX2bVUsJlCTZvFxfkiywuN/ZbPbTQgj2utxq2/bpKo8nrPcoqtclQogwtAcrl8t9VErpCCHusiyLf/SWPGrowVICax/DMLh6/V+0vLNQSe5RWfoGyR60vVzXnS+EWEyclyzliSgVUbsnRSIFllaKYDOJpk8uWzh52FLSjms37klygFd27JQS8pP3L9zzD0kVWHO/uuHDwhWrBMlN/hwsv1mLVdgFHUSDZC9fvOcf1fuqDZK0gctKcEiziiT3UB6sjiUbvkkkvliocr9o2aI9vqr3MQkhQu4PPFjbrFIqOT2KR4rb0TdgDtrTUM0Bdb8om0eX8njFVaYBAiu+L4cQwuYDenK3l/90tj8Hy98jzdu1txDiMMuy/jb0bAvYKidEP4Y8VmFzsIQQvYViqfyd8Td/Dpa/v1oO1nZ1qkYYIlQCixPw2XP0y3Q6PZ/LQ4T1YGUymR0Nw+B8sQPC5LPxgoNUKrVnX1/fgypZnzuh5Z0Vw6LxzSK0pBNIpMDKfevJic1vtDokiFdcfHvZwikLhrxY27xXHEP/PEn6Sf+OW7JceiFGgfVxaYhjl583RU+YLDtryt27OJa3WpeSpKwQ9NUHzptyvhpLxzX/OJDE4LWGMXjF0vP2fuyIJRuukiQWk6Rbli2a8nl13vxrXzjYldLhkgwT30rN4P0FtdyuYV6+cnWw/Kv/gs6df80L011BvAT7eX0bIawijO/BEZcHq5TAUuLFX3uq3Aj0QqN6xfaRFhot1cdym1RX4jNsL8JC/ZJSdaR4vKiDFX7elltFmM1mjxVC/IDzlNTKQC2v6a+u687Rlvuzp4RDXzu1trZ+m1cMmqZ5FhF9g2tVWZbFNaCKYSmtzMPQKkJvBSALkF97KwCL9alM0/xYodYWl2HYogp4llpFqJ3LIuaoZ555ZmC33Xa7VQjx71LKsx3H+Zbqg1dT6oJUKvX1lStXPpPNZv+lIAQ5QvIn3+rIqKsIAwuNbt68+etCiDM5d822bfYkMYeFUsolhTI6Z9u2fb1nNb0ExT1KCEVhmcvlbpZSflZfOcltqzClEOJ7lTx64WcQzvQTSKTA4k56X+j8YdqHSG4gElw5mPdy4tof+xUFQMqYt+zc3Ys5AXEIrCGBQ/RXIrHeMAYuZ+FTadpUrIO1rcRBcSxS0v8ZQi6TZLyPpJxNgqQgceIDi6Ys1+plfYDrYBGJnwiidxK5M4jEjlLQl5cv3KOYz9V+3YZ3NQ2Kn5Kkd5KQv5JScKHRS0YqsLzw6zYBS7RpeB0segfX0kKZhkozovz7lQRE2DINpbxA5UoglOuZ7skKOi/qVjncRqk8sXL1tCrxwSrCkc2/UleXE1he/SZ+hh0ipexwHIf3JOSVegsLtZe46jvvq3eHlPIvXg2qYbWltHpMh/lqN/HWMXw8rsJl3r24HiDXnSrWedK26+ECyX/RKqSXq4M1YBhGR3d3N7dRLLNgGAb/cObvkEek5NQN+ueAul16m/46WCwMm6ss08DdONi75+8GBwfblSjVSl7sWKhTxbWxXiWiDxcKgr6/UEDUIKJifhg3UIbldjXFtNISB3C7Qgi22we5BhcXsTYMw+zu7v5VbWYUWk2swGLTFKufD8qLuVyJVrmci192pVLi8vvPnfIPZcI4BFZR4KTcu4noUyRpi2uIo1YsnDK0lLbUdKkksIbGMryS+1aS9Asp6AvLF+3BK1uKR+c3np/U25e6UZDIFdKMeI9DruT+tJDi0gcW7X6vno/WsWTDqUT0VSKxMy8zXrZoj7kjFliqRtcOLZeTlKdua3tbJXeSxYJ8B0FgjezBUUlAhBVY3AvVlr/EQtQwoRpRnJs9KwHIbVczplLXQGCNbP5VI7D4mlwul5NSck2lB9kr5FU+91dy5++Uv7KnqrW19U5V74qv9zxF7KU5VlVyL1V9PKBS+VNSyiuFEPxd8EF9C5qASu78zFw5MDBw1urVq/+qj7dEVXNrYGDgHP1crz7WF6SUC4UQu2uV3HeRUn4xpMDyb/bMXeGCrHcHbfZsmubMQl4Ue9ZYAPIYHirU3Pp24f43Fx7LawMquQ9jGVQVX+N+NRdVFaL4XcGV3B82DONcf7X92sys8dtqogXW+DVLAkeuFhZI+ogg48gHzt+9WIG4lgfqYG2jWy7nTHmI/PsDVhMm9NtypLlupbxUKhxZKperkgCFwKrlpw5t1yuBTCajkuef8UK2LKRwjCEBCKwxhJ/EWxcrzO8w8X+ES12qGj7384glL86TJO8s7Gf4QqVk/bjGFSSwxkMdrG9+85vDEKq6U/7X+aRCYcTin4MPPphOOOHtXFX2RN10003FBPYzzzyzuHFz1KPcfSu19eijjxaT8Pnw91v1mRPq+Y//KHVf9fqwHCwpafH8bVveFffyk2/XkeLX6uH/pfo/2nWwKtkU7yeDAIf9hBAXDgwMnKclruthzWtVblcyejx+ewGBNX5tHzjybSs4OU9BTC2ktq0nkj/T9kMkQfS5BxbtwcXqan6MZw+WEgalBKV6/8knnywKKT70QqH8vhI57Cm6+OKLiwVE9XYr/V8JGr1AaNjrlfeKRR9vIK2ue/nll+nyy3nbuO37q/pT6r5BAovbQZmGmn8UcYMEEchms3OEELzVz6AQ4gEvR03tqfiEl1fFoUgcY0wAAmuMDZDE22vFTnnH+cmFfbO4uOnjwpBnP3DenrzdxKgc41VgRfFgsSHYU8Riyu8RYu8Vv8chOb+HK4wBq/VgseDjeyphp99Lea/Yo8aetaAjigcLAiuMJXFOoxGYNWvWvk1NTZdreVW8X+L3gnK7Gm3s9TQeCKx6stY462slgVXvOEolcSuB5ffohBkve6pY2PDB17PHSIUK/QJMta/a9f/fL3Qqnc/vq/IL3AfOC+Otd9Tx6quvFlcVhj2U50ydX8mDFbbdpJ5XKrfMtm08p5NqNPQLBMoQwAcX0yOxBMa7wGLDcGjtrLO4hFC4g4UNe4aUyOLrWdiosFw2m+XVYEONlQr58Qm6wPKfpxrQX3ccp5gPxofK+9Lf/8///M+iZyvswUJTv15xKFUHK2y7ST2vmEPGwtjrIHKwkmop9AsEwhGAwArHCWeNAYEggaUXxKzXX/ZqXCo/SaFVq+f0ECGP18uxes627f1LmcE0Ta4NxzVu9gtKHteTzsuF5/T2o4QIVVhQF1d6WyqMya9Vsptpms/yOHRvnC74dIH1zO+20H9f8EzxVpXaHYMpHOqWaj4c88V9aNrMtz1+EFih8OEkEEgsAQisxJoGHVNfPCVI3G7b9sn1SMk0TRZCXBQwysF1cGaUu6AgrC7l3HE+R3mq2AOkDvZkqXAhe7hYiH3kIx8Zet8fAlQeo+uv31ZYOihEyEn2d999d3G1Ird5/PHHD61YVOezuONzvGOGbdtrK4zjNiI6KQqcgiBr2PlQr8Ixov1wOgg0HAEIrIYzaeMMyDTNoC/a5wpfvuzNKSs2kkzB8zaxEAorIkKLB11k+T1AzEQv38D/Z1HEnrSgMg7lPFh6Ar1qRw9NKv58ngpPcmH3QgiRRWDZw+PDtmevHP8pdzT6fKgorCvxxPsgAAJjQwACa2y4464gUDMCSmSxePrCF74wlI+lix72Kv3yl78sCi4lkFhkTZ06tXg+/7niCt4yjuiiiy4qnqfypzjXSh18HnvBgupZ8TWcd+XdA0KhZhZHwyAAAkkkAIGVRKugTyAwQgIqj4mb4bAdl2nwHyx8WGg9/fTTkZLPlSArJaz4fRZjLK68A+JqhPbE5SAAAvVHAAKr/myGHoNAKAJ6iJVzslhkqdWFQWKLRRGLLRZe6o86X3m1uOxCuXa4Xd9qQYirUNbCSSAAAo1GAAKr0SyK8YCARkDPyeIQIHuzSomskYJjUcbJ7FophlA5VyO9L64HARAAgSQSgMBKolXQJxCIkYBpmpxMz0n1xYRx9kBlMplYhdYPf/jDYrhROyquFoxxiGgKBEAABBJHAAIrcSZBh0AgfgLeyjyuLzV0cNiQk9p33XXXYsX1SnsT+t/nJHkOKfqEFbe/v23bvLoPBwiAAAiMWwIQWOPW9Bj4eCOg6opxqNBfUV2tIGTBxYeee6XysbiOFh9Booq9YkpooW7TeJtZGC8IgEAQAQgszAsQGCcElMD6xje+URRYLJSqWUGocLGoYs8XryZkQXb22WcX34LAGicTCsMEARAoSwACCxMEBMYJAV1g6Xv8sWeKBdczzzxT3ByaQ4GqPpaq0M5CikOJfB17uw444ICh/6vQ4TnnnAOBNU7mEoYJAiBQmQAEVmVGOAMEGoKALrBqMSB4sGpBFW2CAAjUKwEIrHq1HPoNAhEJKIH19a9/vXilf29Bf3NR34cHK6JBcDoIgEBDE4DAamjzYnAg8DYBeLAwG0AABEBg9AhAYI0ea9wJBMaUgN+DFXdn4MGKmyjaAwEQqGcCEFj1bD30HQQiEIDAigALp4IACIDACAlAYI0QIC4HgXohAIFVL5ZCP0EABBqBAARWI1gRYwCBEAQgsEJAwikgAAIgEBMBCKyYQKIZEEg6ASWwrrvuupp09Stf+UqxXRQarQleNAoCIFBnBCCw6sxg6C4IVEtA92DphUaj7kFY6nwIrGotg+tAAAQakQAEViNaFWMCgQAC8GBhWoAACIDA6BGAwBo91rgTCIwpAb/AilpI1N95//XwYI2peXFzEACBhBGAwEqYQdAdEKgVAdM0nyWi/RYvXlzcpDmu0KBq55prrlF7GO5v2/ZztRoH2gUBEACBeiAAgVUPVkIfQSAGArrAmjRpUgwtDm/i6quvhsCKnSoaBAEQqFcCEFj1ajn0GwQiEjBN80Eimn766afT1KlTt9uL0B/yi/p/eLAiGgSngwAINDQBCKyGNi8GBwJvE1AC64wzzigKrLiPm2++mZ5++mludoZt22vjbh/tgQAIgEA9EYDAqidroa8gMAICpmneRkQnHXfccXTQQQeNoKXgS++55x761a9+xW+ebNv27bHfAA2CAAiAQB0RgMCqI2OhqyAwEgK1FlgsrlhkFcKQa23bnjGSvuJaEAABEKh3AhBY9W5B9B8EQhIwTfMkIrqNvVfsxarFce6556pmsZKwFoDRJgiAQN0QgMCqG1OhoyAwMgKjIbCQ6D4yG+FqEACBxiEAgdU4tsRIQKAsAdM0pxPRg5zgftppp9WE1qpVq4j/FOpt3W7b9sk1uQkaBQEQAIE6IACBVQdGQhdBIC4Cqpr7+eefT1wLK+49CV955RX6zne+g3pYcRkM7YAACNQtAQisujUdOg4C0QmoYqPswapFqQbu0b333qtWE15m2/al0XuJK0AABECg/glAYNW/DTECEAhNQK0knD17NmUymaIHSx1RC4uWOp9rYbEXyzuQ7B7aOjgRBECgkQhAYDWSNTEWEKhAQOVhHXDAAcQV3eMOEar28vk8rV69mnvDBUe5Lhb2JsTsBAEQGFcEILDGlbkxWBAgUmFCzsPiTZ9rdfCKwldffZWbR6iwVpDRLgiAQGIJQGAl1jToGAjUhoDaMqezs7MmFd1Vr3k1oefF4pcQKqyNOdEqCIBAQglAYCXUMOgWCNSKgGmanHh+CRccZZHFuVSlDhXyq/Z9LVQIkVUrg6JdEACBRBKAwEqkWdApEKgdAZWHxXdYtGhRTcOEfI+urq7iqkLDMP7muu5hyMeqnW3RMgiAQHIIQGAlxxboCQiMGgGVh1XrMKEa0JIlS4r5WBBZo2Zi3AgEQGCMCUBgjbEBcHsQGAsCKkzIqwlrVdXdPy4lsrzXeWXh7WMxdtwTBEAABEaDAATWaFDGPUAggQRG24vFCHyJ7yyweIUhSjgkcH6gSyAAAiMjAIE1Mn64GgTqloDuxfrc5z43auNYv359cXWhV8KB7ztMaJmmuR8R3VZ4nf/mP+UOFmdca6uuhZpni88EjPc527b3HzXj4EYgAAKxEYDAig0lGgKB+iPg92LVqvCov13es3DNmjXEVd81oVUUSrzCsSCaeGPqKMda27ZnRLkgKeeapnmSJygDu2TbNp7TSTEW+gECEQjggxsBFk4FgUYjMFZeLMXxmWeeKXqz+G//wV41zhFTB6945OOQm62h17a+/BI9diHrE6pbT4+qS/a+s66ltvd8cGhs687IFf8NgdVonzqMZ7wQgMAaL5bGOEGgBAHdizVt2rQx4cQCS//DFeYXLlw4rC9BAotPUEJkTDoe40114aiPCwIrRshoCgRGkQAE1ijCxq1AIIkElBeLRc2pp55KkyZNqtkehWFCkLyFDx+86lA/X71eSogkkW2UPkFgRaGFc0Eg+QQgsJJvI/QQBGpOQHmxZs2aRfxnLA/lqWKBpR+VPFh+gTKWY4hyb+WBg8CKQg3ngkDyCUBgJd9G6CEI1JyAt3LvQV7FNnPmzKLI4i102IOkjtH6v9+Dpe5fyYMFgVXzaYIbgAAIRCAAgRUBFk4FgUYmoEKFPEbOf+KQ4Vgc8GBto44k97GYfbgnCMRHAAIrPpZoCQTqnoA/H2ssRJbyVF1zzTXDeMKDVffTq+wA2tvbpxT2qlxT2CKzt7m5Obt8+fJNjTTiXC63QEr5dSI607bt/2qksWEswQQgsDAzQAAEhhFQ+VgqVDjaeCCwxsaDZZrmUUT0owr2vtu27RNqMSc8gWUT0RstLS1zli5d+lot7qPaNE3zQiK6gohellLOdBzn8VL3y2azewghOIT+3sKfqhiYpvl5IrpeSnmy4zh31XJsaDsZBCCwkmEH9AIEEkNAz8c65phjqFzpBrXKr1Tnq3lfF1j69fBg1XaKKIElpXxMCPFY0N2klOscx7mltj0ZndY1gcU3vMa27cVlBNanhRC844BRrcAa6ajmzp2718DAwCNE9PyECRPaly1b1jPSNnF9bQlAYNWWL1oHgbokoOdjnXfeeaOajwUP1ph7sC6ybfvKupy4ETrtCSzeOcAloqellDMcx3nB30RnZ+cOPT09y4noU57AuqdWXrxy3YfAimDchJwKgZUQQ6AbIJA0ArrIOvfcc0dNZC1evM2RcPXVVw9Dol4vVc4AqwhHNoO0EGEogeUJjzOI6Cwi2puIthLRrwzDOKO7u/sJvTezZs3aqampibdA+g8i2pXDgER03+Dg4OJVq1Zt4HPLCYj29vYPuK57nSdymonoj0KIsyzLWlXYWqm41NU0TQ67tRPRl4mI+3WQEGKxZVnXBpHxBNZXiMghomOklCc5jvN9/7mmaX6isIEAbx/weyKaSkR5XWCF5aB5zI62bfvHep+FEMdKKY8gIt6Pckci+hsRfdG27aUdHR2tfX193UTE/dCPh3VPVkhGKgx8qRDiWSnlVZ7t3hBC3NLa2npRV1fXW+omEcZWZF9uHMpO3HZnZ2dq8+bNxwkheE4c6L23zjCM0/1zJ8y4Rjbza3c1BFbt2KJlEKh7AqZp8qbLxb1oOFz44Q9/eKh8gyrbEPffSkhxkrteaBQCq7bTKYrA8r54/6cgOo4lokeklHcZhvFPLFKIaMAwDLO7u/tX3OP58+fv3Nvbu9QTCJxj9bD3b5OInnJdd3Y+n3++lMAyTfNjRMQeJP6+uoOIBvk7moimFETCZyzLukcTK8exR0pKucUwjM1EdJ1lWTeWEVjnSinPFEKw0PjNxo0bj1m/fn2/dr4wTZNDoicIIS6TUnLeVrcSWFE4lBFYLO5Y4LxMRD8jorYCIy5GNyClzGzatOk3u+2226eEEO8peNAu93LGuEjc85s2bXqI+xuBkRJYm6SUTUKI//XE7icL+2G+q8B2SFxHHBsLrLLjcBznUY+ryOVyi6WUPBYWeWzbiUIItt1EKeUxjuPwPGHRHMr2tf1kVN86BFb17HAlCIwLAronS4msWg4cHqxtdEe7TEMUgZXNZk0hxDLepNq27dOVdyKTycw1DOPHQojvWpbFXiT+kuwgovuJ6Abbts/xzuUv2YuklCxaFjiOc1OQwNJWFrakUqnZK1euLG5aOWfOnAMGBwfZe/VyS0tLhhPiPQ/W8VLK77W1tZ2ue2LKCKwr+AtdCJEhoqP9ye65XG6qlJKT2/9MRBw2ZaE4JLAiclBJ9X4P1nZ9zmazJwshbi2IrW/Ytn0u97+UAI3IqCiwhBBPCiHmdnd387iovb39Pa7r8jhflFLOdhznlYhjY4EVahzZbPZgIUS+oL0fa2lpma8WM2QymWmGYbCn7ol0Oj3vjTfe2MlbVVrR9rV8Ho2kbQiskdDDtSAwTggEiSx/4VE/imrf93uwVLvwYNV2slVKctcT3Nm78dZbb01iL5GebJ3JZPYxDIMTsf+QTqfns8jRhNv1msDiMNGwNoIERDabPVoIcS8RXetPQjdN82tE9DkhRNayrF+oECF7fTRvSUloukeJiP7hhQFv1O9jmiaHP6/zPHN/8oTBMA9WBA6lBFa7v8+aCBm6VymBFZGR8mANCwN3dHSkvTDkPk1NTYeuWLHi7xFtXAwRhhmHZ7cvua57VD6fX+HzFnKINuO67uFCiPeGtX1tPxnVtw6BVT07XAkC44qALrIOP/zwYrX3MHsLRg0hXnDBBUWunIOlt69eRw5WbaZdiDINw8oTcF5Vc3PzmVLKU4hoXy8BXHVuKD9I87BwiYOfsoeJiGx/QnmQgNBE0PWFL3AVYlL3ONILURY9QiMRWOl02vIS2fdWye5eaJM9LW38GhHt4xdY3JGwHMrlYIURJmVCqEq4hWEUWmBFHFtYgcUh1x8S0QwWUfl8/nelZnMU29fmEzHyViGwRs4QLYDAuCGgiyyuk8U5WXEXI0WIcNt0SnKIUMur+mhhe6XbpZT3NTc3/6Gvr2+KYRgcRntOT8AOSHLnIbJH6IsqUb2EwCqGnip8wEYssDyBxvlj31XJ7qZpTieilV5oc3GQVykKhxoKrCiMQgusiGMLJbCCPGVlBFbocSX1AQyBlVTLoF8gkFACnsji1U77tbW1DRx77LFN+++/f2y9VZ6qq67ivOO3D3iwYkMc2FDEHCxODOfk8bNt22bPSfEIUUqAc6/2cl13Pq/wI6JJUsoTHcf5UQmBdSkRcUJ0h0p8rvCFvF2YKoSHpCjQ9Hwr13WPMAzjG3peVpDAymazoTnUUGBFYRRaYEUcWyiBxQsVIniwQo+rtp+M6luHwKqeHa4EgXFLwPt1zysM92MIXIyUw4Y777xzcZWhOvyFRsP8PyhEyO0hB6u20y2iwLqjUIyURVIx/0n1TMvB+ovyYGUymY+nUqk9+/r6HlyzZg2vlCseutuQBQAABwFJREFUmofoAV6VV0JgsVeJ51nZQqBee4Ff8mEFlvflX1wxWEieX+Ct2Fu3cePGE3ilXgmBFZpDDQVWFEZRBFaUsYUVWGx3zp2rmINlGMZBYW1f209G9a1DYFXPDleCwLgn4PdmzZ49u4nDhiM54MHaRi/JIcJcLrdQSrmE6xhZlsXbzUhOit68efMtQgiudTWUg5XL5W6WUn5WCHGyZVl3amJsNocThRDf4xWHJVYRvst13dWFPfzSnETtOM6v1fW5XI6ToQ9ta2tb4iXTj1Rg8Zd/seZVoRzDgBBiRz0RO0hgReEQo8DaIIQwLcviMhS8AjAKo9ACK+LYQgusUqsItZIMv0yn00e98cYb7wxr+5E8b2p5LQRWLemibRAYBwS8rXXYy8A5K8W8LPZmVZubBYE1tgIrzFY52rL+3Yno51zPiIi4ltLORNRSqKTwS82DtX8qlXIKye0HFOpfrfb29PuglHIuEfWrmlllVskdK4Tgmlt8dEkp17PAYCcYCzm11H8kSe6q8KdWtX0mj0GVgOAbBwmsKBxGKrC8vnF+G/eNRedP2trarmdxmc1mwzIKLbAiji20wGJPYZk6WFxDraO7u3udxzzUuJL6mIXASqpl0C8QqDMCpmlyqIIrMxfDhpyXxYnwHDaMIrYgsMZWYFWYdkMrCefMmfO+wcFBrtV0CBfF5IRwIcSVUkp+bZIQ4jDLsrgiOc2ePXvPVCp1NVcrF0KwCONK7g8bhnGuqtwdoZL7RK9e041KYPA94hBY3pe62nfwK3p+WZDA4vPDchipwOJ7ebWi2AvIKzJXcy5bPp9nluzJ0qvdl2IUWmBFHFsUgRVUyZ2Lu64cGBg4a/Xq1X/V52CYcSX1UQmBlVTLoF8gUIcEPG8Wiyz2ZhWF1r777tv7kY98pIUFVxihBYE1NgKrDqcbugwCiSYAgZVo86BzIFC/BPT8LDUKFlkqGb6U2LrwQi7rQ3TllcP3G1avow5W/c4J9BwExhMBCKzxZG2MFQTGgIC3WkyFDoteLT5YbPGfAw44gHbaaSeaNGlSsbCoElJcpkEvNAqBNQbGwy1BAASqJgCBVTU6XAgCIBCFgCe0OHRYrKHlv5Y9Wpyv9eyznC8ND9ZoryKMYkucCwIgUJkABFZlRjgDBECgBgQ0wfUpT3ANE11RQ4Q16OKoNlkq9GnbNp7To2oJ3AwE4iGAD248HNEKCIDACAl4CfIssh5UHiw9RHjRRRcV71BKiIzw9mN+OQTWmJsAHQCBWAlAYMWKE42BAAiMlIBpmhwj3O+cc84ZtuowKAdr859/S3+4fmHxlvXq6TFNU3L/D/iPs2nyx2YP4UOIcKQzCdeDwNgSgMAaW/64OwiAgI+AaZpctJRrakU5brdt++QoFyTlXNM02WNXLNIadNSrcEwKX/QDBMaKAATWWJHHfUEABAIJaJXhOVy4XTK876LnCmLsOdu2Z9QrTq12WJCoXFvPY6tXm6DfIBAHAQisOCiiDRAAARAAARAAARDQCEBgYTqAAAiAAAiAAAiAQMwEILBiBormQAAEQAAEQAAEQAACC3MABEAABEAABEAABGImAIEVM1A0BwIgAAIgAAIgAAIQWJgDIAACIAACIAACIBAzAQismIGiORAAARAAARAAARCAwMIcAAEQAAEQAAEQAIGYCUBgxQwUzYEACIAACIAACIAABBbmAAiAAAiAAAiAAAjETAACK2agaA4EQAAEQAAEQAAEILAwB0AABEAABEAABEAgZgIQWDEDRXMgAAIgAAIgAAIgAIGFOQACIAACIAACIAACMROAwIoZKJoDARAAARAAARAAAQis/7/dOqQBAABgGObf9UwM1sBBczAfIECAAAECBAjMAgJrBjVHgAABAgQIEBBYPkCAAAECBAgQmAUE1gxqjgABAgQIECAgsHyAAAECBAgQIDALCKwZ1BwBAgQIECBAQGD5AAECBAgQIEBgFhBYM6g5AgQIECBAgIDA8gECBAgQIECAwCwgsGZQcwQIECBAgAABgeUDBAgQIECAAIFZQGDNoOYIECBAgAABAgLLBwgQIECAAAECs4DAmkHNESBAgAABAgQElg8QIECAAAECBGYBgTWDmiNAgAABAgQICCwfIECAAAECBAjMAgJrBjVHgAABAgQIEBBYPkCAAAECBAgQmAUE1gxqjgABAgQIECAgsHyAAAECBAgQIDALCKwZ1BwBAgQIECBAQGD5AAECBAgQIEBgFhBYM6g5AgQIECBAgIDA8gECBAgQIECAwCwgsGZQcwQIECBAgAABgeUDBAgQIECAAIFZQGDNoOYIECBAgAABAgLLBwgQIECAAAECs4DAmkHNESBAgAABAgQElg8QIECAAAECBGYBgTWDmiNAgAABAgQIBOn46dSZl24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png;base64,iVBORw0KGgoAAAANSUhEUgAAAlgAAAFfCAYAAACSi7L5AAAAAXNSR0IArs4c6QAAIABJREFUeF7svQuYHFWZ//+e6plkkOkBApFwFQjquj91XYOgIpqQpLt6kgzhMrDAusJfEFCiAkJCuN+Dooiwgru4gAoIgxJymarqJEtQUINGQVxvXBUNYMItE2Aylzr/fjt1hjOV6u6qnuqZ6p5vPU+eJN1Vp875vKerv/2+73mPIBwgAAIgAAIgAAIgAAKxEhCxtobGQAAEQAAEQAAEQAAECAILk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VgPMgenTp7e2tLScSER7NzU13bJixYq/87Dmzp2718DAwCNE9C5vmBfZtn0l/7uzs3PC5s2b5wshPiKEuM2yrN/XG4qOjo50X19fNxF9wuv73bZtn1Bv46i3/nZ2du7Q09PDnM8iogOJaCIRDRLRc1LKfCqV+q/u7u7H6m1cen/b29s/4Lru17y5tSMRvSGlPMZxHDtp42qEz3KtmGYymWmGYfybEOKR1tbW5V1dXTxPcYDAqBBoeIEVIDICv4Sz2ezBQog8Ee3kFyOjYokqbzJt2rTmyZMn30VEx3hN/N4wjJnd3d0vlhNYpmleTUTne9f8g4hm27b92yq7MSaXJUVgBfTDz2NIfBiGcVM9ilk1oNmzZ++ZSqW6iOjjZYx+sm3bt4/JpIjhprlc7jgp5R2ecNRbPNq27R8H3WIsnzNxf5YDnoVRqJZkFKWROM41TZN/eFlE1EpErhDiy5Zl3RhH22gDBMIQgMDyKNWrwMpkMjsahrGSiD7lDWWj67qH5/P535UTWNls9g4hxH941/RLKTuS+Ou83CSuI4GlD2NQCHF1a2vrlV1dXX1hPqRJOccT8zcT0WfL9OlNIppj2/bapPQ7Sj+y2eweQogHiei92nWbhBBvuq57WqnPyFgKrLg/yw0ksDqI6H4iMtiWQohbLMs6I8p8wLkgMBICEFh1LrC4+6Zp8oPkNiLaUUp51aZNm5asX7++v5zA8lzn9xDRfoUwzw/S6fQZXV1db41kMtXiWtM02Tt3vNf2wxMmTGhftmxZD/8/wQJrKxH9QwghXdedKISYrB7ymqD9d8dx7q0Fs1q1mc1mDxRC/ISI9vDu8TMW6ZZlPc3/z+VyPM4PvPXWW4+uXbt2i94P0zQvJKIrvNf+0tTUdKgKZdeqv9W0m81mTSHEMiJq9r6UL7Esi/sty7U3lgKr3Ge5Gu7t7e0fcl33B0KItBqzlJK/K96pefWG5rjOpZwIrcYeEZkPpUDwdfPnz99569att0opjySiP7iue0w+n/9j3P1AeyBQigAEVgMIrFLGLSew6uUjUacCa5gQ7OzsTG3evPlUIcQ3tS+oZRs3bjyGhXC92CKXy31USukQURv3WUp5XFiRWM0X/VhwMU3zqIJI/JF379ellBnHcR6t1JexFFjl+hYX94AfM8PmeCU+tXi/EZ5vteCCNpNDAAILAis5szGgJ40gsHhYuVyuTUrJCdIf84Y55l9QUQ3vEx98eeh8m7i+6KP2Oer5EFjBxCCwos4knA8CRBBYFQRWwIPlooGBge81NTVd7iWW8wqjl4nojt7e3ks4NBLmYeT7wnlZSjnTcZzHuTvs8diyZcsxUsqvcMjF83q8QUQPG4Zxbnd39xP65C0lQiokuQeGbKoZr94Xz1tzXCE8dom3wozffkoIcbHruu8RQjA3PsoKDB8f/2e16FmYOHHiH/yrCFOp1BWDg4PsKeKcNF7d9rfCwoXr0+n0zUEh0FmzZu2bSqUuFELMI6IpnAxLRH8lohtLXePvTBh7hzknit1Haicew6xZs3ZqampaRET/RkT7emHMFwv5R3cPDAxctnr16tf5vBA5OUVb9vX1zfZ7f4QQe2uvBT1zh0SatjrxbC8HKsWr94jot0KIr0ZdBcar63p6eo4lIh6jWu3I7f2C8+Asy+Jcq2LoL0A8+vtadr7G4cHyfY7ZBmc0NTXx54hzJXf1WNw3ODi4eNWqVRtUB4PE68DAwCFhuYf5Igwzf33tiFwuN0NKuZiIPsrpC4VFNRxW/I0Q4gKdvbourP1DLCop2mrr1q3v8y1cGppr1bL2+qrGdg0RTSuEvnme8nPmG0KIDVLKH3rnJTYUHsbmOGfkBCCwogssDpEc5D3w/Ba4PZ1On8bJy76H3lDiuSegeJn7UiLKeA2sSafT81gAcN5Ab28vr9KaVcK8/JA637ZtFhHqyyEwTykmgRVqvN64+Avt20R0si/niN9m4fIKEe1WQ4H1HBFx3gh/GfmP727cuPEMPSSXzWaPFUL8j/fwD8L9a9d15+fz+efLfdTCfPmYpsmeq+Va3260bfuLqt2odg+4Z2g78T3b29sPcV2Xc404r2a7Qwjx18HBwaPy+fz60RBYM2fO3L25ufk+reTGdn2SUt6zdevWU/z5XUH991Y78udCLf7wn+ZKKW9va2s7kz93CRRYvyyElHeWUr47YHwPtbS0zF+6dOlr/F7SBJYnbEs9B9Sz4KZ0On2uWugRxf5tbW3C98PKjyiqwArNmnPlTdNcSERc7oaFlf/YSESci8gHBFa5B+c4eA8CyzNyqVWEJX4t8bL7l6SUKV8CMyf25mzbfjigvaGl6/5kYSnlAsdxbvIeTN8p1BM6Sc09KeVrhmFsllKyaOBfgXxs8Vb98S9wfsDWUmDxLSqOl0/KZrMnFzwWt2riqtR1fHpZj0Amk3m/YRjvL3gHF2glAf4spVxiGEZPX1/fgzvuuGNfwIO21D2H5dMECJ7A66SUS9va2o4rt+IvYI5w2YtVRFTMr5JS7l5IDj9c5V8JIZ4cHBzM5vP5Z/n9auxe7bzk+2Uymf1TqZSjfXmz2NgohGAGu2tfHOubm5vNN998U06YMIG9EVyagWtfqeP6glZ7VEq5adOmTQ9NnjyZvYDD8pcMw+Bf9LxcnhON2ZvEB3t8L2bBLYR42LKsv5umeVNhYcDnvfffEEJ8X0q5zvPesEgqrgQrzMVhicxBz2jPE8LlFMwKnyNeWfZVy7IW5XK5vbx+HqyNkVdEspfiKTXGUjlzNfBgcddL2YVfP8lxnO97n//tvNGDg4MiBHf2uoQ6wvyI8Bpi785iKSV7qpXN2J4vu67bxqLRO4/HcIrjOLw4h0VLaPtv3Ljx2t122+1TQoj3FO7B91E/qHjRyP3KVrvtttu/hvRghWadzWZneIsguPRDuev4PQisULOrcU+CwPJsG0Fg/YUXsKmaUblc7kQpJT8kiquONLHEXir2WMz0bnGnbduf5lOy2ezRQgh+GPADaMi75avbwm3d1NbWdg5/uc+cOXPX5uZmbk/l8Ny3cePGE/iBX2OBFWq8AQ9gDnse6TjOT3n82Wz2MCEEL5lWD8NQOUhRcrBYuAgh5nZ3d/+Z71nKNv7aYVLKl9ip4zjOr/lhn8vlPi2lZKHINh0SzaUeAyFCFvqlPxdCHGFZFv/SLR7V2H2vvfZq8YnLUHby7qfXQNsihPi0ZVnsUWVmn5JSPuDVg/N/kesJ4Hz6sByscvlL5XKwAvhdZtv2pXwDTyzpn6OHXNedk8/nOdQXeGQymbmGYbDAYvtx/aPLWltbr+Iik56nkMeqPFvDasCNZQ6Wb65zePYE27a5kC6L4o8bhsH/Ltbp00sOlGMbV+5bWIGVy+WmSin5h98+nnGc3t7eY9jryLbcsmULr+pTxYB/2dLSknFdd9A3l0PZv1KSe8AzvVSIMCxrFoIsarmoMx9bhRCftSyLf+DK9vb290gpV2g/XCCwGlc7hRoZBFZ0gTWsUGmFMBz/2v+GJ7z+IKWcns/n/5HL5W6WUp7u3TqfTqfne2EKrhzNeVd8PC+EmKGWwHtfjOzZYjHHxzP8C9VxnBdqLLBCjddbKs5em128/l1j2zbnXxSPsA9o/6yNIrA4d0iv5J7JZPYxDIMr2auHfdH7EVBuYFhfs9nsJCEEj+XD3pfZIsuyri31iYoosLiZ37uuO1d5sEzTjGz3iRMnbilXxb7UvPSPjYiGhDp3zBOfHKrj0h8s8r/nOM5nvPlXE4EVUMvtZwMDA8evXr2ac+Fozpw5uxQ8Te/gfxfyj/osy9pUrmyCry7Un6SUM/hzouwXIGiLHuSAMY7qKsJq53qSBJZpmvozarsfJ6ZpTicirtvH9nzVdV3O2/ujr5ZfKPvHKLBClX/xaqQ9TEQHeHNp2GfHmz96NAECK5QMadyTILA820bwYIUSHNxsNpv9FyHEGs9rUyzAKKXkhN2hL2+fx0vPyyqGw4QQem0qPXwx9PBPgsDyanGpon7bFS4dC4FVRmQMq3XESfAc6lIfcynlDkIITozmEAQfZbfgqTQ2Tl7v6emZU0gk53wv5cGz0+k0Cxby5eOFsntQgr8uLkuN3Qu9/q+WJ1IMq/gecXpYdujLp9Iqwmo9WHzvXC63QErJeYUqrMQ5exu47tbg4ODdO+2005owddoCbHGvbducxD9UxyqTybxTCLFWCPE+T0APFaBMkAcr1Je+96VessbYGHiw9B+PQ6FgbX7xYgPeQaIomJUXtBr7j7bA8v+IVM9u/bPjexZDYDWudgo1MgisGgqsgPDGRbxXm5YX8IKU8pOO4zxVhRckaQKrbP2gSiKk1Gyt9lc9t1fqARwiodnfnREJLM1zoofmSq2ErPTBLbmCMozACpGw7r//qAgsLzR7gpTyW0Q0KQAC7wV4dVtb23UR8+G2s125ArUQWMHTL+zn1/d5rTSXhwRWNfYfbYFVLuSofcbhwQpj9XFyDgRWDQUWN53NZs8UQqj9r3ivw9WFX29f9W47VGwyIExSaQomTWDp21Jst11K2Ae0f9A1EljDttCoBHqkHizt4btdiM11XccXHqnUnREJrIBQbqX7jZbAKvaDE/63bNnyEdd1TxRC5LTyEfw2e7UusG17SalOw4M1PLF6tD1YvvBspbmlC6zI9h9tgRXw2dluz014sMKYfPyc0/ACKyDn5PHCzuqz9SRjNnculztVSvlfyvSqSnWl7Vgqfch9IZnXhRD8Bck1h/gY9gH15WZtMAxjhkrYVv3icBOv8tJ/xSchRBgQehq22itJAsvfV7WSzJ/Xk8vlJlqWxfsFlt0mJezYTNMcysnjFYZq/8dq7F7tvPSHx0qtkmShwylPnBheTiDqmx9XGyLM5XJ7eyve+FZvptPpVSocyHXKmpqa7tZWklZcHFEpB8vvidBDPdV6sEb6nOGBV/tjIkk5WL4flMNWO2tfq7yQZIJlWVxyhp+9Vdm/0rM3QpJ7qHCs/7NDREMLl7TPCDxY40c/VRxpwwss78Glh2b4V/Atvb29C716Ovxh5+Xnd2nCZyjBvNovMk0Q+Wteqbe2S2LP5XI5KSXnw3CBTE4w/snAwMBRa9as4VwGmj59eusOO+zAYcZD+vv7j1avJ0FgjdIqwucKOW2HWZZVXF5erW0ClvEPWw3E4YpMJvNhwzB4P7Yr1SqhCF6T7URALpf7VyklJ4+rBNmh8HA1dq927AFL4oetsvO+8HglGG8Gnler77zPUVxJ7sOSx31fhNt9KZumySsKueAmH7+WUs52HIdrqgUe5VYRep+h26WUR3sXx7KKcKTPmVESWKGT9v1gI/yI+KBXoqRYX82/stcrSXKKEOIMIcTR/AOyWvsHCKxhgidugeV9drCKsKKswAmKwLgQWAF1f3j8qsYM1zNR9aWKr+thiBF8kQ3NMt/KGvX6ditQguohedWP+UuAD32z1WVCiGP5V2ASBBZ3zivc+QNVsqJM/Sw+vaInwvuyX8jJ/gqaqgvGm8pOnDjxkWpW0nlfZv7Cn/zyJiHEm1JKTsBVBVH5/3MdxynWHAs6AubIsI1wffV/VBPftm37TNbR1di9ubl5QrVjD/o8aFz1zan5M3Ka4zhcsiKo2nmUMg3+sGyxNhIRXdfa2nprT0+PXreKSzBwsd2HvHIKndpndIhbKXtUUwerREX3SIJkJM+ZGgqsktwty1KpCxW/EcMKLC+Xyl8Hq1hjTggx4Kvn93h/f//MSZMmvVmN/QPSKtQz/RnDMI4aHBzcN2QdrFAeLO8Zd7CvzVK1yvh0JLlXnFmNfcK4EFhsQi8sxB6E95Yx6SBvodHa2nqlCsHFIbACygIMqy+k94d/Ybe0tNxCRMcHVENXpz7tuu5xXGW73IM5pkruoVdNekKBSw6wcFCrwVSfWbjynybvhVACyzTNYb+INVZHT5gwYVW1IsMTbxkpJf8iDaxm7gnEb6XT6UURE6srPTUeaGlpOUlV4uaTo9p9pPMyxOeBPVv3T5w48RStYnjVHqz29vYpruvyitp/9sEphpK9khq8irZYGqPEEaqyPl8btZK7ul+1IUJ1fQiufOp2z5laCaxK3CtNVPV+BIGl8ugu9LbJCap2zs2yB5JTJHg3AX4+c0mVyPYPWH04JGz6+/v3iltgeV6sL3sFaIuRBu3wP+MgsMJOsAY9b9wILLaf98uWq0l/wXvQs+equBy8EHazDMO4Vq87xdeM9IuM2/DXFgqqceWbXxyi+phhGBdzONCrfsy/Av9ERLf29vb+t75dSFI8WN4YOOR6rJSSK3UrMft/QogrpJScg8ThWD4qFoxUTNrb2w9yXfc/1b5f7G1hAToSD5Zqm/fja25uPlNKydv77Mf5bZ43h8XAVZZlPVZFDtZ2jwtus7Df4XohxE1l9tQLbfc45qW29xvbxb9XH+/9x6URYsnBYiBz5sw5YGBg4Catqj17sc5XnpQSe9GxN5D33uStVe4NU6pBwa8wvmF7EcYlsKp9ztRKYIXhHua7LYrAUu3lcrl/9kRW1vMIq30+f9jc3Pz15cuXcz2zoaMa+3slUE7zSj/wvpd8j98YhjG3Fh4sbWxckJc96//qeez/yvuvSim5HIvasWCoVmEYxjin8QiMK4HVeOZL5IhEZ2enoX8xcy8DEkTLlj5I5MjQKRAAARAgCnzGeQJRr2UYyksPoI1LAAKrcW07JiMzTXNRYWXahwYHB09bvXo1b0HBnsPUli1bLpBScqJyMXQYVKRvTDqMm4IACIBABALeVmdfGBgYOEntNqDV8fqutufoUAHbCM3j1AYiAIHVQMYc66H4NlBWoR3e7oTDglO0/v3eMIyZ3d3dL451n3F/EAABEAhLwLeQQaVt/I6IeJcNLr+jck+HrU4N2z7OaywCEFiNZc8xHU3IRNU/ua57TD6f54cSDhAAARCoGwLeZuG3F/K8jijT6X94G6hzYWkc45gABNY4Nn4thu6tJOTVZucQ0Qc8dzl7s57iPf/S6fRdURKVa9FHtAkCIAAC1RLwUh5mSinPI6KPeiVE2JvFdfpu6+/vv0mlR1R7D1zXGAQgsBrDjhgFCIAACIAACIBAgghAYCXIGOgKCIAACIAACIBAYxCAwGoMO2IUIAACIAACIAACCSIAgZUgY6ArIAACIAACIAACjUEAAqsx7IhRgAAIgAAIgAAIJIgABFaCjIGugAAIgAAIgAAINAYBCKzGsCNGAQIgAAIgAAIgkCACEFgJMga6AgIgAAIgAAIg0BgEILAaw44YBQiAAAiAAAiAQIIIQGAlyBjoCgiAAAiAAAiAQGMQgMBqDDtiFCAAAiAAAiAAAgkiAIGVIGOgKyAAAiAAAiAAAo1BAAKrMeyIUYAACIAACIAACCSIAARWgoyBroAACIAACIAACDQGAQisxrAjRgECIAACIAACIJAgAhBYCTIGugICIAACIAACINAYBCCwGsOOGAUIgAAIgAAIgECCCEBgJcgY6AoIgAAIgAAIgEBjEIDAagw7YhQgAAIgAAIgAAIJIgCBlSBjoCsgAAIgAAIgAAKNQQACqzHsiFGAAAiAAAiAAAgkiAAEVoKMga6AAAiAAAiAAAg0BgEIrMawI0YBAiAAAiAAAiCQIAIQWAkyBroCAiAAAiAAAiDQGAQgsBrDjhgFCIAACIAACIBAgghAYCXIGOgKCIAACIAACIBAYxCAwGoMO2IUIAACIAACIAACCSIAgZUgY6ArIAACIAACIAACjUEAAqsx7IhRgAAIgAAIgAAIJIgABFaCjIGugAAIgAAIgAAINAYBCKzGsCNGAQIgAAIgAAIgkCACEFgJMga6AgIgAAIgAAIg0BgEILAaw44YBQiAAAiAAAiAQIIIQGAlyBjoCgiAAAiAAAiAQGMQgMBqDDtiFCAAAiAAAiAAAgkiAIGVIGOgKyAAAiAAAiAAAo1BAAKrMeyIUYAACIAACIAACCSIAARWgoyBroAACIAACIAACDQGAQisxrAjRgECIAACIAACIJAgAhBYCTIGugICIAACIAACINAYBCCwGsOOGAUIgAAIgAAIgECCCEBgJcgY6AoIgAAIgAAIgEBjEIDAagw7YhQgAAIgAAIgAAIJIgCBlSBjoCsgAAIgAAIgAAKNQQACqzHsiFGAAAiAQCIJZLPZg4UQeSLqtm37hER2MuZOmaZ5IRFdQURH27b945ibj9KcyOVyx0opryKiqUKIJ4UQn+zu7n4xSiM4tzoCEFjVccNVIAACINBQBEzTPIqIflRhUHdHFUkQWOUF1qxZs3Zqamq6hIiOJ6IpROQS0V+J6MZ0On1zV1fXW9VOtFwul5NS3k9EbxCRI6X8Q1tb23UjabPavozH6yCwxqPVMWYQAAEQ8BFQAktK+ZgQ4rEgQFLKdY7j3BIFHgRWaYGVyWT2T6VSLHymEtHviOjXBc9Xiog+zh4nInqopaVl/tKlS1+Lwlydm81m7xBCHO+67lH5fH6Fen3u3Ll7DQwMPEJEz0+YMKF92bJlPdW0j2vKE4DAwgwBARAAARAgzYN1kW3bV8aFBAIrWGBNmzatefLkyXcR0RFCiFMsy/o+EUmPO4f2FkspLyeia23bXlyNPUzT5PanSyk/6TjOUxBY1VCs/hoIrOrZ4UoQAIEaETBN8yQi+gx/OVS4xXOFc9YS0WW2bfO/6/IwTfNSb7z7+QbwnG3b+4/GoKIILO3cS4UQz3o5PntzKEoIcUtra+tFKgylCSxLCHGblPJ6IvonIuonogf6+/s/v2bNmpfVGDs7O1ObN28+TgjBYbMDPdHxf0KIcy3LWqVESJQ+cNsl2l1nGMbp3d3dT+iMtbDdfxRCdbsS0ctSym+0tbVd7wuvsRA6QUq5hIh4/JsLf98qhBiQUp5XLgcrk8m8UwixVgjxjqampkNXrFjxd70PmUxmH8Mw2Mv0F93L1N7e/gHXda8jok8RUTOHE5lVa2vrnV1dXYPcRqlwrxDi36WUpxPRJ3xz6uFUKvWZgYGBFUKI14QQpmVZPBbKZrOThBDMfbClpSWjvGm5XK5NSmlLKXeWUk7P5/P/iGq7wti/KqVsLXjSPlvo9i9c152Tz+ff6Ozs3KGnp+cMIjrL48ohzjsGBgYWr169+vXR+DzEcQ8IrDgoog0QAIHYCHhig79coxxrbdueEeWCpJzricnbSvXHtu1ReU5XKbA2SSmbConT/+vl+XySiN5V+DIe8oJpAouHKKSUjwghXiokvR9MRP8spfzepk2bTlm/fj0LLmGa5tVExOLkj1LK/xJC7ExEpxHRJCnliY7jFPPEtP5W7AO3q3mEWBAuJ6KJQojj+G8p5TGO49jc7vz583fu7e1d6okQFhw/l1IeQUSHENH30un0aV1dXX1eHz5f6Ne3CkKAv/QdIhogImawpyd+Sia5ZzKZHQ3DWElEH3Jdtz2fz/+s0pzMZrPHCiH+h8WOlPI+IQTnah3LHInodtW3XC63t5SSRdQCInpvIa/rYiJ6hUWMlPJAIcR7iIi9YywcWRyWOpdWAAAgAElEQVQ+//zzz/9k33335bYzrusens/nOWTJAkstUiApZcZxnEf59Uwm837DMNjuedu2P+3xiGo7tjnnnP1DCPHo4ODgZ3baaaf+np6e7xARi1sWmN2eLUwiengkIdNKfON+f1Q+uHF3Gu2BAAg0LgHTNJ8tfFnst2DBAjrwQHZgbDu+9KUvFf8+dNn5Q69t/cfr9KtTvs3/HzVPT9zkTdN8kD1177/qRNrpA/sONf9IxzXFfydZYHmr0uZ2d3f/mfva3t7+Htd1eTwvFoTUbMdxXtG+oNmrc6TjOD/lc+fNm7dbf38/i5o9VQhL+9L+bTqdnqd5wf5FCLGmcNn6dDo9n19XAitiHx7Tv6Azmcw0wzD4C/wJ7369pmneRESnCiFOtizrTu5rZ2fnhJ6eHhYfLLRytm0/nMvlpkopeawsEtpt2/6TT6Cxh6nsKsJcLneclPIOFqdSygu2bt36g7Vr124JmmPt7e1TXNdlBuwxYqHzf1rfioJESnmS4zgcaiweXojw434PWakcLCX2C8nwxzmOc6/XBq+I5B88BhF9xbZt9kCy8DpaCMHnfNa27dvjsB23m8vlFhS8Yt8UQlxmWRavxOSwKQvki6SUl/jHGPfnMc72ILDipIm2QAAERkRA9+bccMMNw9oKElh8ghIiI7pxAi7WhaM+rtEWWKWS3PUE91Lero6OjnRfXx8Lln3Ul3q5HCxPALQrzwgLmc2bN+/a1NTUu3LlyleVWYLCUVH6YJrm11ij+5O9PY8ZC5Ki1yaVSr0mpWQBuFEPh3lCg8PV7HH6mm3bl2oCY7scqQhlGlg4zJZS8q8ETmrnEN/jUsqbtm7d2qWLrXL3y2az2wnQagSWEklCiB9ZlnWGF6pbWhA77HlsYjGpBG4ul7tZSnm08nbFbLt3CSFmWJb1tJoD2WyWPW8/IaKf2rb9b1q+WgI+vcFdgMBKrGnQMRBobAKemOKcIw4p8ZfXsPyj8gKr+KOWJEn6WQdHOOr/YIHF4xHEj2VJj3jjGm2BVYbkUImGKOImisDie3tf6lwv62wvvMWr6tTxFyXcIvRhg2maPyysyJuhh76Cxqn1lb1DN/rOYXcqu08f4FIV5URUBIFVvAXnLr3++uuHplKpL0opORS2o+fVuqStre2bnFvltXmxlLJDhTP9ApSIdufQoOM4L1QjsDSB/A72QBZCtHt6YUAO2e5S6NO57G2cOHHiS56QJj0/bKS20zxrWzl0KYTQS1RM8sKaf6iXlY8QWPX/XMYIQKBuCJRJ5i6O4ZBDDqF169YV/x3Vg+X3ANULFOWBS4oHS8+fKsUwgrj5exSB5YXiVP4NF+j8vuu6v2lqatrBdV32NO0eVWAZhrHZ71ULMa5y06coNOMUWPrNWGxt2bIlI6Vkgbd/Ien8y5Zl3ej39unXBHkOqxFY3jXs7fsMi1HDMA4ioq/yvzkZXwjBSe0cq/+5502607btcz2RyGHUEdlOmys7lTHAwxBY9fJ0Qz9BAARqSsDzVHE+Cq8MHDpYTPExdepUeve7302TJvEP1LdzrSCwkp+D5RdjIw0RZrNZUwixrODVvM22bV7tVixbENRuBJEX2oOVy+U+KqV0Ckngd3GIrNwHo1YCS93TNM33Sikf4hwzFhR9fX0sbGrqweJ7KxtIKU8TQsxkDzPf3zCMVG9vL1fk/7MQ4j4p5Q8L4eT5ypsWh+20lZN/UKHImj6catw4PFg1BozmQWC8EvCEFSfHDoX+WFQdfPDBw5LX/XxUrhUE1vgTWLlcbiGHhvQka54fKgeLE+KjerC4/EHYHCwhRK/nmfmbPwfLP0+1nKhL/HXDwoQINYF4nfIC6ffQwmW8YpBXBH7cSyrfLucrrhwsjzWvQOQ8tN97qxO/q8bHHKWUc4QQvyKiwwoLDw6zLOtv3nUjtp1WEmKyPwerHp+jEFj1aDX0GQQSSsA0TRZTLKqGeatOOOGEopdql112ISHefuxIKbf7/5e//OXi6Fhg6e/rSe4qV4nf/9kR23Kw9Bwm/X2+39D/vRynJL1fqv8qt2wMcrAqFhqN4D2KFCI0TbODiHhrl7vT6fT/x+UQvJDZBbyCjMsJVCOwtNDTsFWEpml+jIi4ZMMv0+n0Uc8888zAbrvtxnWsuF7U2Y7jcAmGohdt9uzZe6ZSqQtSqdTXV65c+Uw2m91DCMGrCJtTqdRsfo3P08o8lF1FqK1CdF3XPTqfz6/XP9baCsPV6XS684033tipBqsIN+g1r/j+XgHU+9hxWCiX8WaBzRzbtrnWHK9K5FxJLmHBCe9rNm7ceIxXXoPfG7HtvHsU93HkRP+2trZzVEmM6dOnt+6www5cL+4+y7J+kdBH4LBuQWDVg5XQRxCoAwL+ek5hvFVBw4IHaxuVsSrTEGarnFoJLK10w79qW8dwvSwW7rzC7pVqBFaFOlgDhmF0dHd3F5P/ePuaQu4RbyvDxVAfkVJyKYJ/9mpmsdiaZ9v2zz2vzVCZBV8drHcQ0eQQZRrmSylvJyIutsltqmrrHywIzX/hOlV637LZLHuPuHQEr+orWQdLfa5KlWlQqwMLK/I4BLhaSvkTvYhqNps9UwhxI+9dqIqIemxUcdT3SSkXOI7DJS2KRxy20wRqV6Hm1Sz2onm10LiIayfv1VgobPsZy7LuqYNHYnG5Cg4QAAEQqJqA57XiQpnFqutcu+rEE08cyqmK2jAE1tgKrAr2UgneamPoYd6ukeZg8b09TxEneM/xPCXrXNf9omEYXCzzU6qkQxSRx+0GVBnn+lUrBwYGzlq9ejUX7Bw6Aiq5cyVxa2Bg4BzfuVxm4Vivkj2XWVCV3LnUAte3KlsHi2/ohQIXFsozHOkVKOV6Uy8SUVchuf9af4V3XyX3iUT0NyHE5a2trXcob08lgeWJJa4BxmKNC5Gudl13PldR5/eUx08Icbc/F80rz3C8XnRU3W+ktlPtBFRy31pA9SvDMM7wV92P+nwZzfMhsEaTNu4FAg1GwO+18hcHrWa4EFhjI7CqsRWuAQEQKE0AAguzAwRAIDIBv9eKw4GcZxXHEU5gbV8Hy19HStXJ4rpS/hwsrzh0ydys0Xxf5VqNdR2sOGyHNkAABN4mAIGF2QACIBCJgJfoysm9xTAghwP1LW0iNRZwcjiB9faFpepIjbQfo3V9UupgjdZ4cR8QGC8EILDGi6UxThCIgYAeEozTa6V3DQJrG43RTnKPYXqgCRAAAY0ABBamAwiAQCgCurjicKAqFBrq4ggnQWBBYEWYLjgVBBJLAAIrsaZBx0AgOQRM0+RVgsXaVnoie1Adq0p1riq9jzpYw/dYHK06WMmZbegJCDQGAQisxrAjRgECNSNQSlzV6obwYMGDVau5hXZBYDQJQGCNJm3cCwTqjIBpmpzMXqxvFUcJhjDDh8CCwAozT3AOCCSdAARW0i2E/oHAGBEYC3HFQ4XAgsAaoymP24JArAQgsGLFicZAoDEI6Anto+W5UuTCCSzUwWqMmVZ6FN42L+2qYnh7e/sUby++3ubm5uzy5cs3NToDjK++CUBg1bf90HsQiJ2AV0T02dEMC+qDCCew3r4CdbDinQLaNjHH895v3h6Af+LtYNra2u7p6uriPQFrfpQQWDYRvdHS0jJn6dKlr9W8E7gBCIyAAATWCODhUhBoRAKmabK42q9Wda4qMYPA2kZoLOpgZTKZaalU6sdSyn2J6OnC3sc/I6JdeQ9AItqxMC9uT6fTp/n3vKtk02re9wusUm2YpnkhEV0RZt+/avqBa0CgWgIQWNWSw3Ug0IAEVN4VV2i/5JJLxmSEEFhjI7DmzZu3W39/P3uI3i+EWGBZ1q20bc8g8rxa/0VExxDRBbZtL6n15IDAqjVhtF9rAhBYtSaM9kGgTgjoeVcsrlhk1aLOFepgaXsjSkk/O2KbVtH3IuS9E9UehaNVByubzX5aCHF7ISx4i23bZypxpaZve3v7u1zXXc0hQynlDMdxXujo6Ej39fV1E9E+TU1Nh65YseLv6nzTNI8ioh8Vzr/Itu0rtXY+4LrudZ5XbCIRvSilvLGtre36rq6ut7Tr7yKioRysuXPn7jUwMPAIET0/YcKE9r6+vtle+/5P2NFCiNlSys9JKU9yHOf76oT58+fv3Nvbm+fQpxBihmVZ7KXDAQI1IQCBVROsaBQE6ovAWOdd6bTgwRoTD5YwTfOHRDSXiObYtr02aAbncrmbWbgQ0ZG2bS+LKrC8fSyXenldd0gp/yyE+DQRfbwg0r67cePGM9avX9/P9/Z7sPwCq7+/fycp5Se4L0R0LBFdXxBkjwohHpZSHkhEK4moe+PGjSeoNrPZ7MFCCBZYq/TX6+vTit7WCwEIrHqxFPoJAjUkMNZ5VxBY2zxY+jGaOVjlhJLeJ+XlFEIssizr2igCq7Ozc4eenh4WV9OklDMdx3mc2/ZeX05EH3Rd9/B8Pv+7MAJr2bJlPd552+VgaZ6qyUKIwyzL+pt27mV+z1YNP1poehwTgMAax8bH0EHA+9K5tBAOumQs867iEFj1bs2xFFjZbHYP9vwUksVT/lCfT2ANC/tFEVhEJHK53G5CiNSOO+64UV+NaJomz8HFUsoOx3E4D6yiB6ucwPKuv5qIFkopj3Uc50eawHsfwoP1/mmpj/5DYNWHndBLEKgZAdM0i4nMtdzAOUzn161bR48++ig99dRTxdNvuOGGYZep0OE2IbJ9Haww90jyOXoOFo/vkY5tuVmjkYM1SgKLhyMymczHDMO4mIg4vMcrE/XjaNu2fxyHwNLCgSts2/50JpP5f4Zh/G8hHJnn//tzzJI8N9C3+iQAgVWfdkOvQSAWAp7nYMy8V6+88grdeeedQ6JKH5RKtFevDRdY2159/Ym/0u8uuHPUhEgs0H2NKIH77i/NoXfO/ODQu40WIuSB5XK546SUd3AJCCnl9VLKhydMmNAzODj4RSnleXqphUo5WJU8WFrocSqHCQv3msV5XsqjVQtbok0Q0AlAYGE+gMA4JjCW3qu77rqL2GulHbyC7SFvddlJEc1yu23bJ0e8JhGn61sSBXVoNDxY7FmqdZJ7JpN5pxBirRDCUKsQ1XiDalmNVGB5XrCziOg6IcQJhYT6EzjPS8/JSsQEQCcalgAEVsOaFgMDgfIExsp7xSHAG2+80S+sLrNt+znvS3E/IrqNi516f8oNhK95zrbtGfVqb28FJxcdCxKVa0drbKpMgxDiOsuyFvlDaF4YkTf/5vIdkcs0cBFTwzBW8Qo+27b/TW9fzcU4PVjcz0wm834vLPgnLiVBRI5t26cjPFivn5b66jcEVn3ZC70FgdgIqJWDeu5VreteWZbFOUVqDFwK4GQlrGIbGBqqioC38o5LG0wTQnzWsiyuQ1XMz+Nw2+bNm28RQvy7v9BoNpu9QwhxvOu6R+Xz+RXe+RN6enq+44nGYh0sLc+LUqnU7JUrVz7D52az2cOEEPd7FeOrzsGSUh7nOM69+uCnTZvWPHny5PuIqKPQ7369j1VBwkUgEIEABFYEWDgVBBqFwFh4r9hrpRLYPWHFIUEcCSLgeXwe8DyHvNqAY7iciM5b5fCWOdttlZPL5XJSShZIb7CHiIgGvLpWU72hqUKjvIpwCedaSSlfEkJwwvkkIjqc0+mIaLdqPFjZbNYUQiwjog2Ftn7iuu4N+Xx+vcKqFVB90h+aTBB6dKUBCUBgNaBRMSQQqEQgyHtV6ZqRvK+JKw7psdcqsJDlSO6Ba+MhUGKzZ66w/g4iuru3t/f0tWvXbtHuxsKJc5x42ePentC6T0qZF0L8NxFdoyq5d3Z2smfrbCL6iifY/iaEuKCwkXRz4Vremmeo6nvYHCxuc8uWLVdLKbn6fJPruvOVJ437aJrmewvC6iHDMO63LOuMeCihFRCoTAACqzIjnAECDUVAVW0frbpXPnE1AyHB+ptOM2fO3LWpqelWIQSH2p50XfcYVRA06aPJZrO8dc6dUsr5qsZW0vuM/jUGAQisxrAjRgECoQmo8GDhb142H/q6ak7Ucq7guaoGYIKu6ezsTPX09JwipTzCdd1TVq1axSG5RB9eIVTOwdqlpaUls3Tp0tcS3WF0rqEIQGA1lDkxGBCoTECVBai1wPKtFmTPFcKClc2DM2IgMGfOnAMGBwcXEtFMItpfSnmK4zi8MhUHCIwaAQisUUONG4FAMgio2lf+Sulx9o4LiF522WWqSS7BwFuh4ACBUSGglYRIFW54aTqd/pa+Nc+odAI3GfcEILDG/RQAgPFEYLTyr/TQoG3b+48nxhgrCIAACDABCCzMAxAYRwT8+Ve1qHv16quv6t6r/ZHUPo4mGIYKAiAwRAACC5MBBMYRAVWeYcGCBXTggQfWZOSa9wqhwZoQRqMgAAL1QAACqx6shD6CQAwERiM86Mu9gvcqBruhCRAAgfokAIFVn3ZDr0EgMgHTNKcXKnI/yJ4r9mDV4oD3qhZU0SYIgEA9EoDAqkeroc8gUAUB0zR5M+HbDjnkEOL9B2tx8MpB9mIREcoy1AIw2gQBEKgbAhBYdWMqdBQERkag1gVGtfDgc1g5ODJb4WoQAIH6JwCBVf82xAhAIBSBWgusdevW0V133cV9WWvb9oxQncJJIAACINCgBCCwGtSwGBYI+AmYpsmVrE/i8CCHCeM+kH8VN1G0BwIgUM8EILDq2XroOwhEIKC2yNFLNMRZB0vb1Bn5VxHsglNBAAQakwAEVmPaFaMCge0IBAmsODFBYMVJE22BAAjUOwEIrHq3IPoPAiEJqCKjl1xyCU2aNCnkVeFP01YQov5VeGw4EwRAoEEJQGA1qGExLBDwE6j1Js9f+tKXire0bRvPFUw/EACBcU8AD8JxPwUAYLwQgMAaL5bGOEEABJJAAAIrCVZAH0BgFAhAYI0CZNwCBEAABDwCEFiYCiAwTghAYI0TQ2OYIAACiSAAgZUIM6ATIFB7AhBYtWeMO4AACICAIgCBhbkAAuOEQJDAirMOFpLcx8lEwjBBAARCEYDACoUJJ4FA/ROAB6v+bYgRgAAI1A8BCKz6sRV6CgIjIgCBNSJ8uBgEQAAEIhGAwIqECyeDQP0SgMCqX9uh5yAAAvVHAAKr/myGHoNAVQQgsKrChotAAARAoCoCEFhVYcNFIFB/BCCw6s9m6DEIgED9EoDAql/boecgEIkABFYkXDgZBEAABEZEAAJrRPhwMQjUD4FyAmvdunX09NNPFwfz8ssv0yuvvFL8wwdvDK02h951111p6tSp9O53v3u7DaNRpqF+5gJ6CgIgUHsCEFi1Z4w7gEAiCOgC66mnnqInn3ySHn300SEhFbWTBx54IPGfQw45pCi2ILCiEsT5IAACjUwAAquRrYuxgYBGQAksFkUssPSDRRJ7pvhgL5XutdK9WSzK+Fr9Nb5Gb9O2bTxXMPNAAATGPQE8CMf9FACA8UJACSw1XiWq+O9qDhZa7AFj0aXCiV47+9u2/Vw1beIaEAABEGgUAhBYjWJJjAMEShAwTXM6ET2oCyvTNLfLoaoWIIsr27b9Qutk27Zvr7ZNXAcCIAAC9U4AAqveLYj+g0AZAgUhdSkRXcKncBgvl8sV/67FwR6tO++8U/dmXVYQXnx/HCAAAiAw7ghAYI07k2PA44WAaZrstWLvVVFULViwoOTQ2QvFKwlfffXVYasI1epB/ptzs3bZZZfiCsJyIu2uu+4qtuUdlxHR7QgZjpdZh3GCAAgoAhBYmAsg0IAEdHHFwqqUILIsq6qVhCy4Dj744KJHLOjwtbuWiDhkiLysBpxrGBIIgEAwAQgszAwQaDACSlyxCDrxxBMDxRULIM6bUocSTPx/VePqssvY+UR0ySWXFMN+XB+La2Vp3qliHlcpoeULGSJc2GDzDMMBARAoTwACCzMksQR0L4zWSfaCsEeEv7Dr1iPi5UZ9phA+2y+EAUJ7gPScK/ZccekFId7+mLNI4hCeKtPAAokT3tVKQinl0PmqrtUNN9ww1EV+n8OIfHC+ld4O349DiP773XTTTSovK5TIMk2TmdzmsanEp9Hnw3O2be8fYo7gFBAAgYQRgMBKmEHQnbcJ+MsK+NistW17Rj3yMk3zJE9AROk+5zGdXO4CfbXgCSecMCSa1DUshm688cbif/3CKqjdIIHlP4+9WewJYw9XKY+Zz1tWcXWhaZosrphRlKNh5wPqikWZBjgXBJJDAAIrObZAT3wEgrZ24S9yL3RVt7/slWfOnxsVJGhYwLDHiY9yX7Se1+dZPo+9USyw9EMXV5US3tV1YQQWn6sS5FlolQoZ+kRW2TpZyu6l+FzzwAeHhvbqP/roq6f+kf9f9/Ph1KsOoAPe3zo0tvOP+G1Fu+OhAQIgkFwCEFjJtc2471mpvfPUF3+9A9JDbzyWUoImynhZ4HDOVClxxeHAUonpfp5hBVaQyArK/WJh7CtIWtaEpfjoAosbUEKk3udDqXHBg1XvlkX/xysBCKzxavk6GDcE1jYjRRFYLK5UaQUlfFSyehRxVU7wlZs6ylPFfWAPlL8vHKIMK7LCCCxJRIs9T08dTOmyXWSBxeNRD2V4sOrdouj/eCcAgTXeZ0CCx19JYPm/gBM8lGFdq+SpCuvZUo2qulNBAooFDYcHw4YF9Y5G8WCp61RVdw5tBnnTlAALCmOqNirxKeXp8b9eL/NBCSl4sOrFYugnCIQjAIEVjhPOGgMCEFjDPVhBglLLSSP/+yp/K0johDFnNQJLec3UCkN/sj33V3mx/N42CKy3c8uYBTxYYWYpzgGB5BKAwEqubcZ9zyCwKgss5REK8l6pnKdyhUbLTbJqBRa3qZLqg8RdOY8bXwsP1jarQGCN+0cgANQ5gXEpsOZc89IBKeHyNiL9YsCd8cCFez1f53Yc6n7Hkg2fJBLLSMjfTXyzyey67J1b6nVsQQKL6zB9+ctfLg6JPTZ63SZ+rR7+X6r/pepOlRuvCgEqEaXGr4SXPzQYhU+p/uh1rsq1p/qmiz8+n4uV8nvctzPPPHNY3axy9lX90UNpfP7i+U8U50Mxh0mr41Uv86FU/8eDwJo7d+5eAwMDjxDR8xMmTGhftmxZT5KfV6Zp8pLedillxnGcR5PcV/Rt7AkkUmDNW/JCThDdJ4l+vnzRHrOCMM1b8sJqQfQxSXTM8kV7WFFQegJrFRH10qBx+LILdn8pyvXevWeGvObzyxbtcXPIc0d82twlGz4hSDwgiB7rf8eWduuL79464kbHqAF4sMp7sFR4MMhLVK33SpVcYA+UKiLKQkhtFB1lKpTzYqn+BYUJ4cEaGw+WaZpHEdGPAmz8BhH9VghxoWVZ/MOUc/FjORpRYHV0dKT7+vq6iegTPkguEW0goq6BgYHLVq9e/XosENFIYgmMS4FVyhphRdu8JS9cJog+orWzCxEdREQvE9Gv9fallN9cfv6e+bhnQBgRGvc9R7s9CKzyAquUl4qvqia859vaZjtzl9t6J2hu6Plh/jClChMGFUSFwBpbgSWlfEwI8ZiyqZRydyHE4UTULIS42LKsq+MSWQ0usD5ERCy03vRYpojo40Q0lYgeamlpmb906dLXRvu5ivuNHgEILI11WIHlN89YiJ2xuOfoTcttd4LACiew/PlXKrm93Eo9vy39hUi5VhZ7rVgk8R8Wc8qjFSWnKyhMyPcu10cIrLEVWER0kW3bV+pzxDTN93piIe267uH5fP53cTwPGlxg7dPU1HToihUr/q5YdXZ2Tujp6fkfIjpeSnms4zhBHsM40KKNBBBoGIGlBEfhe/kXRPI2InEVEe1DRANE9LA7MPDpFRfuU5zoR179t/cMGqmHpaSXmuTgdFekLpeCPu+zx5thw49hxM6RX3vxnYOu+02SYi4RpYmohyTd0d874QLrsl03q3vnLnm5rWmHvosEEW+LsivniRW6/LgUYsHyhVN+ofpORJP1/kqiNRxODeqLEo5E8jQicSQRzSmkrEwsetykvHDZoj2+Q0IMuf2nX/psS3rixGuFENyHNJF8jYT4b0lyFyHFCWG5jHR+Q2CVF1ilvEDlvEOlbKJCduVEmV7jyl/MtFS7Srj5c8HiElh6HSx/HSnuk15XKqn/V3W8xroOlhYi3E5geT94vkZEXyGio23b/rFnc5HL5WZIKa8homnea+sMwzi9u7t7W3Kcd8yePXvPVCrFezXx86eZiH4jhLheSsnP6qEcrFL90EJvw4RLZ2dnavPmzccJIbjC7oGe2QP7MGvWrJ2ampr4vP/wnq8vSym/0dbWdn1XV9dbPiF0tjfeXaWULwkh+Jl4qJRyVrkcrFL9VG2bpnkhEV2hC9lSuV3ZbPZgIQRHQLpt2x7aniGIJRFdTkTn8n30fLaAMXPI977BwcHFq1at4pAljhoRaESBxahYLTwhtoXs/h8R7UuC7P4dtsznnCS/wOo3jPcJQQcJKU4lkgcKKW4lQb8fHBhYqkRZOf6VBFbHVS/tToabJ0HvJyF/TpJ+JUlkBNE/8Q4om3t7j1p76f69LGzaWlr4wWVKoj8Kknki8QEiOrRQT7FPkOzse2viz5t32HqckOJDUshTiMRTUsj/FmQ8s2zhlGVlBNanCguTOB+LxdxvSchWkoLDmoPDBJOUouPaF+8rnMP5GBs55CmJmgTRwURyIpEYgMAa2aexkocmbB0sf4K76lWp10v1ulyo0X9NKY9UVIFVSnhxO5X4oA7WyOZfqatDCiwWHUfatr2M28nlcsdJKe8gohcLoa/vSyl3FUIc54mcebZt/5zPa29vn+K6rl3I8eLn2bqCB+dPRLRHYeP26Z7Y+pkSBREFFgu8xVJKFhfPSimX849Hrw8TpZTHOI7D96X58+fv3Nvbu9TLjVohhPi5lPII3l2KiL6XTqdP6+rq6uPvD9M0eYfzL7DwI6KfEFETEWWIaKeCiHmjWoHV2dm5Q09Pzw+JKCulnOs4zmpPvAYmz4IjKjUAACAASURBVAcJLI/lGtr2/aGz/KTXz3WKpW/MzOFhb/wmL/Z1XXd2Pp9vmEVetflkVN9qIwqsQSHlZx44f8/7GcsRV/59H9lk/K8kmiQNOXvFeXv+2i+w7l+8NwsxqkmI8G3B0iGJzl++aI/r+F7bxNTEZUTiMCnk8csX7rn0iGtemiXJvZ8E/W5zb+8MFl1ev74iiK4hEsuXLZrCwof7GrgQoIzAmlkUmW9OOE55zOYteXGxIHklkbhz2aIpny62e+2G+UKKuyU/rAYGZiuB2fG1lz5Igy4vJtgZAqv6D1wYARFWYJVKFC+XQB7U8yger3LCKKjtUon45RL0IbC2kRztVYTlBJYWIuQ8rBmWZT1tmiYX7uLFQk+1tLTMUflEmUzm44ZhcO7Rqo0bN56wfv36ftM0OW/rfCHEFa2trZd1dXUN+gTaL6sRWJoAeUzPacpkMtO8PjyRTqfndXV19ZqmeRMRncqeecuy7uT7ayE7Flo527YfNk2Tk9P5WfdEf3//vDVr1hS/HzKZzP6pVMqRUr4zpMAKysFiEbR3IbJyoW3b16pctigerIgsO4iIvwtvsG37HOXUzeVyF0kpL5NSLnAch7ngqAGBhhNYQSsP/cJpNAXWvKs3/JMwxEPFMNtg6pP6isWOa17oJCF/QMK4fdnCKadpYc7f6gKLxdjO73jHXka/8eaPL5j8QpUCa7sVl0Fi7IhrXvjPYrhUisXLzp/Cbv+ho1oBWu28RYhwG7lKgqOUIIvKvVThT70dPXE9SvtBKx2rHRc8WFHIhz9XCawySe5cUuMzlmXdw616oS7+kj7JcZzvqztNmzatefLkyewF/1fXdQ9taWl5zVtV9y4lztS5QTlYUTxYpmly2PJLruselc/nV2ijZS8U9ynDOWOpVOo1KeVP2Svf0tKS0ZPLTdNkL9pKIvpaYcPyS0uNyxtzxTINZVYRFrsnhPirlPL/s22bvVDFI6zA0tqeKqX8pOM4T4Vkeb0msFhY7vDWW29NMgxjc9JLY4Sfwck7EwJLDk6vpQdLE03PcShPnwKGK97NYT5J4qecP+XlX63yVig+J0jeLQy3a+m5ez2u50jVUmCVE1FJEFiogyWH6kYFeap0PlEfNyywdtlll+3qUvnrXqm6XFHb1+uWlfJgoQ7W2/YdQw9WkGn/7CVlP+4TBez54R9iQ1/03vsLOD2DPT3Nzc1/L1XraoQCa4Npmhxum1Ep8V7zdP1fIfeK88D0g/O2zi8Iwgc4z6lcraswdbDK5GBxOPNDUsrbiWgvDhioEGpYgVVuUUDQe1o4kRcp/FRK+T1OS3Ecp/hDHUdtCUBg1VhgdSx54Qwi+nY5M6oEdT4nIMmdvbqvSSmW9Gyd8vW1lwpO2q8mRBjKg5V0gcVjr6YEQW0/RtFar9Zz4/dUxRUijJKzFXWFIkKEledGUvYiDPIczZs3b7f+/n7O3eEFQ7Nt2/4tj6iSl8Yb9eu1FFjsffE8Y9ut1vNTL1PjSz/17hoLrOK9MpnMbMMwOBfsftu2OTVD1kpg8f0Cktz55T8JIb5oWRaHeGOra1Z5to+vMxItsDiBb9nCKTP93hvaltfE7tVDVD5QuUTzMQ0RfvXFucKV9xIJW+VPhZ1ic5ds2NcgOoZIfIkfcIUE0huXn78n/xsCy6vkHpZlks6LS2AhyX2bVUsJlCTZvFxfkiywuN/ZbPbTQgj2utxq2/bpKo8nrPcoqtclQogwtAcrl8t9VErpCCHusiyLf/SWPGrowVICax/DMLh6/V+0vLNQSe5RWfoGyR60vVzXnS+EWEyclyzliSgVUbsnRSIFllaKYDOJpk8uWzh52FLSjms37klygFd27JQS8pP3L9zzD0kVWHO/uuHDwhWrBMlN/hwsv1mLVdgFHUSDZC9fvOcf1fuqDZK0gctKcEiziiT3UB6sjiUbvkkkvliocr9o2aI9vqr3MQkhQu4PPFjbrFIqOT2KR4rb0TdgDtrTUM0Bdb8om0eX8njFVaYBAiu+L4cQwuYDenK3l/90tj8Hy98jzdu1txDiMMuy/jb0bAvYKidEP4Y8VmFzsIQQvYViqfyd8Td/Dpa/v1oO1nZ1qkYYIlQCixPw2XP0y3Q6PZ/LQ4T1YGUymR0Nw+B8sQPC5LPxgoNUKrVnX1/fgypZnzuh5Z0Vw6LxzSK0pBNIpMDKfevJic1vtDokiFdcfHvZwikLhrxY27xXHEP/PEn6Sf+OW7JceiFGgfVxaYhjl583RU+YLDtryt27OJa3WpeSpKwQ9NUHzptyvhpLxzX/OJDE4LWGMXjF0vP2fuyIJRuukiQWk6Rbli2a8nl13vxrXzjYldLhkgwT30rN4P0FtdyuYV6+cnWw/Kv/gs6df80L011BvAT7eX0bIawijO/BEZcHq5TAUuLFX3uq3Aj0QqN6xfaRFhot1cdym1RX4jNsL8JC/ZJSdaR4vKiDFX7elltFmM1mjxVC/IDzlNTKQC2v6a+u687Rlvuzp4RDXzu1trZ+m1cMmqZ5FhF9g2tVWZbFNaCKYSmtzMPQKkJvBSALkF97KwCL9alM0/xYodYWl2HYogp4llpFqJ3LIuaoZ555ZmC33Xa7VQjx71LKsx3H+Zbqg1dT6oJUKvX1lStXPpPNZv+lIAQ5QvIn3+rIqKsIAwuNbt68+etCiDM5d822bfYkMYeFUsolhTI6Z9u2fb1nNb0ExT1KCEVhmcvlbpZSflZfOcltqzClEOJ7lTx64WcQzvQTSKTA4k56X+j8YdqHSG4gElw5mPdy4tof+xUFQMqYt+zc3Ys5AXEIrCGBQ/RXIrHeMAYuZ+FTadpUrIO1rcRBcSxS0v8ZQi6TZLyPpJxNgqQgceIDi6Ys1+plfYDrYBGJnwiidxK5M4jEjlLQl5cv3KOYz9V+3YZ3NQ2Kn5Kkd5KQv5JScKHRS0YqsLzw6zYBS7RpeB0segfX0kKZhkozovz7lQRE2DINpbxA5UoglOuZ7skKOi/qVjncRqk8sXL1tCrxwSrCkc2/UleXE1he/SZ+hh0ipexwHIf3JOSVegsLtZe46jvvq3eHlPIvXg2qYbWltHpMh/lqN/HWMXw8rsJl3r24HiDXnSrWedK26+ECyX/RKqSXq4M1YBhGR3d3N7dRLLNgGAb/cObvkEek5NQN+ueAul16m/46WCwMm6ss08DdONi75+8GBwfblSjVSl7sWKhTxbWxXiWiDxcKgr6/UEDUIKJifhg3UIbldjXFtNISB3C7Qgi22we5BhcXsTYMw+zu7v5VbWYUWk2swGLTFKufD8qLuVyJVrmci192pVLi8vvPnfIPZcI4BFZR4KTcu4noUyRpi2uIo1YsnDK0lLbUdKkksIbGMryS+1aS9Asp6AvLF+3BK1uKR+c3np/U25e6UZDIFdKMeI9DruT+tJDi0gcW7X6vno/WsWTDqUT0VSKxMy8zXrZoj7kjFliqRtcOLZeTlKdua3tbJXeSxYJ8B0FgjezBUUlAhBVY3AvVlr/EQtQwoRpRnJs9KwHIbVczplLXQGCNbP5VI7D4mlwul5NSck2lB9kr5FU+91dy5++Uv7KnqrW19U5V74qv9zxF7KU5VlVyL1V9PKBS+VNSyiuFEPxd8EF9C5qASu78zFw5MDBw1urVq/+qj7dEVXNrYGDgHP1crz7WF6SUC4UQu2uV3HeRUn4xpMDyb/bMXeGCrHcHbfZsmubMQl4Ue9ZYAPIYHirU3Pp24f43Fx7LawMquQ9jGVQVX+N+NRdVFaL4XcGV3B82DONcf7X92sys8dtqogXW+DVLAkeuFhZI+ogg48gHzt+9WIG4lgfqYG2jWy7nTHmI/PsDVhMm9NtypLlupbxUKhxZKperkgCFwKrlpw5t1yuBTCajkuef8UK2LKRwjCEBCKwxhJ/EWxcrzO8w8X+ES12qGj7384glL86TJO8s7Gf4QqVk/bjGFSSwxkMdrG9+85vDEKq6U/7X+aRCYcTin4MPPphOOOHtXFX2RN10003FBPYzzzyzuHFz1KPcfSu19eijjxaT8Pnw91v1mRPq+Y//KHVf9fqwHCwpafH8bVveFffyk2/XkeLX6uH/pfo/2nWwKtkU7yeDAIf9hBAXDgwMnKclruthzWtVblcyejx+ewGBNX5tHzjybSs4OU9BTC2ktq0nkj/T9kMkQfS5BxbtwcXqan6MZw+WEgalBKV6/8knnywKKT70QqH8vhI57Cm6+OKLiwVE9XYr/V8JGr1AaNjrlfeKRR9vIK2ue/nll+nyy3nbuO37q/pT6r5BAovbQZmGmn8UcYMEEchms3OEELzVz6AQ4gEvR03tqfiEl1fFoUgcY0wAAmuMDZDE22vFTnnH+cmFfbO4uOnjwpBnP3DenrzdxKgc41VgRfFgsSHYU8Riyu8RYu8Vv8chOb+HK4wBq/VgseDjeyphp99Lea/Yo8aetaAjigcLAiuMJXFOoxGYNWvWvk1NTZdreVW8X+L3gnK7Gm3s9TQeCKx6stY462slgVXvOEolcSuB5ffohBkve6pY2PDB17PHSIUK/QJMta/a9f/fL3Qqnc/vq/IL3AfOC+Otd9Tx6quvFlcVhj2U50ydX8mDFbbdpJ5XKrfMtm08p5NqNPQLBMoQwAcX0yOxBMa7wGLDcGjtrLO4hFC4g4UNe4aUyOLrWdiosFw2m+XVYEONlQr58Qm6wPKfpxrQX3ccp5gPxofK+9Lf/8///M+iZyvswUJTv15xKFUHK2y7ST2vmEPGwtjrIHKwkmop9AsEwhGAwArHCWeNAYEggaUXxKzXX/ZqXCo/SaFVq+f0ECGP18uxes627f1LmcE0Ta4NxzVu9gtKHteTzsuF5/T2o4QIVVhQF1d6WyqMya9Vsptpms/yOHRvnC74dIH1zO+20H9f8EzxVpXaHYMpHOqWaj4c88V9aNrMtz1+EFih8OEkEEgsAQisxJoGHVNfPCVI3G7b9sn1SMk0TRZCXBQwysF1cGaUu6AgrC7l3HE+R3mq2AOkDvZkqXAhe7hYiH3kIx8Zet8fAlQeo+uv31ZYOihEyEn2d999d3G1Ird5/PHHD61YVOezuONzvGOGbdtrK4zjNiI6KQqcgiBr2PlQr8Ixov1wOgg0HAEIrIYzaeMMyDTNoC/a5wpfvuzNKSs2kkzB8zaxEAorIkKLB11k+T1AzEQv38D/Z1HEnrSgMg7lPFh6Ar1qRw9NKv58ngpPcmH3QgiRRWDZw+PDtmevHP8pdzT6fKgorCvxxPsgAAJjQwACa2y4464gUDMCSmSxePrCF74wlI+lix72Kv3yl78sCi4lkFhkTZ06tXg+/7niCt4yjuiiiy4qnqfypzjXSh18HnvBgupZ8TWcd+XdA0KhZhZHwyAAAkkkAIGVRKugTyAwQgIqj4mb4bAdl2nwHyx8WGg9/fTTkZLPlSArJaz4fRZjLK68A+JqhPbE5SAAAvVHAAKr/myGHoNAKAJ6iJVzslhkqdWFQWKLRRGLLRZe6o86X3m1uOxCuXa4Xd9qQYirUNbCSSAAAo1GAAKr0SyK8YCARkDPyeIQIHuzSomskYJjUcbJ7FophlA5VyO9L64HARAAgSQSgMBKolXQJxCIkYBpmpxMz0n1xYRx9kBlMplYhdYPf/jDYrhROyquFoxxiGgKBEAABBJHAAIrcSZBh0AgfgLeyjyuLzV0cNiQk9p33XXXYsX1SnsT+t/nJHkOKfqEFbe/v23bvLoPBwiAAAiMWwIQWOPW9Bj4eCOg6opxqNBfUV2tIGTBxYeee6XysbiOFh9Booq9YkpooW7TeJtZGC8IgEAQAQgszAsQGCcElMD6xje+URRYLJSqWUGocLGoYs8XryZkQXb22WcX34LAGicTCsMEARAoSwACCxMEBMYJAV1g6Xv8sWeKBdczzzxT3ByaQ4GqPpaq0M5CikOJfB17uw444ICh/6vQ4TnnnAOBNU7mEoYJAiBQmQAEVmVGOAMEGoKALrBqMSB4sGpBFW2CAAjUKwEIrHq1HPoNAhEJKIH19a9/vXilf29Bf3NR34cHK6JBcDoIgEBDE4DAamjzYnAg8DYBeLAwG0AABEBg9AhAYI0ea9wJBMaUgN+DFXdn4MGKmyjaAwEQqGcCEFj1bD30HQQiEIDAigALp4IACIDACAlAYI0QIC4HgXohAIFVL5ZCP0EABBqBAARWI1gRYwCBEAQgsEJAwikgAAIgEBMBCKyYQKIZEEg6ASWwrrvuupp09Stf+UqxXRQarQleNAoCIFBnBCCw6sxg6C4IVEtA92DphUaj7kFY6nwIrGotg+tAAAQakQAEViNaFWMCgQAC8GBhWoAACIDA6BGAwBo91rgTCIwpAb/AilpI1N95//XwYI2peXFzEACBhBGAwEqYQdAdEKgVAdM0nyWi/RYvXlzcpDmu0KBq55prrlF7GO5v2/ZztRoH2gUBEACBeiAAgVUPVkIfQSAGArrAmjRpUgwtDm/i6quvhsCKnSoaBAEQqFcCEFj1ajn0GwQiEjBN80Eimn766afT1KlTt9uL0B/yi/p/eLAiGgSngwAINDQBCKyGNi8GBwJvE1AC64wzzigKrLiPm2++mZ5++mludoZt22vjbh/tgQAIgEA9EYDAqidroa8gMAICpmneRkQnHXfccXTQQQeNoKXgS++55x761a9+xW+ebNv27bHfAA2CAAiAQB0RgMCqI2OhqyAwEgK1FlgsrlhkFcKQa23bnjGSvuJaEAABEKh3AhBY9W5B9B8EQhIwTfMkIrqNvVfsxarFce6556pmsZKwFoDRJgiAQN0QgMCqG1OhoyAwMgKjIbCQ6D4yG+FqEACBxiEAgdU4tsRIQKAsAdM0pxPRg5zgftppp9WE1qpVq4j/FOpt3W7b9sk1uQkaBQEQAIE6IACBVQdGQhdBIC4Cqpr7+eefT1wLK+49CV955RX6zne+g3pYcRkM7YAACNQtAQisujUdOg4C0QmoYqPswapFqQbu0b333qtWE15m2/al0XuJK0AABECg/glAYNW/DTECEAhNQK0knD17NmUymaIHSx1RC4uWOp9rYbEXyzuQ7B7aOjgRBECgkQhAYDWSNTEWEKhAQOVhHXDAAcQV3eMOEar28vk8rV69mnvDBUe5Lhb2JsTsBAEQGFcEILDGlbkxWBAgUmFCzsPiTZ9rdfCKwldffZWbR6iwVpDRLgiAQGIJQGAl1jToGAjUhoDaMqezs7MmFd1Vr3k1oefF4pcQKqyNOdEqCIBAQglAYCXUMOgWCNSKgGmanHh+CRccZZHFuVSlDhXyq/Z9LVQIkVUrg6JdEACBRBKAwEqkWdApEKgdAZWHxXdYtGhRTcOEfI+urq7iqkLDMP7muu5hyMeqnW3RMgiAQHIIQGAlxxboCQiMGgGVh1XrMKEa0JIlS4r5WBBZo2Zi3AgEQGCMCUBgjbEBcHsQGAsCKkzIqwlrVdXdPy4lsrzXeWXh7WMxdtwTBEAABEaDAATWaFDGPUAggQRG24vFCHyJ7yyweIUhSjgkcH6gSyAAAiMjAIE1Mn64GgTqloDuxfrc5z43auNYv359cXWhV8KB7ztMaJmmuR8R3VZ4nf/mP+UOFmdca6uuhZpni88EjPc527b3HzXj4EYgAAKxEYDAig0lGgKB+iPg92LVqvCov13es3DNmjXEVd81oVUUSrzCsSCaeGPqKMda27ZnRLkgKeeapnmSJygDu2TbNp7TSTEW+gECEQjggxsBFk4FgUYjMFZeLMXxmWeeKXqz+G//wV41zhFTB6945OOQm62h17a+/BI9diHrE6pbT4+qS/a+s66ltvd8cGhs687IFf8NgdVonzqMZ7wQgMAaL5bGOEGgBAHdizVt2rQx4cQCS//DFeYXLlw4rC9BAotPUEJkTDoe40114aiPCwIrRshoCgRGkQAE1ijCxq1AIIkElBeLRc2pp55KkyZNqtkehWFCkLyFDx+86lA/X71eSogkkW2UPkFgRaGFc0Eg+QQgsJJvI/QQBGpOQHmxZs2aRfxnLA/lqWKBpR+VPFh+gTKWY4hyb+WBg8CKQg3ngkDyCUBgJd9G6CEI1JyAt3LvQV7FNnPmzKLI4i102IOkjtH6v9+Dpe5fyYMFgVXzaYIbgAAIRCAAgRUBFk4FgUYmoEKFPEbOf+KQ4Vgc8GBto44k97GYfbgnCMRHAAIrPpZoCQTqnoA/H2ssRJbyVF1zzTXDeMKDVffTq+wA2tvbpxT2qlxT2CKzt7m5Obt8+fJNjTTiXC63QEr5dSI607bt/2qksWEswQQgsDAzQAAEhhFQ+VgqVDjaeCCwxsaDZZrmUUT0owr2vtu27RNqMSc8gWUT0RstLS1zli5d+lot7qPaNE3zQiK6gohellLOdBzn8VL3y2azewghOIT+3sKfqhiYpvl5IrpeSnmy4zh31XJsaDsZBCCwkmEH9AIEEkNAz8c65phjqFzpBrXKr1Tnq3lfF1j69fBg1XaKKIElpXxMCPFY0N2klOscx7mltj0ZndY1gcU3vMa27cVlBNanhRC844BRrcAa6ajmzp2718DAwCNE9PyECRPaly1b1jPSNnF9bQlAYNWWL1oHgbokoOdjnXfeeaOajwUP1ph7sC6ybfvKupy4ETrtCSzeOcAloqellDMcx3nB30RnZ+cOPT09y4noU57AuqdWXrxy3YfAimDchJwKgZUQQ6AbIJA0ArrIOvfcc0dNZC1evM2RcPXVVw9Dol4vVc4AqwhHNoO0EGEogeUJjzOI6Cwi2puIthLRrwzDOKO7u/sJvTezZs3aqampibdA+g8i2pXDgER03+Dg4OJVq1Zt4HPLCYj29vYPuK57nSdymonoj0KIsyzLWlXYWqm41NU0TQ67tRPRl4mI+3WQEGKxZVnXBpHxBNZXiMghomOklCc5jvN9/7mmaX6isIEAbx/weyKaSkR5XWCF5aB5zI62bfvHep+FEMdKKY8gIt6Pckci+hsRfdG27aUdHR2tfX193UTE/dCPh3VPVkhGKgx8qRDiWSnlVZ7t3hBC3NLa2npRV1fXW+omEcZWZF9uHMpO3HZnZ2dq8+bNxwkheE4c6L23zjCM0/1zJ8y4Rjbza3c1BFbt2KJlEKh7AqZp8qbLxb1oOFz44Q9/eKh8gyrbEPffSkhxkrteaBQCq7bTKYrA8r54/6cgOo4lokeklHcZhvFPLFKIaMAwDLO7u/tX3OP58+fv3Nvbu9QTCJxj9bD3b5OInnJdd3Y+n3++lMAyTfNjRMQeJP6+uoOIBvk7moimFETCZyzLukcTK8exR0pKucUwjM1EdJ1lWTeWEVjnSinPFEKw0PjNxo0bj1m/fn2/dr4wTZNDoicIIS6TUnLeVrcSWFE4lBFYLO5Y4LxMRD8jorYCIy5GNyClzGzatOk3u+2226eEEO8peNAu93LGuEjc85s2bXqI+xuBkRJYm6SUTUKI//XE7icL+2G+q8B2SFxHHBsLrLLjcBznUY+ryOVyi6WUPBYWeWzbiUIItt1EKeUxjuPwPGHRHMr2tf1kVN86BFb17HAlCIwLAronS4msWg4cHqxtdEe7TEMUgZXNZk0hxDLepNq27dOVdyKTycw1DOPHQojvWpbFXiT+kuwgovuJ6Abbts/xzuUv2YuklCxaFjiOc1OQwNJWFrakUqnZK1euLG5aOWfOnAMGBwfZe/VyS0tLhhPiPQ/W8VLK77W1tZ2ue2LKCKwr+AtdCJEhoqP9ye65XG6qlJKT2/9MRBw2ZaE4JLAiclBJ9X4P1nZ9zmazJwshbi2IrW/Ytn0u97+UAI3IqCiwhBBPCiHmdnd387iovb39Pa7r8jhflFLOdhznlYhjY4EVahzZbPZgIUS+oL0fa2lpma8WM2QymWmGYbCn7ol0Oj3vjTfe2MlbVVrR9rV8Ho2kbQiskdDDtSAwTggEiSx/4VE/imrf93uwVLvwYNV2slVKctcT3Nm78dZbb01iL5GebJ3JZPYxDIMTsf+QTqfns8jRhNv1msDiMNGwNoIERDabPVoIcS8RXetPQjdN82tE9DkhRNayrF+oECF7fTRvSUloukeJiP7hhQFv1O9jmiaHP6/zPHN/8oTBMA9WBA6lBFa7v8+aCBm6VymBFZGR8mANCwN3dHSkvTDkPk1NTYeuWLHi7xFtXAwRhhmHZ7cvua57VD6fX+HzFnKINuO67uFCiPeGtX1tPxnVtw6BVT07XAkC44qALrIOP/zwYrX3MHsLRg0hXnDBBUWunIOlt69eRw5WbaZdiDINw8oTcF5Vc3PzmVLKU4hoXy8BXHVuKD9I87BwiYOfsoeJiGx/QnmQgNBE0PWFL3AVYlL3ONILURY9QiMRWOl02vIS2fdWye5eaJM9LW38GhHt4xdY3JGwHMrlYIURJmVCqEq4hWEUWmBFHFtYgcUh1x8S0QwWUfl8/nelZnMU29fmEzHyViGwRs4QLYDAuCGgiyyuk8U5WXEXI0WIcNt0SnKIUMur+mhhe6XbpZT3NTc3/6Gvr2+KYRgcRntOT8AOSHLnIbJH6IsqUb2EwCqGnip8wEYssDyBxvlj31XJ7qZpTieilV5oc3GQVykKhxoKrCiMQgusiGMLJbCCPGVlBFbocSX1AQyBlVTLoF8gkFACnsji1U77tbW1DRx77LFN+++/f2y9VZ6qq67ivOO3D3iwYkMc2FDEHCxODOfk8bNt22bPSfEIUUqAc6/2cl13Pq/wI6JJUsoTHcf5UQmBdSkRcUJ0h0p8rvCFvF2YKoSHpCjQ9Hwr13WPMAzjG3peVpDAymazoTnUUGBFYRRaYEUcWyiBxQsVIniwQo+rtp+M6luHwKqeHa4EgXFLwPt1zysM92MIXIyUw4Y777xzcZWhOvyFRsP8PyhEyO0hB6u20y2iwLqjUIyURVIx/0n1TMvB+ovyYGUymY+nUqk9+/r6HlyzZg2vlCseutuQBQAABwFJREFUmofoAV6VV0JgsVeJ51nZQqBee4Ff8mEFlvflX1wxWEieX+Ct2Fu3cePGE3ilXgmBFZpDDQVWFEZRBFaUsYUVWGx3zp2rmINlGMZBYW1f209G9a1DYFXPDleCwLgn4PdmzZ49u4nDhiM54MHaRi/JIcJcLrdQSrmE6xhZlsXbzUhOit68efMtQgiudTWUg5XL5W6WUn5WCHGyZVl3amJsNocThRDf4xWHJVYRvst13dWFPfzSnETtOM6v1fW5XI6ToQ9ta2tb4iXTj1Rg8Zd/seZVoRzDgBBiRz0RO0hgReEQo8DaIIQwLcviMhS8AjAKo9ACK+LYQgusUqsItZIMv0yn00e98cYb7wxr+5E8b2p5LQRWLemibRAYBwS8rXXYy8A5K8W8LPZmVZubBYE1tgIrzFY52rL+3Yno51zPiIi4ltLORNRSqKTwS82DtX8qlXIKye0HFOpfrfb29PuglHIuEfWrmlllVskdK4Tgmlt8dEkp17PAYCcYCzm11H8kSe6q8KdWtX0mj0GVgOAbBwmsKBxGKrC8vnF+G/eNRedP2trarmdxmc1mwzIKLbAiji20wGJPYZk6WFxDraO7u3udxzzUuJL6mIXASqpl0C8QqDMCpmlyqIIrMxfDhpyXxYnwHDaMIrYgsMZWYFWYdkMrCefMmfO+wcFBrtV0CBfF5IRwIcSVUkp+bZIQ4jDLsrgiOc2ePXvPVCp1NVcrF0KwCONK7g8bhnGuqtwdoZL7RK9e041KYPA94hBY3pe62nfwK3p+WZDA4vPDchipwOJ7ebWi2AvIKzJXcy5bPp9nluzJ0qvdl2IUWmBFHFsUgRVUyZ2Lu64cGBg4a/Xq1X/V52CYcSX1UQmBlVTLoF8gUIcEPG8Wiyz2ZhWF1r777tv7kY98pIUFVxihBYE1NgKrDqcbugwCiSYAgZVo86BzIFC/BPT8LDUKFlkqGb6U2LrwQi7rQ3TllcP3G1avow5W/c4J9BwExhMBCKzxZG2MFQTGgIC3WkyFDoteLT5YbPGfAw44gHbaaSeaNGlSsbCoElJcpkEvNAqBNQbGwy1BAASqJgCBVTU6XAgCIBCFgCe0OHRYrKHlv5Y9Wpyv9eyznC8ND9ZoryKMYkucCwIgUJkABFZlRjgDBECgBgQ0wfUpT3ANE11RQ4Q16OKoNlkq9GnbNp7To2oJ3AwE4iGAD248HNEKCIDACAl4CfIssh5UHiw9RHjRRRcV71BKiIzw9mN+OQTWmJsAHQCBWAlAYMWKE42BAAiMlIBpmhwj3O+cc84ZtuowKAdr859/S3+4fmHxlvXq6TFNU3L/D/iPs2nyx2YP4UOIcKQzCdeDwNgSgMAaW/64OwiAgI+AaZpctJRrakU5brdt++QoFyTlXNM02WNXLNIadNSrcEwKX/QDBMaKAATWWJHHfUEABAIJaJXhOVy4XTK876LnCmLsOdu2Z9QrTq12WJCoXFvPY6tXm6DfIBAHAQisOCiiDRAAARAAARAAARDQCEBgYTqAAAiAAAiAAAiAQMwEILBiBormQAAEQAAEQAAEQAACC3MABEAABEAABEAABGImAIEVM1A0BwIgAAIgAAIgAAIQWJgDIAACIAACIAACIBAzAQismIGiORAAARAAARAAARCAwMIcAAEQAAEQAAEQAIGYCUBgxQwUzYEACIAACIAACIAABBbmAAiAAAiAAAiAAAjETAACK2agaA4EQAAEQAAEQAAEILAwB0AABEAABEAABEAgZgIQWDEDRXMgAAIgAAIgAAIgAIGFOQACIAACIAACIAACMROAwIoZKJoDARAAARAAARAAAQis/7/dOqQBAABgGObf9UwM1sBBczAfIECAAAECBAjMAgJrBjVHgAABAgQIEBBYPkCAAAECBAgQmAUE1gxqjgABAgQIECAgsHyAAAECBAgQIDALCKwZ1BwBAgQIECBAQGD5AAECBAgQIEBgFhBYM6g5AgQIECBAgIDA8gECBAgQIECAwCwgsGZQcwQIECBAgAABgeUDBAgQIECAAIFZQGDNoOYIECBAgAABAgLLBwgQIECAAAECs4DAmkHNESBAgAABAgQElg8QIECAAAECBGYBgTWDmiNAgAABAgQICCwfIECAAAECBAjMAgJrBjVHgAABAgQIEBBYPkCAAAECBAgQmAUE1gxqjgABAgQIECAgsHyAAAECBAgQIDALCKwZ1BwBAgQIECBAQGD5AAECBAgQIEBgFhBYM6g5AgQIECBAgIDA8gECBAgQIECAwCwgsGZQcwQIECBAgAABgeUDBAgQIECAAIFZQGDNoOYIECBAgAABAgLLBwgQIECAAAECs4DAmkHNESBAgAABAgQElg8QIECAAAECBGYBgTWDmiNAgAABAgQIBOn46dSZl24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5881" y="861253"/>
            <a:ext cx="10590111" cy="53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chemeClr val="bg1"/>
                  </a:solidFill>
                </a:rPr>
                <a:t>Colab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 + Gemini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data:image/png;base64,iVBORw0KGgoAAAANSUhEUgAAAlgAAAFfCAYAAACSi7L5AAAAAXNSR0IArs4c6QAAIABJREFUeF7svQuYHFWZ//+e6plkkOkBApFwFQjquj91XYOgIpqQpLt6kgzhMrDAusJfEFCiAkJCuN+Dooiwgru4gAoIgxJymarqJEtQUINGQVxvXBUNYMItE2Aylzr/fjt1hjOV6u6qnuqZ6p5vPU+eJN1Vp875vKerv/2+73mPIBwgAAIgAAIgAAIgAAKxEhCxtobGQAAEQAAEQAAEQAAECAILk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VgPMgenTp7e2tLScSER7NzU13bJixYq/87Dmzp2718DAwCNE9C5vmBfZtn0l/7uzs3PC5s2b5wshPiKEuM2yrN/XG4qOjo50X19fNxF9wuv73bZtn1Bv46i3/nZ2du7Q09PDnM8iogOJaCIRDRLRc1LKfCqV+q/u7u7H6m1cen/b29s/4Lru17y5tSMRvSGlPMZxHDtp42qEz3KtmGYymWmGYfybEOKR1tbW5V1dXTxPcYDAqBBoeIEVIDICv4Sz2ezBQog8Ee3kFyOjYokqbzJt2rTmyZMn30VEx3hN/N4wjJnd3d0vlhNYpmleTUTne9f8g4hm27b92yq7MSaXJUVgBfTDz2NIfBiGcVM9ilk1oNmzZ++ZSqW6iOjjZYx+sm3bt4/JpIjhprlc7jgp5R2ecNRbPNq27R8H3WIsnzNxf5YDnoVRqJZkFKWROM41TZN/eFlE1EpErhDiy5Zl3RhH22gDBMIQgMDyKNWrwMpkMjsahrGSiD7lDWWj67qH5/P535UTWNls9g4hxH941/RLKTuS+Ou83CSuI4GlD2NQCHF1a2vrlV1dXX1hPqRJOccT8zcT0WfL9OlNIppj2/bapPQ7Sj+y2eweQogHiei92nWbhBBvuq57WqnPyFgKrLg/yw0ksDqI6H4iMtiWQohbLMs6I8p8wLkgMBICEFh1LrC4+6Zp8oPkNiLaUUp51aZNm5asX7++v5zA8lzn9xDRfoUwzw/S6fQZXV1db41kMtXiWtM02Tt3vNf2wxMmTGhftmxZD/8/wQJrKxH9QwghXdedKISYrB7ymqD9d8dx7q0Fs1q1mc1mDxRC/ISI9vDu8TMW6ZZlPc3/z+VyPM4PvPXWW4+uXbt2i94P0zQvJKIrvNf+0tTUdKgKZdeqv9W0m81mTSHEMiJq9r6UL7Esi/sty7U3lgKr3Ge5Gu7t7e0fcl33B0KItBqzlJK/K96pefWG5rjOpZwIrcYeEZkPpUDwdfPnz99569att0opjySiP7iue0w+n/9j3P1AeyBQigAEVgMIrFLGLSew6uUjUacCa5gQ7OzsTG3evPlUIcQ3tS+oZRs3bjyGhXC92CKXy31USukQURv3WUp5XFiRWM0X/VhwMU3zqIJI/JF379ellBnHcR6t1JexFFjl+hYX94AfM8PmeCU+tXi/EZ5vteCCNpNDAAILAis5szGgJ40gsHhYuVyuTUrJCdIf84Y55l9QUQ3vEx98eeh8m7i+6KP2Oer5EFjBxCCwos4knA8CRBBYFQRWwIPlooGBge81NTVd7iWW8wqjl4nojt7e3ks4NBLmYeT7wnlZSjnTcZzHuTvs8diyZcsxUsqvcMjF83q8QUQPG4Zxbnd39xP65C0lQiokuQeGbKoZr94Xz1tzXCE8dom3wozffkoIcbHruu8RQjA3PsoKDB8f/2e16FmYOHHiH/yrCFOp1BWDg4PsKeKcNF7d9rfCwoXr0+n0zUEh0FmzZu2bSqUuFELMI6IpnAxLRH8lohtLXePvTBh7hzknit1Haicew6xZs3ZqampaRET/RkT7emHMFwv5R3cPDAxctnr16tf5vBA5OUVb9vX1zfZ7f4QQe2uvBT1zh0SatjrxbC8HKsWr94jot0KIr0ZdBcar63p6eo4lIh6jWu3I7f2C8+Asy+Jcq2LoL0A8+vtadr7G4cHyfY7ZBmc0NTXx54hzJXf1WNw3ODi4eNWqVRtUB4PE68DAwCFhuYf5Igwzf33tiFwuN0NKuZiIPsrpC4VFNRxW/I0Q4gKdvbourP1DLCop2mrr1q3v8y1cGppr1bL2+qrGdg0RTSuEvnme8nPmG0KIDVLKH3rnJTYUHsbmOGfkBCCwogssDpEc5D3w/Ba4PZ1On8bJy76H3lDiuSegeJn7UiLKeA2sSafT81gAcN5Ab28vr9KaVcK8/JA637ZtFhHqyyEwTykmgRVqvN64+Avt20R0si/niN9m4fIKEe1WQ4H1HBFx3gh/GfmP727cuPEMPSSXzWaPFUL8j/fwD8L9a9d15+fz+efLfdTCfPmYpsmeq+Va3260bfuLqt2odg+4Z2g78T3b29sPcV2Xc404r2a7Qwjx18HBwaPy+fz60RBYM2fO3L25ufk+reTGdn2SUt6zdevWU/z5XUH991Y78udCLf7wn+ZKKW9va2s7kz93CRRYvyyElHeWUr47YHwPtbS0zF+6dOlr/F7SBJYnbEs9B9Sz4KZ0On2uWugRxf5tbW3C98PKjyiqwArNmnPlTdNcSERc7oaFlf/YSESci8gHBFa5B+c4eA8CyzNyqVWEJX4t8bL7l6SUKV8CMyf25mzbfjigvaGl6/5kYSnlAsdxbvIeTN8p1BM6Sc09KeVrhmFsllKyaOBfgXxs8Vb98S9wfsDWUmDxLSqOl0/KZrMnFzwWt2riqtR1fHpZj0Amk3m/YRjvL3gHF2glAf4spVxiGEZPX1/fgzvuuGNfwIO21D2H5dMECJ7A66SUS9va2o4rt+IvYI5w2YtVRFTMr5JS7l5IDj9c5V8JIZ4cHBzM5vP5Z/n9auxe7bzk+2Uymf1TqZSjfXmz2NgohGAGu2tfHOubm5vNN998U06YMIG9EVyagWtfqeP6glZ7VEq5adOmTQ9NnjyZvYDD8pcMw+Bf9LxcnhON2ZvEB3t8L2bBLYR42LKsv5umeVNhYcDnvfffEEJ8X0q5zvPesEgqrgQrzMVhicxBz2jPE8LlFMwKnyNeWfZVy7IW5XK5vbx+HqyNkVdEspfiKTXGUjlzNfBgcddL2YVfP8lxnO97n//tvNGDg4MiBHf2uoQ6wvyI8Bpi785iKSV7qpXN2J4vu67bxqLRO4/HcIrjOLw4h0VLaPtv3Ljx2t122+1TQoj3FO7B91E/qHjRyP3KVrvtttu/hvRghWadzWZneIsguPRDuev4PQisULOrcU+CwPJsG0Fg/YUXsKmaUblc7kQpJT8kiquONLHEXir2WMz0bnGnbduf5lOy2ezRQgh+GPADaMi75avbwm3d1NbWdg5/uc+cOXPX5uZmbk/l8Ny3cePGE/iBX2OBFWq8AQ9gDnse6TjOT3n82Wz2MCEEL5lWD8NQOUhRcrBYuAgh5nZ3d/+Z71nKNv7aYVLKl9ip4zjOr/lhn8vlPi2lZKHINh0SzaUeAyFCFvqlPxdCHGFZFv/SLR7V2H2vvfZq8YnLUHby7qfXQNsihPi0ZVnsUWVmn5JSPuDVg/N/kesJ4Hz6sByscvlL5XKwAvhdZtv2pXwDTyzpn6OHXNedk8/nOdQXeGQymbmGYbDAYvtx/aPLWltbr+Iik56nkMeqPFvDasCNZQ6Wb65zePYE27a5kC6L4o8bhsH/Ltbp00sOlGMbV+5bWIGVy+WmSin5h98+nnGc3t7eY9jryLbcsmULr+pTxYB/2dLSknFdd9A3l0PZv1KSe8AzvVSIMCxrFoIsarmoMx9bhRCftSyLf+DK9vb290gpV2g/XCCwGlc7hRoZBFZ0gTWsUGmFMBz/2v+GJ7z+IKWcns/n/5HL5W6WUp7u3TqfTqfne2EKrhzNeVd8PC+EmKGWwHtfjOzZYjHHxzP8C9VxnBdqLLBCjddbKs5em128/l1j2zbnXxSPsA9o/6yNIrA4d0iv5J7JZPYxDIMr2auHfdH7EVBuYFhfs9nsJCEEj+XD3pfZIsuyri31iYoosLiZ37uuO1d5sEzTjGz3iRMnbilXxb7UvPSPjYiGhDp3zBOfHKrj0h8s8r/nOM5nvPlXE4EVUMvtZwMDA8evXr2ac+Fozpw5uxQ8Te/gfxfyj/osy9pUrmyCry7Un6SUM/hzouwXIGiLHuSAMY7qKsJq53qSBJZpmvozarsfJ6ZpTicirtvH9nzVdV3O2/ujr5ZfKPvHKLBClX/xaqQ9TEQHeHNp2GfHmz96NAECK5QMadyTILA820bwYIUSHNxsNpv9FyHEGs9rUyzAKKXkhN2hL2+fx0vPyyqGw4QQem0qPXwx9PBPgsDyanGpon7bFS4dC4FVRmQMq3XESfAc6lIfcynlDkIITozmEAQfZbfgqTQ2Tl7v6emZU0gk53wv5cGz0+k0Cxby5eOFsntQgr8uLkuN3Qu9/q+WJ1IMq/gecXpYdujLp9Iqwmo9WHzvXC63QErJeYUqrMQ5exu47tbg4ODdO+2005owddoCbHGvbducxD9UxyqTybxTCLFWCPE+T0APFaBMkAcr1Je+96VessbYGHiw9B+PQ6FgbX7xYgPeQaIomJUXtBr7j7bA8v+IVM9u/bPjexZDYDWudgo1MgisGgqsgPDGRbxXm5YX8IKU8pOO4zxVhRckaQKrbP2gSiKk1Gyt9lc9t1fqARwiodnfnREJLM1zoofmSq2ErPTBLbmCMozACpGw7r//qAgsLzR7gpTyW0Q0KQAC7wV4dVtb23UR8+G2s125ArUQWMHTL+zn1/d5rTSXhwRWNfYfbYFVLuSofcbhwQpj9XFyDgRWDQUWN53NZs8UQqj9r3ivw9WFX29f9W47VGwyIExSaQomTWDp21Jst11K2Ae0f9A1EljDttCoBHqkHizt4btdiM11XccXHqnUnREJrIBQbqX7jZbAKvaDE/63bNnyEdd1TxRC5LTyEfw2e7UusG17SalOw4M1PLF6tD1YvvBspbmlC6zI9h9tgRXw2dluz014sMKYfPyc0/ACKyDn5PHCzuqz9SRjNnculztVSvlfyvSqSnWl7Vgqfch9IZnXhRD8Bck1h/gY9gH15WZtMAxjhkrYVv3icBOv8tJ/xSchRBgQehq22itJAsvfV7WSzJ/Xk8vlJlqWxfsFlt0mJezYTNMcysnjFYZq/8dq7F7tvPSHx0qtkmShwylPnBheTiDqmx9XGyLM5XJ7eyve+FZvptPpVSocyHXKmpqa7tZWklZcHFEpB8vvidBDPdV6sEb6nOGBV/tjIkk5WL4flMNWO2tfq7yQZIJlWVxyhp+9Vdm/0rM3QpJ7qHCs/7NDREMLl7TPCDxY40c/VRxpwwss78Glh2b4V/Atvb29C716Ovxh5+Xnd2nCZyjBvNovMk0Q+Wteqbe2S2LP5XI5KSXnw3CBTE4w/snAwMBRa9as4VwGmj59eusOO+zAYcZD+vv7j1avJ0FgjdIqwucKOW2HWZZVXF5erW0ClvEPWw3E4YpMJvNhwzB4P7Yr1SqhCF6T7URALpf7VyklJ4+rBNmh8HA1dq927AFL4oetsvO+8HglGG8Gnler77zPUVxJ7sOSx31fhNt9KZumySsKueAmH7+WUs52HIdrqgUe5VYRep+h26WUR3sXx7KKcKTPmVESWKGT9v1gI/yI+KBXoqRYX82/stcrSXKKEOIMIcTR/AOyWvsHCKxhgidugeV9drCKsKKswAmKwLgQWAF1f3j8qsYM1zNR9aWKr+thiBF8kQ3NMt/KGvX6ditQguohedWP+UuAD32z1WVCiGP5V2ASBBZ3zivc+QNVsqJM/Sw+vaInwvuyX8jJ/gqaqgvGm8pOnDjxkWpW0nlfZv7Cn/zyJiHEm1JKTsBVBVH5/3MdxynWHAs6AubIsI1wffV/VBPftm37TNbR1di9ubl5QrVjD/o8aFz1zan5M3Ka4zhcsiKo2nmUMg3+sGyxNhIRXdfa2nprT0+PXreKSzBwsd2HvHIKndpndIhbKXtUUwerREX3SIJkJM+ZGgqsktwty1KpCxW/EcMKLC+Xyl8Hq1hjTggx4Kvn93h/f//MSZMmvVmN/QPSKtQz/RnDMI4aHBzcN2QdrFAeLO8Zd7CvzVK1yvh0JLlXnFmNfcK4EFhsQi8sxB6E95Yx6SBvodHa2nqlCsHFIbACygIMqy+k94d/Ybe0tNxCRMcHVENXpz7tuu5xXGW73IM5pkruoVdNekKBSw6wcFCrwVSfWbjynybvhVACyzTNYb+INVZHT5gwYVW1IsMTbxkpJf8iDaxm7gnEb6XT6UURE6srPTUeaGlpOUlV4uaTo9p9pPMyxOeBPVv3T5w48RStYnjVHqz29vYpruvyitp/9sEphpK9khq8irZYGqPEEaqyPl8btZK7ul+1IUJ1fQiufOp2z5laCaxK3CtNVPV+BIGl8ugu9LbJCap2zs2yB5JTJHg3AX4+c0mVyPYPWH04JGz6+/v3iltgeV6sL3sFaIuRBu3wP+MgsMJOsAY9b9wILLaf98uWq0l/wXvQs+equBy8EHazDMO4Vq87xdeM9IuM2/DXFgqqceWbXxyi+phhGBdzONCrfsy/Av9ERLf29vb+t75dSFI8WN4YOOR6rJSSK3UrMft/QogrpJScg8ThWD4qFoxUTNrb2w9yXfc/1b5f7G1hAToSD5Zqm/fja25uPlNKydv77Mf5bZ43h8XAVZZlPVZFDtZ2jwtus7Df4XohxE1l9tQLbfc45qW29xvbxb9XH+/9x6URYsnBYiBz5sw5YGBg4Catqj17sc5XnpQSe9GxN5D33uStVe4NU6pBwa8wvmF7EcYlsKp9ztRKYIXhHua7LYrAUu3lcrl/9kRW1vMIq30+f9jc3Pz15cuXcz2zoaMa+3slUE7zSj/wvpd8j98YhjG3Fh4sbWxckJc96//qeez/yvuvSim5HIvasWCoVmEYxjin8QiMK4HVeOZL5IhEZ2enoX8xcy8DEkTLlj5I5MjQKRAAARAgCnzGeQJRr2UYyksPoI1LAAKrcW07JiMzTXNRYWXahwYHB09bvXo1b0HBnsPUli1bLpBScqJyMXQYVKRvTDqMm4IACIBABALeVmdfGBgYOEntNqDV8fqutufoUAHbCM3j1AYiAIHVQMYc66H4NlBWoR3e7oTDglO0/v3eMIyZ3d3dL451n3F/EAABEAhLwLeQQaVt/I6IeJcNLr+jck+HrU4N2z7OaywCEFiNZc8xHU3IRNU/ua57TD6f54cSDhAAARCoGwLeZuG3F/K8jijT6X94G6hzYWkc45gABNY4Nn4thu6tJOTVZucQ0Qc8dzl7s57iPf/S6fRdURKVa9FHtAkCIAAC1RLwUh5mSinPI6KPeiVE2JvFdfpu6+/vv0mlR1R7D1zXGAQgsBrDjhgFCIAACIAACIBAgghAYCXIGOgKCIAACIAACIBAYxCAwGoMO2IUIAACIAACIAACCSIAgZUgY6ArIAACIAACIAACjUEAAqsx7IhRgAAIgAAIgAAIJIgABFaCjIGugAAIgAAIgAAINAYBCKzGsCNGAQIgAAIgAAIgkCACEFgJMga6AgIgAAIgAAIg0BgEILAaw44YBQiAAAiAAAiAQIIIQGAlyBjoCgiAAAiAAAiAQGMQgMBqDDtiFCAAAiAAAiAAAgkiAIGVIGOgKyAAAiAAAiAAAo1BAAKrMeyIUYAACIAACIAACCSIAARWgoyBroAACIAACIAACDQGAQisxrAjRgECIAACIAACIJAgAhBYCTIGugICIAACIAACINAYBCCwGsOOGAUIgAAIgAAIgECCCEBgJcgY6AoIgAAIgAAIgEBjEIDAagw7YhQgAAIgAAIgAAIJIgCBlSBjoCsgAAIgAAIgAAKNQQACqzHsiFGAAAiAAAiAAAgkiAAEVoKMga6AAAiAAAiAAAg0BgEIrMawI0YBAiAAAiAAAiCQIAIQWAkyBroCAiAAAiAAAiDQGAQgsBrDjhgFCIAACIAACIBAgghAYCXIGOgKCIAACIAACIBAYxCAwGoMO2IUIAACIAACIAACCSIAgZUgY6ArIAACIAACIAACjUEAAqsx7IhRgAAIgAAIgAAIJIgABFaCjIGugAAIgAAIgAAINAYBCKzGsCNGAQIgAAIgAAIgkCACEFgJMga6AgIgAAIgAAIg0BgEILAaw44YBQiAAAiAAAiAQIIIQGAlyBjoCgiAAAiAAAiAQGMQgMBqDDtiFCAAAiAAAiAAAgkiAIGVIGOgKyAAAiAAAiAAAo1BAAKrMeyIUYAACIAACIAACCSIAARWgoyBroAACIAACIAACDQGAQisxrAjRgECIAACIAACIJAgAhBYCTIGugICIAACIAACINAYBCCwGsOOGAUIgAAIgAAIgECCCEBgJcgY6AoIgAAIgAAIgEBjEIDAagw7YhQgAAIgAAIgAAIJIgCBlSBjoCsgAAIgAAIgAAKNQQACqzHsiFGAAAiAQCIJZLPZg4UQeSLqtm37hER2MuZOmaZ5IRFdQURH27b945ibj9KcyOVyx0opryKiqUKIJ4UQn+zu7n4xSiM4tzoCEFjVccNVIAACINBQBEzTPIqIflRhUHdHFUkQWOUF1qxZs3Zqamq6hIiOJ6IpROQS0V+J6MZ0On1zV1fXW9VOtFwul5NS3k9EbxCRI6X8Q1tb23UjabPavozH6yCwxqPVMWYQAAEQ8BFQAktK+ZgQ4rEgQFLKdY7j3BIFHgRWaYGVyWT2T6VSLHymEtHviOjXBc9Xiog+zh4nInqopaVl/tKlS1+Lwlydm81m7xBCHO+67lH5fH6Fen3u3Ll7DQwMPEJEz0+YMKF92bJlPdW0j2vKE4DAwgwBARAAARAgzYN1kW3bV8aFBAIrWGBNmzatefLkyXcR0RFCiFMsy/o+EUmPO4f2FkspLyeia23bXlyNPUzT5PanSyk/6TjOUxBY1VCs/hoIrOrZ4UoQAIEaETBN8yQi+gx/OVS4xXOFc9YS0WW2bfO/6/IwTfNSb7z7+QbwnG3b+4/GoKIILO3cS4UQz3o5PntzKEoIcUtra+tFKgylCSxLCHGblPJ6IvonIuonogf6+/s/v2bNmpfVGDs7O1ObN28+TgjBYbMDPdHxf0KIcy3LWqVESJQ+cNsl2l1nGMbp3d3dT+iMtbDdfxRCdbsS0ctSym+0tbVd7wuvsRA6QUq5hIh4/JsLf98qhBiQUp5XLgcrk8m8UwixVgjxjqampkNXrFjxd70PmUxmH8Mw2Mv0F93L1N7e/gHXda8jok8RUTOHE5lVa2vrnV1dXYPcRqlwrxDi36WUpxPRJ3xz6uFUKvWZgYGBFUKI14QQpmVZPBbKZrOThBDMfbClpSWjvGm5XK5NSmlLKXeWUk7P5/P/iGq7wti/KqVsLXjSPlvo9i9c152Tz+ff6Ozs3KGnp+cMIjrL48ohzjsGBgYWr169+vXR+DzEcQ8IrDgoog0QAIHYCHhig79coxxrbdueEeWCpJzricnbSvXHtu1ReU5XKbA2SSmbConT/+vl+XySiN5V+DIe8oJpAouHKKSUjwghXiokvR9MRP8spfzepk2bTlm/fj0LLmGa5tVExOLkj1LK/xJC7ExEpxHRJCnliY7jFPPEtP5W7AO3q3mEWBAuJ6KJQojj+G8p5TGO49jc7vz583fu7e1d6okQFhw/l1IeQUSHENH30un0aV1dXX1eHz5f6Ne3CkKAv/QdIhogImawpyd+Sia5ZzKZHQ3DWElEH3Jdtz2fz/+s0pzMZrPHCiH+h8WOlPI+IQTnah3LHInodtW3XC63t5SSRdQCInpvIa/rYiJ6hUWMlPJAIcR7iIi9YywcWRyWOpdWAAAgAElEQVQ+//zzz/9k33335bYzrusens/nOWTJAkstUiApZcZxnEf59Uwm837DMNjuedu2P+3xiGo7tjnnnP1DCPHo4ODgZ3baaaf+np6e7xARi1sWmN2eLUwiengkIdNKfON+f1Q+uHF3Gu2BAAg0LgHTNJ8tfFnst2DBAjrwQHZgbDu+9KUvFf8+dNn5Q69t/cfr9KtTvs3/HzVPT9zkTdN8kD1177/qRNrpA/sONf9IxzXFfydZYHmr0uZ2d3f/mfva3t7+Htd1eTwvFoTUbMdxXtG+oNmrc6TjOD/lc+fNm7dbf38/i5o9VQhL+9L+bTqdnqd5wf5FCLGmcNn6dDo9n19XAitiHx7Tv6Azmcw0wzD4C/wJ7369pmneRESnCiFOtizrTu5rZ2fnhJ6eHhYfLLRytm0/nMvlpkopeawsEtpt2/6TT6Cxh6nsKsJcLneclPIOFqdSygu2bt36g7Vr124JmmPt7e1TXNdlBuwxYqHzf1rfioJESnmS4zgcaiweXojw434PWakcLCX2C8nwxzmOc6/XBq+I5B88BhF9xbZt9kCy8DpaCMHnfNa27dvjsB23m8vlFhS8Yt8UQlxmWRavxOSwKQvki6SUl/jHGPfnMc72ILDipIm2QAAERkRA9+bccMMNw9oKElh8ghIiI7pxAi7WhaM+rtEWWKWS3PUE91Lero6OjnRfXx8Lln3Ul3q5HCxPALQrzwgLmc2bN+/a1NTUu3LlyleVWYLCUVH6YJrm11ij+5O9PY8ZC5Ki1yaVSr0mpWQBuFEPh3lCg8PV7HH6mm3bl2oCY7scqQhlGlg4zJZS8q8ETmrnEN/jUsqbtm7d2qWLrXL3y2az2wnQagSWEklCiB9ZlnWGF6pbWhA77HlsYjGpBG4ul7tZSnm08nbFbLt3CSFmWJb1tJoD2WyWPW8/IaKf2rb9b1q+WgI+vcFdgMBKrGnQMRBobAKemOKcIw4p8ZfXsPyj8gKr+KOWJEn6WQdHOOr/YIHF4xHEj2VJj3jjGm2BVYbkUImGKOImisDie3tf6lwv62wvvMWr6tTxFyXcIvRhg2maPyysyJuhh76Cxqn1lb1DN/rOYXcqu08f4FIV5URUBIFVvAXnLr3++uuHplKpL0opORS2o+fVuqStre2bnFvltXmxlLJDhTP9ApSIdufQoOM4L1QjsDSB/A72QBZCtHt6YUAO2e5S6NO57G2cOHHiS56QJj0/bKS20zxrWzl0KYTQS1RM8sKaf6iXlY8QWPX/XMYIQKBuCJRJ5i6O4ZBDDqF169YV/x3Vg+X3ANULFOWBS4oHS8+fKsUwgrj5exSB5YXiVP4NF+j8vuu6v2lqatrBdV32NO0eVWAZhrHZ71ULMa5y06coNOMUWPrNWGxt2bIlI6Vkgbd/Ien8y5Zl3ej39unXBHkOqxFY3jXs7fsMi1HDMA4ioq/yvzkZXwjBSe0cq/+5502607btcz2RyGHUEdlOmys7lTHAwxBY9fJ0Qz9BAARqSsDzVHE+Cq8MHDpYTPExdepUeve7302TJvEP1LdzrSCwkp+D5RdjIw0RZrNZUwixrODVvM22bV7tVixbENRuBJEX2oOVy+U+KqV0Ckngd3GIrNwHo1YCS93TNM33Sikf4hwzFhR9fX0sbGrqweJ7KxtIKU8TQsxkDzPf3zCMVG9vL1fk/7MQ4j4p5Q8L4eT5ypsWh+20lZN/UKHImj6catw4PFg1BozmQWC8EvCEFSfHDoX+WFQdfPDBw5LX/XxUrhUE1vgTWLlcbiGHhvQka54fKgeLE+KjerC4/EHYHCwhRK/nmfmbPwfLP0+1nKhL/HXDwoQINYF4nfIC6ffQwmW8YpBXBH7cSyrfLucrrhwsjzWvQOQ8tN97qxO/q8bHHKWUc4QQvyKiwwoLDw6zLOtv3nUjtp1WEmKyPwerHp+jEFj1aDX0GQQSSsA0TRZTLKqGeatOOOGEopdql112ISHefuxIKbf7/5e//OXi6Fhg6e/rSe4qV4nf/9kR23Kw9Bwm/X2+39D/vRynJL1fqv8qt2wMcrAqFhqN4D2KFCI0TbODiHhrl7vT6fT/x+UQvJDZBbyCjMsJVCOwtNDTsFWEpml+jIi4ZMMv0+n0Uc8888zAbrvtxnWsuF7U2Y7jcAmGohdt9uzZe6ZSqQtSqdTXV65c+Uw2m91DCMGrCJtTqdRsfo3P08o8lF1FqK1CdF3XPTqfz6/XP9baCsPV6XS684033tipBqsIN+g1r/j+XgHU+9hxWCiX8WaBzRzbtrnWHK9K5FxJLmHBCe9rNm7ceIxXXoPfG7HtvHsU93HkRP+2trZzVEmM6dOnt+6www5cL+4+y7J+kdBH4LBuQWDVg5XQRxCoAwL+ek5hvFVBw4IHaxuVsSrTEGarnFoJLK10w79qW8dwvSwW7rzC7pVqBFaFOlgDhmF0dHd3F5P/ePuaQu4RbyvDxVAfkVJyKYJ/9mpmsdiaZ9v2zz2vzVCZBV8drHcQ0eQQZRrmSylvJyIutsltqmrrHywIzX/hOlV637LZLHuPuHQEr+orWQdLfa5KlWlQqwMLK/I4BLhaSvkTvYhqNps9UwhxI+9dqIqIemxUcdT3SSkXOI7DJS2KRxy20wRqV6Hm1Sz2onm10LiIayfv1VgobPsZy7LuqYNHYnG5Cg4QAAEQqJqA57XiQpnFqutcu+rEE08cyqmK2jAE1tgKrAr2UgneamPoYd6ukeZg8b09TxEneM/xPCXrXNf9omEYXCzzU6qkQxSRx+0GVBnn+lUrBwYGzlq9ejUX7Bw6Aiq5cyVxa2Bg4BzfuVxm4Vivkj2XWVCV3LnUAte3KlsHi2/ohQIXFsozHOkVKOV6Uy8SUVchuf9af4V3XyX3iUT0NyHE5a2trXcob08lgeWJJa4BxmKNC5Gudl13PldR5/eUx08Icbc/F80rz3C8XnRU3W+ktlPtBFRy31pA9SvDMM7wV92P+nwZzfMhsEaTNu4FAg1GwO+18hcHrWa4EFhjI7CqsRWuAQEQKE0AAguzAwRAIDIBv9eKw4GcZxXHEU5gbV8Hy19HStXJ4rpS/hwsrzh0ydys0Xxf5VqNdR2sOGyHNkAABN4mAIGF2QACIBCJgJfoysm9xTAghwP1LW0iNRZwcjiB9faFpepIjbQfo3V9UupgjdZ4cR8QGC8EILDGi6UxThCIgYAeEozTa6V3DQJrG43RTnKPYXqgCRAAAY0ABBamAwiAQCgCurjicKAqFBrq4ggnQWBBYEWYLjgVBBJLAAIrsaZBx0AgOQRM0+RVgsXaVnoie1Adq0p1riq9jzpYw/dYHK06WMmZbegJCDQGAQisxrAjRgECNSNQSlzV6obwYMGDVau5hXZBYDQJQGCNJm3cCwTqjIBpmpzMXqxvFUcJhjDDh8CCwAozT3AOCCSdAARW0i2E/oHAGBEYC3HFQ4XAgsAaoymP24JArAQgsGLFicZAoDEI6Anto+W5UuTCCSzUwWqMmVZ6FN42L+2qYnh7e/sUby++3ubm5uzy5cs3NToDjK++CUBg1bf90HsQiJ2AV0T02dEMC+qDCCew3r4CdbDinQLaNjHH895v3h6Af+LtYNra2u7p6uriPQFrfpQQWDYRvdHS0jJn6dKlr9W8E7gBCIyAAATWCODhUhBoRAKmabK42q9Wda4qMYPA2kZoLOpgZTKZaalU6sdSyn2J6OnC3sc/I6JdeQ9AItqxMC9uT6fTp/n3vKtk02re9wusUm2YpnkhEV0RZt+/avqBa0CgWgIQWNWSw3Ug0IAEVN4VV2i/5JJLxmSEEFhjI7DmzZu3W39/P3uI3i+EWGBZ1q20bc8g8rxa/0VExxDRBbZtL6n15IDAqjVhtF9rAhBYtSaM9kGgTgjoeVcsrlhk1aLOFepgaXsjSkk/O2KbVtH3IuS9E9UehaNVByubzX5aCHF7ISx4i23bZypxpaZve3v7u1zXXc0hQynlDMdxXujo6Ej39fV1E9E+TU1Nh65YseLv6nzTNI8ioh8Vzr/Itu0rtXY+4LrudZ5XbCIRvSilvLGtre36rq6ut7Tr7yKioRysuXPn7jUwMPAIET0/YcKE9r6+vtle+/5P2NFCiNlSys9JKU9yHOf76oT58+fv3Nvbm+fQpxBihmVZ7KXDAQI1IQCBVROsaBQE6ovAWOdd6bTgwRoTD5YwTfOHRDSXiObYtr02aAbncrmbWbgQ0ZG2bS+LKrC8fSyXenldd0gp/yyE+DQRfbwg0r67cePGM9avX9/P9/Z7sPwCq7+/fycp5Se4L0R0LBFdXxBkjwohHpZSHkhEK4moe+PGjSeoNrPZ7MFCCBZYq/TX6+vTit7WCwEIrHqxFPoJAjUkMNZ5VxBY2zxY+jGaOVjlhJLeJ+XlFEIssizr2igCq7Ozc4eenh4WV9OklDMdx3mc2/ZeX05EH3Rd9/B8Pv+7MAJr2bJlPd552+VgaZ6qyUKIwyzL+pt27mV+z1YNP1poehwTgMAax8bH0EHA+9K5tBAOumQs867iEFj1bs2xFFjZbHYP9vwUksVT/lCfT2ANC/tFEVhEJHK53G5CiNSOO+64UV+NaJomz8HFUsoOx3E4D6yiB6ucwPKuv5qIFkopj3Uc50eawHsfwoP1/mmpj/5DYNWHndBLEKgZAdM0i4nMtdzAOUzn161bR48++ig99dRTxdNvuOGGYZep0OE2IbJ9Haww90jyOXoOFo/vkY5tuVmjkYM1SgKLhyMymczHDMO4mIg4vMcrE/XjaNu2fxyHwNLCgSts2/50JpP5f4Zh/G8hHJnn//tzzJI8N9C3+iQAgVWfdkOvQSAWAp7nYMy8V6+88grdeeedQ6JKH5RKtFevDRdY2159/Ym/0u8uuHPUhEgs0H2NKIH77i/NoXfO/ODQu40WIuSB5XK546SUd3AJCCnl9VLKhydMmNAzODj4RSnleXqphUo5WJU8WFrocSqHCQv3msV5XsqjVQtbok0Q0AlAYGE+gMA4JjCW3qu77rqL2GulHbyC7SFvddlJEc1yu23bJ0e8JhGn61sSBXVoNDxY7FmqdZJ7JpN5pxBirRDCUKsQ1XiDalmNVGB5XrCziOg6IcQJhYT6EzjPS8/JSsQEQCcalgAEVsOaFgMDgfIExsp7xSHAG2+80S+sLrNt+znvS3E/IrqNi516f8oNhK95zrbtGfVqb28FJxcdCxKVa0drbKpMgxDiOsuyFvlDaF4YkTf/5vIdkcs0cBFTwzBW8Qo+27b/TW9fzcU4PVjcz0wm834vLPgnLiVBRI5t26cjPFivn5b66jcEVn3ZC70FgdgIqJWDeu5VreteWZbFOUVqDFwK4GQlrGIbGBqqioC38o5LG0wTQnzWsiyuQ1XMz+Nw2+bNm28RQvy7v9BoNpu9QwhxvOu6R+Xz+RXe+RN6enq+44nGYh0sLc+LUqnU7JUrVz7D52az2cOEEPd7FeOrzsGSUh7nOM69+uCnTZvWPHny5PuIqKPQ7369j1VBwkUgEIEABFYEWDgVBBqFwFh4r9hrpRLYPWHFIUEcCSLgeXwe8DyHvNqAY7iciM5b5fCWOdttlZPL5XJSShZIb7CHiIgGvLpWU72hqUKjvIpwCedaSSlfEkJwwvkkIjqc0+mIaLdqPFjZbNYUQiwjog2Ftn7iuu4N+Xx+vcKqFVB90h+aTBB6dKUBCUBgNaBRMSQQqEQgyHtV6ZqRvK+JKw7psdcqsJDlSO6Ba+MhUGKzZ66w/g4iuru3t/f0tWvXbtHuxsKJc5x42ePentC6T0qZF0L8NxFdoyq5d3Z2smfrbCL6iifY/iaEuKCwkXRz4Vremmeo6nvYHCxuc8uWLVdLKbn6fJPruvOVJ437aJrmewvC6iHDMO63LOuMeCihFRCoTAACqzIjnAECDUVAVW0frbpXPnE1AyHB+ptOM2fO3LWpqelWIQSH2p50XfcYVRA06aPJZrO8dc6dUsr5qsZW0vuM/jUGAQisxrAjRgECoQmo8GDhb142H/q6ak7Ucq7guaoGYIKu6ezsTPX09JwipTzCdd1TVq1axSG5RB9eIVTOwdqlpaUls3Tp0tcS3WF0rqEIQGA1lDkxGBCoTECVBai1wPKtFmTPFcKClc2DM2IgMGfOnAMGBwcXEtFMItpfSnmK4zi8MhUHCIwaAQisUUONG4FAMgio2lf+Sulx9o4LiF522WWqSS7BwFuh4ACBUSGglYRIFW54aTqd/pa+Nc+odAI3GfcEILDG/RQAgPFEYLTyr/TQoG3b+48nxhgrCIAACDABCCzMAxAYRwT8+Ve1qHv16quv6t6r/ZHUPo4mGIYKAiAwRAACC5MBBMYRAVWeYcGCBXTggQfWZOSa9wqhwZoQRqMgAAL1QAACqx6shD6CQAwERiM86Mu9gvcqBruhCRAAgfokAIFVn3ZDr0EgMgHTNKcXKnI/yJ4r9mDV4oD3qhZU0SYIgEA9EoDAqkeroc8gUAUB0zR5M+HbDjnkEOL9B2tx8MpB9mIREcoy1AIw2gQBEKgbAhBYdWMqdBQERkag1gVGtfDgc1g5ODJb4WoQAIH6JwCBVf82xAhAIBSBWgusdevW0V133cV9WWvb9oxQncJJIAACINCgBCCwGtSwGBYI+AmYpsmVrE/i8CCHCeM+kH8VN1G0BwIgUM8EILDq2XroOwhEIKC2yNFLNMRZB0vb1Bn5VxHsglNBAAQakwAEVmPaFaMCge0IBAmsODFBYMVJE22BAAjUOwEIrHq3IPoPAiEJqCKjl1xyCU2aNCnkVeFP01YQov5VeGw4EwRAoEEJQGA1qGExLBDwE6j1Js9f+tKXire0bRvPFUw/EACBcU8AD8JxPwUAYLwQgMAaL5bGOEEABJJAAAIrCVZAH0BgFAhAYI0CZNwCBEAABDwCEFiYCiAwTghAYI0TQ2OYIAACiSAAgZUIM6ATIFB7AhBYtWeMO4AACICAIgCBhbkAAuOEQJDAirMOFpLcx8lEwjBBAARCEYDACoUJJ4FA/ROAB6v+bYgRgAAI1A8BCKz6sRV6CgIjIgCBNSJ8uBgEQAAEIhGAwIqECyeDQP0SgMCqX9uh5yAAAvVHAAKr/myGHoNAVQQgsKrChotAAARAoCoCEFhVYcNFIFB/BCCw6s9m6DEIgED9EoDAql/boecgEIkABFYkXDgZBEAABEZEAAJrRPhwMQjUD4FyAmvdunX09NNPFwfz8ssv0yuvvFL8wwdvDK02h951111p6tSp9O53v3u7DaNRpqF+5gJ6CgIgUHsCEFi1Z4w7gEAiCOgC66mnnqInn3ySHn300SEhFbWTBx54IPGfQw45pCi2ILCiEsT5IAACjUwAAquRrYuxgYBGQAksFkUssPSDRRJ7pvhgL5XutdK9WSzK+Fr9Nb5Gb9O2bTxXMPNAAATGPQE8CMf9FACA8UJACSw1XiWq+O9qDhZa7AFj0aXCiV47+9u2/Vw1beIaEAABEGgUAhBYjWJJjAMEShAwTXM6ET2oCyvTNLfLoaoWIIsr27b9Qutk27Zvr7ZNXAcCIAAC9U4AAqveLYj+g0AZAgUhdSkRXcKncBgvl8sV/67FwR6tO++8U/dmXVYQXnx/HCAAAiAw7ghAYI07k2PA44WAaZrstWLvVVFULViwoOTQ2QvFKwlfffXVYasI1epB/ptzs3bZZZfiCsJyIu2uu+4qtuUdlxHR7QgZjpdZh3GCAAgoAhBYmAsg0IAEdHHFwqqUILIsq6qVhCy4Dj744KJHLOjwtbuWiDhkiLysBpxrGBIIgEAwAQgszAwQaDACSlyxCDrxxBMDxRULIM6bUocSTPx/VePqssvY+UR0ySWXFMN+XB+La2Vp3qliHlcpoeULGSJc2GDzDMMBARAoTwACCzMksQR0L4zWSfaCsEeEv7Dr1iPi5UZ9phA+2y+EAUJ7gPScK/ZccekFId7+mLNI4hCeKtPAAokT3tVKQinl0PmqrtUNN9ww1EV+n8OIfHC+ld4O349DiP773XTTTSovK5TIMk2TmdzmsanEp9Hnw3O2be8fYo7gFBAAgYQRgMBKmEHQnbcJ+MsK+NistW17Rj3yMk3zJE9AROk+5zGdXO4CfbXgCSecMCSa1DUshm688cbif/3CKqjdIIHlP4+9WewJYw9XKY+Zz1tWcXWhaZosrphRlKNh5wPqikWZBjgXBJJDAAIrObZAT3wEgrZ24S9yL3RVt7/slWfOnxsVJGhYwLDHiY9yX7Se1+dZPo+9USyw9EMXV5US3tV1YQQWn6sS5FlolQoZ+kRW2TpZyu6l+FzzwAeHhvbqP/roq6f+kf9f9/Ph1KsOoAPe3zo0tvOP+G1Fu+OhAQIgkFwCEFjJtc2471mpvfPUF3+9A9JDbzyWUoImynhZ4HDOVClxxeHAUonpfp5hBVaQyArK/WJh7CtIWtaEpfjoAosbUEKk3udDqXHBg1XvlkX/xysBCKzxavk6GDcE1jYjRRFYLK5UaQUlfFSyehRxVU7wlZs6ylPFfWAPlL8vHKIMK7LCCCxJRIs9T08dTOmyXWSBxeNRD2V4sOrdouj/eCcAgTXeZ0CCx19JYPm/gBM8lGFdq+SpCuvZUo2qulNBAooFDYcHw4YF9Y5G8WCp61RVdw5tBnnTlAALCmOqNirxKeXp8b9eL/NBCSl4sOrFYugnCIQjAIEVjhPOGgMCEFjDPVhBglLLSSP/+yp/K0johDFnNQJLec3UCkN/sj33V3mx/N42CKy3c8uYBTxYYWYpzgGB5BKAwEqubcZ9zyCwKgss5REK8l6pnKdyhUbLTbJqBRa3qZLqg8RdOY8bXwsP1jarQGCN+0cgANQ5gXEpsOZc89IBKeHyNiL9YsCd8cCFez1f53Yc6n7Hkg2fJBLLSMjfTXyzyey67J1b6nVsQQKL6zB9+ctfLg6JPTZ63SZ+rR7+X6r/pepOlRuvCgEqEaXGr4SXPzQYhU+p/uh1rsq1p/qmiz8+n4uV8nvctzPPPHNY3axy9lX90UNpfP7i+U8U50Mxh0mr41Uv86FU/8eDwJo7d+5eAwMDjxDR8xMmTGhftmxZT5KfV6Zp8pLedillxnGcR5PcV/Rt7AkkUmDNW/JCThDdJ4l+vnzRHrOCMM1b8sJqQfQxSXTM8kV7WFFQegJrFRH10qBx+LILdn8pyvXevWeGvObzyxbtcXPIc0d82twlGz4hSDwgiB7rf8eWduuL79464kbHqAF4sMp7sFR4MMhLVK33SpVcYA+UKiLKQkhtFB1lKpTzYqn+BYUJ4cEaGw+WaZpHEdGPAmz8BhH9VghxoWVZ/MOUc/FjORpRYHV0dKT7+vq6iegTPkguEW0goq6BgYHLVq9e/XosENFIYgmMS4FVyhphRdu8JS9cJog+orWzCxEdREQvE9Gv9fallN9cfv6e+bhnQBgRGvc9R7s9CKzyAquUl4qvqia859vaZjtzl9t6J2hu6Plh/jClChMGFUSFwBpbgSWlfEwI8ZiyqZRydyHE4UTULIS42LKsq+MSWQ0usD5ERCy03vRYpojo40Q0lYgeamlpmb906dLXRvu5ivuNHgEILI11WIHlN89YiJ2xuOfoTcttd4LACiew/PlXKrm93Eo9vy39hUi5VhZ7rVgk8R8Wc8qjFSWnKyhMyPcu10cIrLEVWER0kW3bV+pzxDTN93piIe267uH5fP53cTwPGlxg7dPU1HToihUr/q5YdXZ2Tujp6fkfIjpeSnms4zhBHsM40KKNBBBoGIGlBEfhe/kXRPI2InEVEe1DRANE9LA7MPDpFRfuU5zoR179t/cMGqmHpaSXmuTgdFekLpeCPu+zx5thw49hxM6RX3vxnYOu+02SYi4RpYmohyTd0d874QLrsl03q3vnLnm5rWmHvosEEW+LsivniRW6/LgUYsHyhVN+ofpORJP1/kqiNRxODeqLEo5E8jQicSQRzSmkrEwsetykvHDZoj2+Q0IMuf2nX/psS3rixGuFENyHNJF8jYT4b0lyFyHFCWG5jHR+Q2CVF1ilvEDlvEOlbKJCduVEmV7jyl/MtFS7Srj5c8HiElh6HSx/HSnuk15XKqn/V3W8xroOlhYi3E5geT94vkZEXyGio23b/rFnc5HL5WZIKa8homnea+sMwzi9u7t7W3Kcd8yePXvPVCrFezXx86eZiH4jhLheSsnP6qEcrFL90EJvw4RLZ2dnavPmzccJIbjC7oGe2QP7MGvWrJ2ampr4vP/wnq8vSym/0dbWdn1XV9dbPiF0tjfeXaWULwkh+Jl4qJRyVrkcrFL9VG2bpnkhEV2hC9lSuV3ZbPZgIQRHQLpt2x7aniGIJRFdTkTn8n30fLaAMXPI977BwcHFq1at4pAljhoRaESBxahYLTwhtoXs/h8R7UuC7P4dtsznnCS/wOo3jPcJQQcJKU4lkgcKKW4lQb8fHBhYqkRZOf6VBFbHVS/tToabJ0HvJyF/TpJ+JUlkBNE/8Q4om3t7j1p76f69LGzaWlr4wWVKoj8Kknki8QEiOrRQT7FPkOzse2viz5t32HqckOJDUshTiMRTUsj/FmQ8s2zhlGVlBNanCguTOB+LxdxvSchWkoLDmoPDBJOUouPaF+8rnMP5GBs55CmJmgTRwURyIpEYgMAa2aexkocmbB0sf4K76lWp10v1ulyo0X9NKY9UVIFVSnhxO5X4oA7WyOZfqatDCiwWHUfatr2M28nlcsdJKe8gohcLoa/vSyl3FUIc54mcebZt/5zPa29vn+K6rl3I8eLn2bqCB+dPRLRHYeP26Z7Y+pkSBREFFgu8xVJKFhfPSimX849Hrw8TpZTHOI7D96X58+fv3Nvbu9TLjVohhPi5lPII3l2KiL6XTqdP6+rq6uPvD9M0eYfzL7DwI6KfEFETEWWIaKeCiHmjWoHV2dm5Q09Pzw+JKCulnOs4zmpPvAYmz4IjKjUAACAASURBVAcJLI/lGtr2/aGz/KTXz3WKpW/MzOFhb/wmL/Z1XXd2Pp9vmEVetflkVN9qIwqsQSHlZx44f8/7GcsRV/59H9lk/K8kmiQNOXvFeXv+2i+w7l+8NwsxqkmI8G3B0iGJzl++aI/r+F7bxNTEZUTiMCnk8csX7rn0iGtemiXJvZ8E/W5zb+8MFl1ev74iiK4hEsuXLZrCwof7GrgQoIzAmlkUmW9OOE55zOYteXGxIHklkbhz2aIpny62e+2G+UKKuyU/rAYGZiuB2fG1lz5Igy4vJtgZAqv6D1wYARFWYJVKFC+XQB7U8yger3LCKKjtUon45RL0IbC2kRztVYTlBJYWIuQ8rBmWZT1tmiYX7uLFQk+1tLTMUflEmUzm44ZhcO7Rqo0bN56wfv36ftM0OW/rfCHEFa2trZd1dXUN+gTaL6sRWJoAeUzPacpkMtO8PjyRTqfndXV19ZqmeRMRncqeecuy7uT7ayE7Flo527YfNk2Tk9P5WfdEf3//vDVr1hS/HzKZzP6pVMqRUr4zpMAKysFiEbR3IbJyoW3b16pctigerIgsO4iIvwtvsG37HOXUzeVyF0kpL5NSLnAch7ngqAGBhhNYQSsP/cJpNAXWvKs3/JMwxEPFMNtg6pP6isWOa17oJCF/QMK4fdnCKadpYc7f6gKLxdjO73jHXka/8eaPL5j8QpUCa7sVl0Fi7IhrXvjPYrhUisXLzp/Cbv+ho1oBWu28RYhwG7lKgqOUIIvKvVThT70dPXE9SvtBKx2rHRc8WFHIhz9XCawySe5cUuMzlmXdw616oS7+kj7JcZzvqztNmzatefLkyewF/1fXdQ9taWl5zVtV9y4lztS5QTlYUTxYpmly2PJLruselc/nV2ijZS8U9ynDOWOpVOo1KeVP2Svf0tKS0ZPLTdNkL9pKIvpaYcPyS0uNyxtzxTINZVYRFrsnhPirlPL/s22bvVDFI6zA0tqeKqX8pOM4T4Vkeb0msFhY7vDWW29NMgxjc9JLY4Sfwck7EwJLDk6vpQdLE03PcShPnwKGK97NYT5J4qecP+XlX63yVig+J0jeLQy3a+m5ez2u50jVUmCVE1FJEFiogyWH6kYFeap0PlEfNyywdtlll+3qUvnrXqm6XFHb1+uWlfJgoQ7W2/YdQw9WkGn/7CVlP+4TBez54R9iQ1/03vsLOD2DPT3Nzc1/L1XraoQCa4Npmhxum1Ep8V7zdP1fIfeK88D0g/O2zi8Iwgc4z6lcraswdbDK5GBxOPNDUsrbiWgvDhioEGpYgVVuUUDQe1o4kRcp/FRK+T1OS3Ecp/hDHUdtCUBg1VhgdSx54Qwi+nY5M6oEdT4nIMmdvbqvSSmW9Gyd8vW1lwpO2q8mRBjKg5V0gcVjr6YEQW0/RtFar9Zz4/dUxRUijJKzFXWFIkKEledGUvYiDPIczZs3b7f+/n7O3eEFQ7Nt2/4tj6iSl8Yb9eu1FFjsffE8Y9ut1vNTL1PjSz/17hoLrOK9MpnMbMMwOBfsftu2OTVD1kpg8f0Cktz55T8JIb5oWRaHeGOra1Z5to+vMxItsDiBb9nCKTP93hvaltfE7tVDVD5QuUTzMQ0RfvXFucKV9xIJW+VPhZ1ic5ds2NcgOoZIfIkfcIUE0huXn78n/xsCy6vkHpZlks6LS2AhyX2bVUsJlCTZvFxfkiywuN/ZbPbTQgj2utxq2/bpKo8nrPcoqtclQogwtAcrl8t9VErpCCHusiyLf/SWPGrowVICax/DMLh6/V+0vLNQSe5RWfoGyR60vVzXnS+EWEyclyzliSgVUbsnRSIFllaKYDOJpk8uWzh52FLSjms37klygFd27JQS8pP3L9zzD0kVWHO/uuHDwhWrBMlN/hwsv1mLVdgFHUSDZC9fvOcf1fuqDZK0gctKcEiziiT3UB6sjiUbvkkkvliocr9o2aI9vqr3MQkhQu4PPFjbrFIqOT2KR4rb0TdgDtrTUM0Bdb8om0eX8njFVaYBAiu+L4cQwuYDenK3l/90tj8Hy98jzdu1txDiMMuy/jb0bAvYKidEP4Y8VmFzsIQQvYViqfyd8Td/Dpa/v1oO1nZ1qkYYIlQCixPw2XP0y3Q6PZ/LQ4T1YGUymR0Nw+B8sQPC5LPxgoNUKrVnX1/fgypZnzuh5Z0Vw6LxzSK0pBNIpMDKfevJic1vtDokiFdcfHvZwikLhrxY27xXHEP/PEn6Sf+OW7JceiFGgfVxaYhjl583RU+YLDtryt27OJa3WpeSpKwQ9NUHzptyvhpLxzX/OJDE4LWGMXjF0vP2fuyIJRuukiQWk6Rbli2a8nl13vxrXzjYldLhkgwT30rN4P0FtdyuYV6+cnWw/Kv/gs6df80L011BvAT7eX0bIawijO/BEZcHq5TAUuLFX3uq3Aj0QqN6xfaRFhot1cdym1RX4jNsL8JC/ZJSdaR4vKiDFX7elltFmM1mjxVC/IDzlNTKQC2v6a+u687Rlvuzp4RDXzu1trZ+m1cMmqZ5FhF9g2tVWZbFNaCKYSmtzMPQKkJvBSALkF97KwCL9alM0/xYodYWl2HYogp4llpFqJ3LIuaoZ555ZmC33Xa7VQjx71LKsx3H+Zbqg1dT6oJUKvX1lStXPpPNZv+lIAQ5QvIn3+rIqKsIAwuNbt68+etCiDM5d822bfYkMYeFUsolhTI6Z9u2fb1nNb0ExT1KCEVhmcvlbpZSflZfOcltqzClEOJ7lTx64WcQzvQTSKTA4k56X+j8YdqHSG4gElw5mPdy4tof+xUFQMqYt+zc3Ys5AXEIrCGBQ/RXIrHeMAYuZ+FTadpUrIO1rcRBcSxS0v8ZQi6TZLyPpJxNgqQgceIDi6Ys1+plfYDrYBGJnwiidxK5M4jEjlLQl5cv3KOYz9V+3YZ3NQ2Kn5Kkd5KQv5JScKHRS0YqsLzw6zYBS7RpeB0segfX0kKZhkozovz7lQRE2DINpbxA5UoglOuZ7skKOi/qVjncRqk8sXL1tCrxwSrCkc2/UleXE1he/SZ+hh0ipexwHIf3JOSVegsLtZe46jvvq3eHlPIvXg2qYbWltHpMh/lqN/HWMXw8rsJl3r24HiDXnSrWedK26+ECyX/RKqSXq4M1YBhGR3d3N7dRLLNgGAb/cObvkEek5NQN+ueAul16m/46WCwMm6ss08DdONi75+8GBwfblSjVSl7sWKhTxbWxXiWiDxcKgr6/UEDUIKJifhg3UIbldjXFtNISB3C7Qgi22we5BhcXsTYMw+zu7v5VbWYUWk2swGLTFKufD8qLuVyJVrmci192pVLi8vvPnfIPZcI4BFZR4KTcu4noUyRpi2uIo1YsnDK0lLbUdKkksIbGMryS+1aS9Asp6AvLF+3BK1uKR+c3np/U25e6UZDIFdKMeI9DruT+tJDi0gcW7X6vno/WsWTDqUT0VSKxMy8zXrZoj7kjFliqRtcOLZeTlKdua3tbJXeSxYJ8B0FgjezBUUlAhBVY3AvVlr/EQtQwoRpRnJs9KwHIbVczplLXQGCNbP5VI7D4mlwul5NSck2lB9kr5FU+91dy5++Uv7KnqrW19U5V74qv9zxF7KU5VlVyL1V9PKBS+VNSyiuFEPxd8EF9C5qASu78zFw5MDBw1urVq/+qj7dEVXNrYGDgHP1crz7WF6SUC4UQu2uV3HeRUn4xpMDyb/bMXeGCrHcHbfZsmubMQl4Ue9ZYAPIYHirU3Pp24f43Fx7LawMquQ9jGVQVX+N+NRdVFaL4XcGV3B82DONcf7X92sys8dtqogXW+DVLAkeuFhZI+ogg48gHzt+9WIG4lgfqYG2jWy7nTHmI/PsDVhMm9NtypLlupbxUKhxZKperkgCFwKrlpw5t1yuBTCajkuef8UK2LKRwjCEBCKwxhJ/EWxcrzO8w8X+ES12qGj7384glL86TJO8s7Gf4QqVk/bjGFSSwxkMdrG9+85vDEKq6U/7X+aRCYcTin4MPPphOOOHtXFX2RN10003FBPYzzzyzuHFz1KPcfSu19eijjxaT8Pnw91v1mRPq+Y//KHVf9fqwHCwpafH8bVveFffyk2/XkeLX6uH/pfo/2nWwKtkU7yeDAIf9hBAXDgwMnKclruthzWtVblcyejx+ewGBNX5tHzjybSs4OU9BTC2ktq0nkj/T9kMkQfS5BxbtwcXqan6MZw+WEgalBKV6/8knnywKKT70QqH8vhI57Cm6+OKLiwVE9XYr/V8JGr1AaNjrlfeKRR9vIK2ue/nll+nyy3nbuO37q/pT6r5BAovbQZmGmn8UcYMEEchms3OEELzVz6AQ4gEvR03tqfiEl1fFoUgcY0wAAmuMDZDE22vFTnnH+cmFfbO4uOnjwpBnP3DenrzdxKgc41VgRfFgsSHYU8Riyu8RYu8Vv8chOb+HK4wBq/VgseDjeyphp99Lea/Yo8aetaAjigcLAiuMJXFOoxGYNWvWvk1NTZdreVW8X+L3gnK7Gm3s9TQeCKx6stY462slgVXvOEolcSuB5ffohBkve6pY2PDB17PHSIUK/QJMta/a9f/fL3Qqnc/vq/IL3AfOC+Otd9Tx6quvFlcVhj2U50ydX8mDFbbdpJ5XKrfMtm08p5NqNPQLBMoQwAcX0yOxBMa7wGLDcGjtrLO4hFC4g4UNe4aUyOLrWdiosFw2m+XVYEONlQr58Qm6wPKfpxrQX3ccp5gPxofK+9Lf/8///M+iZyvswUJTv15xKFUHK2y7ST2vmEPGwtjrIHKwkmop9AsEwhGAwArHCWeNAYEggaUXxKzXX/ZqXCo/SaFVq+f0ECGP18uxes627f1LmcE0Ta4NxzVu9gtKHteTzsuF5/T2o4QIVVhQF1d6WyqMya9Vsptpms/yOHRvnC74dIH1zO+20H9f8EzxVpXaHYMpHOqWaj4c88V9aNrMtz1+EFih8OEkEEgsAQisxJoGHVNfPCVI3G7b9sn1SMk0TRZCXBQwysF1cGaUu6AgrC7l3HE+R3mq2AOkDvZkqXAhe7hYiH3kIx8Zet8fAlQeo+uv31ZYOihEyEn2d999d3G1Ird5/PHHD61YVOezuONzvGOGbdtrK4zjNiI6KQqcgiBr2PlQr8Ixov1wOgg0HAEIrIYzaeMMyDTNoC/a5wpfvuzNKSs2kkzB8zaxEAorIkKLB11k+T1AzEQv38D/Z1HEnrSgMg7lPFh6Ar1qRw9NKv58ngpPcmH3QgiRRWDZw+PDtmevHP8pdzT6fKgorCvxxPsgAAJjQwACa2y4464gUDMCSmSxePrCF74wlI+lix72Kv3yl78sCi4lkFhkTZ06tXg+/7niCt4yjuiiiy4qnqfypzjXSh18HnvBgupZ8TWcd+XdA0KhZhZHwyAAAkkkAIGVRKugTyAwQgIqj4mb4bAdl2nwHyx8WGg9/fTTkZLPlSArJaz4fRZjLK68A+JqhPbE5SAAAvVHAAKr/myGHoNAKAJ6iJVzslhkqdWFQWKLRRGLLRZe6o86X3m1uOxCuXa4Xd9qQYirUNbCSSAAAo1GAAKr0SyK8YCARkDPyeIQIHuzSomskYJjUcbJ7FophlA5VyO9L64HARAAgSQSgMBKolXQJxCIkYBpmpxMz0n1xYRx9kBlMplYhdYPf/jDYrhROyquFoxxiGgKBEAABBJHAAIrcSZBh0AgfgLeyjyuLzV0cNiQk9p33XXXYsX1SnsT+t/nJHkOKfqEFbe/v23bvLoPBwiAAAiMWwIQWOPW9Bj4eCOg6opxqNBfUV2tIGTBxYeee6XysbiOFh9Booq9YkpooW7TeJtZGC8IgEAQAQgszAsQGCcElMD6xje+URRYLJSqWUGocLGoYs8XryZkQXb22WcX34LAGicTCsMEARAoSwACCxMEBMYJAV1g6Xv8sWeKBdczzzxT3ByaQ4GqPpaq0M5CikOJfB17uw444ICh/6vQ4TnnnAOBNU7mEoYJAiBQmQAEVmVGOAMEGoKALrBqMSB4sGpBFW2CAAjUKwEIrHq1HPoNAhEJKIH19a9/vXilf29Bf3NR34cHK6JBcDoIgEBDE4DAamjzYnAg8DYBeLAwG0AABEBg9AhAYI0ea9wJBMaUgN+DFXdn4MGKmyjaAwEQqGcCEFj1bD30HQQiEIDAigALp4IACIDACAlAYI0QIC4HgXohAIFVL5ZCP0EABBqBAARWI1gRYwCBEAQgsEJAwikgAAIgEBMBCKyYQKIZEEg6ASWwrrvuupp09Stf+UqxXRQarQleNAoCIFBnBCCw6sxg6C4IVEtA92DphUaj7kFY6nwIrGotg+tAAAQakQAEViNaFWMCgQAC8GBhWoAACIDA6BGAwBo91rgTCIwpAb/AilpI1N95//XwYI2peXFzEACBhBGAwEqYQdAdEKgVAdM0nyWi/RYvXlzcpDmu0KBq55prrlF7GO5v2/ZztRoH2gUBEACBeiAAgVUPVkIfQSAGArrAmjRpUgwtDm/i6quvhsCKnSoaBAEQqFcCEFj1ajn0GwQiEjBN80Eimn766afT1KlTt9uL0B/yi/p/eLAiGgSngwAINDQBCKyGNi8GBwJvE1AC64wzzigKrLiPm2++mZ5++mludoZt22vjbh/tgQAIgEA9EYDAqidroa8gMAICpmneRkQnHXfccXTQQQeNoKXgS++55x761a9+xW+ebNv27bHfAA2CAAiAQB0RgMCqI2OhqyAwEgK1FlgsrlhkFcKQa23bnjGSvuJaEAABEKh3AhBY9W5B9B8EQhIwTfMkIrqNvVfsxarFce6556pmsZKwFoDRJgiAQN0QgMCqG1OhoyAwMgKjIbCQ6D4yG+FqEACBxiEAgdU4tsRIQKAsAdM0pxPRg5zgftppp9WE1qpVq4j/FOpt3W7b9sk1uQkaBQEQAIE6IACBVQdGQhdBIC4Cqpr7+eefT1wLK+49CV955RX6zne+g3pYcRkM7YAACNQtAQisujUdOg4C0QmoYqPswapFqQbu0b333qtWE15m2/al0XuJK0AABECg/glAYNW/DTECEAhNQK0knD17NmUymaIHSx1RC4uWOp9rYbEXyzuQ7B7aOjgRBECgkQhAYDWSNTEWEKhAQOVhHXDAAcQV3eMOEar28vk8rV69mnvDBUe5Lhb2JsTsBAEQGFcEILDGlbkxWBAgUmFCzsPiTZ9rdfCKwldffZWbR6iwVpDRLgiAQGIJQGAl1jToGAjUhoDaMqezs7MmFd1Vr3k1oefF4pcQKqyNOdEqCIBAQglAYCXUMOgWCNSKgGmanHh+CRccZZHFuVSlDhXyq/Z9LVQIkVUrg6JdEACBRBKAwEqkWdApEKgdAZWHxXdYtGhRTcOEfI+urq7iqkLDMP7muu5hyMeqnW3RMgiAQHIIQGAlxxboCQiMGgGVh1XrMKEa0JIlS4r5WBBZo2Zi3AgEQGCMCUBgjbEBcHsQGAsCKkzIqwlrVdXdPy4lsrzXeWXh7WMxdtwTBEAABEaDAATWaFDGPUAggQRG24vFCHyJ7yyweIUhSjgkcH6gSyAAAiMjAIE1Mn64GgTqloDuxfrc5z43auNYv359cXWhV8KB7ztMaJmmuR8R3VZ4nf/mP+UOFmdca6uuhZpni88EjPc527b3HzXj4EYgAAKxEYDAig0lGgKB+iPg92LVqvCov13es3DNmjXEVd81oVUUSrzCsSCaeGPqKMda27ZnRLkgKeeapnmSJygDu2TbNp7TSTEW+gECEQjggxsBFk4FgUYjMFZeLMXxmWeeKXqz+G//wV41zhFTB6945OOQm62h17a+/BI9diHrE6pbT4+qS/a+s66ltvd8cGhs687IFf8NgdVonzqMZ7wQgMAaL5bGOEGgBAHdizVt2rQx4cQCS//DFeYXLlw4rC9BAotPUEJkTDoe40114aiPCwIrRshoCgRGkQAE1ijCxq1AIIkElBeLRc2pp55KkyZNqtkehWFCkLyFDx+86lA/X71eSogkkW2UPkFgRaGFc0Eg+QQgsJJvI/QQBGpOQHmxZs2aRfxnLA/lqWKBpR+VPFh+gTKWY4hyb+WBg8CKQg3ngkDyCUBgJd9G6CEI1JyAt3LvQV7FNnPmzKLI4i102IOkjtH6v9+Dpe5fyYMFgVXzaYIbgAAIRCAAgRUBFk4FgUYmoEKFPEbOf+KQ4Vgc8GBto44k97GYfbgnCMRHAAIrPpZoCQTqnoA/H2ssRJbyVF1zzTXDeMKDVffTq+wA2tvbpxT2qlxT2CKzt7m5Obt8+fJNjTTiXC63QEr5dSI607bt/2qksWEswQQgsDAzQAAEhhFQ+VgqVDjaeCCwxsaDZZrmUUT0owr2vtu27RNqMSc8gWUT0RstLS1zli5d+lot7qPaNE3zQiK6gohellLOdBzn8VL3y2azewghOIT+3sKfqhiYpvl5IrpeSnmy4zh31XJsaDsZBCCwkmEH9AIEEkNAz8c65phjqFzpBrXKr1Tnq3lfF1j69fBg1XaKKIElpXxMCPFY0N2klOscx7mltj0ZndY1gcU3vMa27cVlBNanhRC844BRrcAa6ajmzp2718DAwCNE9PyECRPaly1b1jPSNnF9bQlAYNWWL1oHgbokoOdjnXfeeaOajwUP1ph7sC6ybfvKupy4ETrtCSzeOcAloqellDMcx3nB30RnZ+cOPT09y4noU57AuqdWXrxy3YfAimDchJwKgZUQQ6AbIJA0ArrIOvfcc0dNZC1evM2RcPXVVw9Dol4vVc4AqwhHNoO0EGEogeUJjzOI6Cwi2puIthLRrwzDOKO7u/sJvTezZs3aqampibdA+g8i2pXDgER03+Dg4OJVq1Zt4HPLCYj29vYPuK57nSdymonoj0KIsyzLWlXYWqm41NU0TQ67tRPRl4mI+3WQEGKxZVnXBpHxBNZXiMghomOklCc5jvN9/7mmaX6isIEAbx/weyKaSkR5XWCF5aB5zI62bfvHep+FEMdKKY8gIt6Pckci+hsRfdG27aUdHR2tfX193UTE/dCPh3VPVkhGKgx8qRDiWSnlVZ7t3hBC3NLa2npRV1fXW+omEcZWZF9uHMpO3HZnZ2dq8+bNxwkheE4c6L23zjCM0/1zJ8y4Rjbza3c1BFbt2KJlEKh7AqZp8qbLxb1oOFz44Q9/eKh8gyrbEPffSkhxkrteaBQCq7bTKYrA8r54/6cgOo4lokeklHcZhvFPLFKIaMAwDLO7u/tX3OP58+fv3Nvbu9QTCJxj9bD3b5OInnJdd3Y+n3++lMAyTfNjRMQeJP6+uoOIBvk7moimFETCZyzLukcTK8exR0pKucUwjM1EdJ1lWTeWEVjnSinPFEKw0PjNxo0bj1m/fn2/dr4wTZNDoicIIS6TUnLeVrcSWFE4lBFYLO5Y4LxMRD8jorYCIy5GNyClzGzatOk3u+2226eEEO8peNAu93LGuEjc85s2bXqI+xuBkRJYm6SUTUKI//XE7icL+2G+q8B2SFxHHBsLrLLjcBznUY+ryOVyi6WUPBYWeWzbiUIItt1EKeUxjuPwPGHRHMr2tf1kVN86BFb17HAlCIwLAronS4msWg4cHqxtdEe7TEMUgZXNZk0hxDLepNq27dOVdyKTycw1DOPHQojvWpbFXiT+kuwgovuJ6Abbts/xzuUv2YuklCxaFjiOc1OQwNJWFrakUqnZK1euLG5aOWfOnAMGBwfZe/VyS0tLhhPiPQ/W8VLK77W1tZ2ue2LKCKwr+AtdCJEhoqP9ye65XG6qlJKT2/9MRBw2ZaE4JLAiclBJ9X4P1nZ9zmazJwshbi2IrW/Ytn0u97+UAI3IqCiwhBBPCiHmdnd387iovb39Pa7r8jhflFLOdhznlYhjY4EVahzZbPZgIUS+oL0fa2lpma8WM2QymWmGYbCn7ol0Oj3vjTfe2MlbVVrR9rV8Ho2kbQiskdDDtSAwTggEiSx/4VE/imrf93uwVLvwYNV2slVKctcT3Nm78dZbb01iL5GebJ3JZPYxDIMTsf+QTqfns8jRhNv1msDiMNGwNoIERDabPVoIcS8RXetPQjdN82tE9DkhRNayrF+oECF7fTRvSUloukeJiP7hhQFv1O9jmiaHP6/zPHN/8oTBMA9WBA6lBFa7v8+aCBm6VymBFZGR8mANCwN3dHSkvTDkPk1NTYeuWLHi7xFtXAwRhhmHZ7cvua57VD6fX+HzFnKINuO67uFCiPeGtX1tPxnVtw6BVT07XAkC44qALrIOP/zwYrX3MHsLRg0hXnDBBUWunIOlt69eRw5WbaZdiDINw8oTcF5Vc3PzmVLKU4hoXy8BXHVuKD9I87BwiYOfsoeJiGx/QnmQgNBE0PWFL3AVYlL3ONILURY9QiMRWOl02vIS2fdWye5eaJM9LW38GhHt4xdY3JGwHMrlYIURJmVCqEq4hWEUWmBFHFtYgcUh1x8S0QwWUfl8/nelZnMU29fmEzHyViGwRs4QLYDAuCGgiyyuk8U5WXEXI0WIcNt0SnKIUMur+mhhe6XbpZT3NTc3/6Gvr2+KYRgcRntOT8AOSHLnIbJH6IsqUb2EwCqGnip8wEYssDyBxvlj31XJ7qZpTieilV5oc3GQVykKhxoKrCiMQgusiGMLJbCCPGVlBFbocSX1AQyBlVTLoF8gkFACnsji1U77tbW1DRx77LFN+++/f2y9VZ6qq67ivOO3D3iwYkMc2FDEHCxODOfk8bNt22bPSfEIUUqAc6/2cl13Pq/wI6JJUsoTHcf5UQmBdSkRcUJ0h0p8rvCFvF2YKoSHpCjQ9Hwr13WPMAzjG3peVpDAymazoTnUUGBFYRRaYEUcWyiBxQsVIniwQo+rtp+M6luHwKqeHa4EgXFLwPt1zysM92MIXIyUw4Y777xzcZWhOvyFRsP8PyhEyO0hB6u20y2iwLqjUIyURVIx/0n1TMvB+ovyYGUymY+nUqk9+/r6HlyzZg2vlCseutuQBQAABwFJREFUmofoAV6VV0JgsVeJ51nZQqBee4Ff8mEFlvflX1wxWEieX+Ct2Fu3cePGE3ilXgmBFZpDDQVWFEZRBFaUsYUVWGx3zp2rmINlGMZBYW1f209G9a1DYFXPDleCwLgn4PdmzZ49u4nDhiM54MHaRi/JIcJcLrdQSrmE6xhZlsXbzUhOit68efMtQgiudTWUg5XL5W6WUn5WCHGyZVl3amJsNocThRDf4xWHJVYRvst13dWFPfzSnETtOM6v1fW5XI6ToQ9ta2tb4iXTj1Rg8Zd/seZVoRzDgBBiRz0RO0hgReEQo8DaIIQwLcviMhS8AjAKo9ACK+LYQgusUqsItZIMv0yn00e98cYb7wxr+5E8b2p5LQRWLemibRAYBwS8rXXYy8A5K8W8LPZmVZubBYE1tgIrzFY52rL+3Yno51zPiIi4ltLORNRSqKTwS82DtX8qlXIKye0HFOpfrfb29PuglHIuEfWrmlllVskdK4Tgmlt8dEkp17PAYCcYCzm11H8kSe6q8KdWtX0mj0GVgOAbBwmsKBxGKrC8vnF+G/eNRedP2trarmdxmc1mwzIKLbAiji20wGJPYZk6WFxDraO7u3udxzzUuJL6mIXASqpl0C8QqDMCpmlyqIIrMxfDhpyXxYnwHDaMIrYgsMZWYFWYdkMrCefMmfO+wcFBrtV0CBfF5IRwIcSVUkp+bZIQ4jDLsrgiOc2ePXvPVCp1NVcrF0KwCONK7g8bhnGuqtwdoZL7RK9e041KYPA94hBY3pe62nfwK3p+WZDA4vPDchipwOJ7ebWi2AvIKzJXcy5bPp9nluzJ0qvdl2IUWmBFHFsUgRVUyZ2Lu64cGBg4a/Xq1X/V52CYcSX1UQmBlVTLoF8gUIcEPG8Wiyz2ZhWF1r777tv7kY98pIUFVxihBYE1NgKrDqcbugwCiSYAgZVo86BzIFC/BPT8LDUKFlkqGb6U2LrwQi7rQ3TllcP3G1avow5W/c4J9BwExhMBCKzxZG2MFQTGgIC3WkyFDoteLT5YbPGfAw44gHbaaSeaNGlSsbCoElJcpkEvNAqBNQbGwy1BAASqJgCBVTU6XAgCIBCFgCe0OHRYrKHlv5Y9Wpyv9eyznC8ND9ZoryKMYkucCwIgUJkABFZlRjgDBECgBgQ0wfUpT3ANE11RQ4Q16OKoNlkq9GnbNp7To2oJ3AwE4iGAD248HNEKCIDACAl4CfIssh5UHiw9RHjRRRcV71BKiIzw9mN+OQTWmJsAHQCBWAlAYMWKE42BAAiMlIBpmhwj3O+cc84ZtuowKAdr859/S3+4fmHxlvXq6TFNU3L/D/iPs2nyx2YP4UOIcKQzCdeDwNgSgMAaW/64OwiAgI+AaZpctJRrakU5brdt++QoFyTlXNM02WNXLNIadNSrcEwKX/QDBMaKAATWWJHHfUEABAIJaJXhOVy4XTK876LnCmLsOdu2Z9QrTq12WJCoXFvPY6tXm6DfIBAHAQisOCiiDRAAARAAARAAARDQCEBgYTqAAAiAAAiAAAiAQMwEILBiBormQAAEQAAEQAAEQAACC3MABEAABEAABEAABGImAIEVM1A0BwIgAAIgAAIgAAIQWJgDIAACIAACIAACIBAzAQismIGiORAAARAAARAAARCAwMIcAAEQAAEQAAEQAIGYCUBgxQwUzYEACIAACIAACIAABBbmAAiAAAiAAAiAAAjETAACK2agaA4EQAAEQAAEQAAEILAwB0AABEAABEAABEAgZgIQWDEDRXMgAAIgAAIgAAIgAIGFOQACIAACIAACIAACMROAwIoZKJoDARAAARAAARAAAQis/7/dOqQBAABgGObf9UwM1sBBczAfIECAAAECBAjMAgJrBjVHgAABAgQIEBBYPkCAAAECBAgQmAUE1gxqjgABAgQIECAgsHyAAAECBAgQIDALCKwZ1BwBAgQIECBAQGD5AAECBAgQIEBgFhBYM6g5AgQIECBAgIDA8gECBAgQIECAwCwgsGZQcwQIECBAgAABgeUDBAgQIECAAIFZQGDNoOYIECBAgAABAgLLBwgQIECAAAECs4DAmkHNESBAgAABAgQElg8QIECAAAECBGYBgTWDmiNAgAABAgQICCwfIECAAAECBAjMAgJrBjVHgAABAgQIEBBYPkCAAAECBAgQmAUE1gxqjgABAgQIECAgsHyAAAECBAgQIDALCKwZ1BwBAgQIECBAQGD5AAECBAgQIEBgFhBYM6g5AgQIECBAgIDA8gECBAgQIECAwCwgsGZQcwQIECBAgAABgeUDBAgQIECAAIFZQGDNoOYIECBAgAABAgLLBwgQIECAAAECs4DAmkHNESBAgAABAgQElg8QIECAAAECBGYBgTWDmiNAgAABAgQIBOn46dSZl24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png;base64,iVBORw0KGgoAAAANSUhEUgAAAlgAAAFfCAYAAACSi7L5AAAAAXNSR0IArs4c6QAAIABJREFUeF7svQuYHFWZ//+e6plkkOkBApFwFQjquj91XYOgIpqQpLt6kgzhMrDAusJfEFCiAkJCuN+Dooiwgru4gAoIgxJymarqJEtQUINGQVxvXBUNYMItE2Aylzr/fjt1hjOV6u6qnuqZ6p5vPU+eJN1Vp875vKerv/2+73mPIBwgAAIgAAIgAAIgAAKxEhCxtobGQAAEQAAEQAAEQAAECAILk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VgPMgenTp7e2tLScSER7NzU13bJixYq/87Dmzp2718DAwCNE9C5vmBfZtn0l/7uzs3PC5s2b5wshPiKEuM2yrN/XG4qOjo50X19fNxF9wuv73bZtn1Bv46i3/nZ2du7Q09PDnM8iogOJaCIRDRLRc1LKfCqV+q/u7u7H6m1cen/b29s/4Lru17y5tSMRvSGlPMZxHDtp42qEz3KtmGYymWmGYfybEOKR1tbW5V1dXTxPcYDAqBBoeIEVIDICv4Sz2ezBQog8Ee3kFyOjYokqbzJt2rTmyZMn30VEx3hN/N4wjJnd3d0vlhNYpmleTUTne9f8g4hm27b92yq7MSaXJUVgBfTDz2NIfBiGcVM9ilk1oNmzZ++ZSqW6iOjjZYx+sm3bt4/JpIjhprlc7jgp5R2ecNRbPNq27R8H3WIsnzNxf5YDnoVRqJZkFKWROM41TZN/eFlE1EpErhDiy5Zl3RhH22gDBMIQgMDyKNWrwMpkMjsahrGSiD7lDWWj67qH5/P535UTWNls9g4hxH941/RLKTuS+Ou83CSuI4GlD2NQCHF1a2vrlV1dXX1hPqRJOccT8zcT0WfL9OlNIppj2/bapPQ7Sj+y2eweQogHiei92nWbhBBvuq57WqnPyFgKrLg/yw0ksDqI6H4iMtiWQohbLMs6I8p8wLkgMBICEFh1LrC4+6Zp8oPkNiLaUUp51aZNm5asX7++v5zA8lzn9xDRfoUwzw/S6fQZXV1db41kMtXiWtM02Tt3vNf2wxMmTGhftmxZD/8/wQJrKxH9QwghXdedKISYrB7ymqD9d8dx7q0Fs1q1mc1mDxRC/ISI9vDu8TMW6ZZlPc3/z+VyPM4PvPXWW4+uXbt2i94P0zQvJKIrvNf+0tTUdKgKZdeqv9W0m81mTSHEMiJq9r6UL7Esi/sty7U3lgKr3Ge5Gu7t7e0fcl33B0KItBqzlJK/K96pefWG5rjOpZwIrcYeEZkPpUDwdfPnz99569att0opjySiP7iue0w+n/9j3P1AeyBQigAEVgMIrFLGLSew6uUjUacCa5gQ7OzsTG3evPlUIcQ3tS+oZRs3bjyGhXC92CKXy31USukQURv3WUp5XFiRWM0X/VhwMU3zqIJI/JF379ellBnHcR6t1JexFFjl+hYX94AfM8PmeCU+tXi/EZ5vteCCNpNDAAILAis5szGgJ40gsHhYuVyuTUrJCdIf84Y55l9QUQ3vEx98eeh8m7i+6KP2Oer5EFjBxCCwos4knA8CRBBYFQRWwIPlooGBge81NTVd7iWW8wqjl4nojt7e3ks4NBLmYeT7wnlZSjnTcZzHuTvs8diyZcsxUsqvcMjF83q8QUQPG4Zxbnd39xP65C0lQiokuQeGbKoZr94Xz1tzXCE8dom3wozffkoIcbHruu8RQjA3PsoKDB8f/2e16FmYOHHiH/yrCFOp1BWDg4PsKeKcNF7d9rfCwoXr0+n0zUEh0FmzZu2bSqUuFELMI6IpnAxLRH8lohtLXePvTBh7hzknit1Haicew6xZs3ZqampaRET/RkT7emHMFwv5R3cPDAxctnr16tf5vBA5OUVb9vX1zfZ7f4QQe2uvBT1zh0SatjrxbC8HKsWr94jot0KIr0ZdBcar63p6eo4lIh6jWu3I7f2C8+Asy+Jcq2LoL0A8+vtadr7G4cHyfY7ZBmc0NTXx54hzJXf1WNw3ODi4eNWqVRtUB4PE68DAwCFhuYf5Igwzf33tiFwuN0NKuZiIPsrpC4VFNRxW/I0Q4gKdvbourP1DLCop2mrr1q3v8y1cGppr1bL2+qrGdg0RTSuEvnme8nPmG0KIDVLKH3rnJTYUHsbmOGfkBCCwogssDpEc5D3w/Ba4PZ1On8bJy76H3lDiuSegeJn7UiLKeA2sSafT81gAcN5Ab28vr9KaVcK8/JA637ZtFhHqyyEwTykmgRVqvN64+Avt20R0si/niN9m4fIKEe1WQ4H1HBFx3gh/GfmP727cuPEMPSSXzWaPFUL8j/fwD8L9a9d15+fz+efLfdTCfPmYpsmeq+Va3260bfuLqt2odg+4Z2g78T3b29sPcV2Xc404r2a7Qwjx18HBwaPy+fz60RBYM2fO3L25ufk+reTGdn2SUt6zdevWU/z5XUH991Y78udCLf7wn+ZKKW9va2s7kz93CRRYvyyElHeWUr47YHwPtbS0zF+6dOlr/F7SBJYnbEs9B9Sz4KZ0On2uWugRxf5tbW3C98PKjyiqwArNmnPlTdNcSERc7oaFlf/YSESci8gHBFa5B+c4eA8CyzNyqVWEJX4t8bL7l6SUKV8CMyf25mzbfjigvaGl6/5kYSnlAsdxbvIeTN8p1BM6Sc09KeVrhmFsllKyaOBfgXxs8Vb98S9wfsDWUmDxLSqOl0/KZrMnFzwWt2riqtR1fHpZj0Amk3m/YRjvL3gHF2glAf4spVxiGEZPX1/fgzvuuGNfwIO21D2H5dMECJ7A66SUS9va2o4rt+IvYI5w2YtVRFTMr5JS7l5IDj9c5V8JIZ4cHBzM5vP5Z/n9auxe7bzk+2Uymf1TqZSjfXmz2NgohGAGu2tfHOubm5vNN998U06YMIG9EVyagWtfqeP6glZ7VEq5adOmTQ9NnjyZvYDD8pcMw+Bf9LxcnhON2ZvEB3t8L2bBLYR42LKsv5umeVNhYcDnvfffEEJ8X0q5zvPesEgqrgQrzMVhicxBz2jPE8LlFMwKnyNeWfZVy7IW5XK5vbx+HqyNkVdEspfiKTXGUjlzNfBgcddL2YVfP8lxnO97n//tvNGDg4MiBHf2uoQ6wvyI8Bpi785iKSV7qpXN2J4vu67bxqLRO4/HcIrjOLw4h0VLaPtv3Ljx2t122+1TQoj3FO7B91E/qHjRyP3KVrvtttu/hvRghWadzWZneIsguPRDuev4PQisULOrcU+CwPJsG0Fg/YUXsKmaUblc7kQpJT8kiquONLHEXir2WMz0bnGnbduf5lOy2ezRQgh+GPADaMi75avbwm3d1NbWdg5/uc+cOXPX5uZmbk/l8Ny3cePGE/iBX2OBFWq8AQ9gDnse6TjOT3n82Wz2MCEEL5lWD8NQOUhRcrBYuAgh5nZ3d/+Z71nKNv7aYVLKl9ip4zjOr/lhn8vlPi2lZKHINh0SzaUeAyFCFvqlPxdCHGFZFv/SLR7V2H2vvfZq8YnLUHby7qfXQNsihPi0ZVnsUWVmn5JSPuDVg/N/kesJ4Hz6sByscvlL5XKwAvhdZtv2pXwDTyzpn6OHXNedk8/nOdQXeGQymbmGYbDAYvtx/aPLWltbr+Iik56nkMeqPFvDasCNZQ6Wb65zePYE27a5kC6L4o8bhsH/Ltbp00sOlGMbV+5bWIGVy+WmSin5h98+nnGc3t7eY9jryLbcsmULr+pTxYB/2dLSknFdd9A3l0PZv1KSe8AzvVSIMCxrFoIsarmoMx9bhRCftSyLf+DK9vb290gpV2g/XCCwGlc7hRoZBFZ0gTWsUGmFMBz/2v+GJ7z+IKWcns/n/5HL5W6WUp7u3TqfTqfne2EKrhzNeVd8PC+EmKGWwHtfjOzZYjHHxzP8C9VxnBdqLLBCjddbKs5em128/l1j2zbnXxSPsA9o/6yNIrA4d0iv5J7JZPYxDIMr2auHfdH7EVBuYFhfs9nsJCEEj+XD3pfZIsuyri31iYoosLiZ37uuO1d5sEzTjGz3iRMnbilXxb7UvPSPjYiGhDp3zBOfHKrj0h8s8r/nOM5nvPlXE4EVUMvtZwMDA8evXr2ac+Fozpw5uxQ8Te/gfxfyj/osy9pUrmyCry7Un6SUM/hzouwXIGiLHuSAMY7qKsJq53qSBJZpmvozarsfJ6ZpTicirtvH9nzVdV3O2/ujr5ZfKPvHKLBClX/xaqQ9TEQHeHNp2GfHmz96NAECK5QMadyTILA820bwYIUSHNxsNpv9FyHEGs9rUyzAKKXkhN2hL2+fx0vPyyqGw4QQem0qPXwx9PBPgsDyanGpon7bFS4dC4FVRmQMq3XESfAc6lIfcynlDkIITozmEAQfZbfgqTQ2Tl7v6emZU0gk53wv5cGz0+k0Cxby5eOFsntQgr8uLkuN3Qu9/q+WJ1IMq/gecXpYdujLp9Iqwmo9WHzvXC63QErJeYUqrMQ5exu47tbg4ODdO+2005owddoCbHGvbducxD9UxyqTybxTCLFWCPE+T0APFaBMkAcr1Je+96VessbYGHiw9B+PQ6FgbX7xYgPeQaIomJUXtBr7j7bA8v+IVM9u/bPjexZDYDWudgo1MgisGgqsgPDGRbxXm5YX8IKU8pOO4zxVhRckaQKrbP2gSiKk1Gyt9lc9t1fqARwiodnfnREJLM1zoofmSq2ErPTBLbmCMozACpGw7r//qAgsLzR7gpTyW0Q0KQAC7wV4dVtb23UR8+G2s125ArUQWMHTL+zn1/d5rTSXhwRWNfYfbYFVLuSofcbhwQpj9XFyDgRWDQUWN53NZs8UQqj9r3ivw9WFX29f9W47VGwyIExSaQomTWDp21Jst11K2Ae0f9A1EljDttCoBHqkHizt4btdiM11XccXHqnUnREJrIBQbqX7jZbAKvaDE/63bNnyEdd1TxRC5LTyEfw2e7UusG17SalOw4M1PLF6tD1YvvBspbmlC6zI9h9tgRXw2dluz014sMKYfPyc0/ACKyDn5PHCzuqz9SRjNnculztVSvlfyvSqSnWl7Vgqfch9IZnXhRD8Bck1h/gY9gH15WZtMAxjhkrYVv3icBOv8tJ/xSchRBgQehq22itJAsvfV7WSzJ/Xk8vlJlqWxfsFlt0mJezYTNMcysnjFYZq/8dq7F7tvPSHx0qtkmShwylPnBheTiDqmx9XGyLM5XJ7eyve+FZvptPpVSocyHXKmpqa7tZWklZcHFEpB8vvidBDPdV6sEb6nOGBV/tjIkk5WL4flMNWO2tfq7yQZIJlWVxyhp+9Vdm/0rM3QpJ7qHCs/7NDREMLl7TPCDxY40c/VRxpwwss78Glh2b4V/Atvb29C716Ovxh5+Xnd2nCZyjBvNovMk0Q+Wteqbe2S2LP5XI5KSXnw3CBTE4w/snAwMBRa9as4VwGmj59eusOO+zAYcZD+vv7j1avJ0FgjdIqwucKOW2HWZZVXF5erW0ClvEPWw3E4YpMJvNhwzB4P7Yr1SqhCF6T7URALpf7VyklJ4+rBNmh8HA1dq927AFL4oetsvO+8HglGG8Gnler77zPUVxJ7sOSx31fhNt9KZumySsKueAmH7+WUs52HIdrqgUe5VYRep+h26WUR3sXx7KKcKTPmVESWKGT9v1gI/yI+KBXoqRYX82/stcrSXKKEOIMIcTR/AOyWvsHCKxhgidugeV9drCKsKKswAmKwLgQWAF1f3j8qsYM1zNR9aWKr+thiBF8kQ3NMt/KGvX6ditQguohedWP+UuAD32z1WVCiGP5V2ASBBZ3zivc+QNVsqJM/Sw+vaInwvuyX8jJ/gqaqgvGm8pOnDjxkWpW0nlfZv7Cn/zyJiHEm1JKTsBVBVH5/3MdxynWHAs6AubIsI1wffV/VBPftm37TNbR1di9ubl5QrVjD/o8aFz1zan5M3Ka4zhcsiKo2nmUMg3+sGyxNhIRXdfa2nprT0+PXreKSzBwsd2HvHIKndpndIhbKXtUUwerREX3SIJkJM+ZGgqsktwty1KpCxW/EcMKLC+Xyl8Hq1hjTggx4Kvn93h/f//MSZMmvVmN/QPSKtQz/RnDMI4aHBzcN2QdrFAeLO8Zd7CvzVK1yvh0JLlXnFmNfcK4EFhsQi8sxB6E95Yx6SBvodHa2nqlCsHFIbACygIMqy+k94d/Ybe0tNxCRMcHVENXpz7tuu5xXGW73IM5pkruoVdNekKBSw6wcFCrwVSfWbjynybvhVACyzTNYb+INVZHT5gwYVW1IsMTbxkpJf8iDaxm7gnEb6XT6UURE6srPTUeaGlpOUlV4uaTo9p9pPMyxOeBPVv3T5w48RStYnjVHqz29vYpruvyitp/9sEphpK9khq8irZYGqPEEaqyPl8btZK7ul+1IUJ1fQiufOp2z5laCaxK3CtNVPV+BIGl8ugu9LbJCap2zs2yB5JTJHg3AX4+c0mVyPYPWH04JGz6+/v3iltgeV6sL3sFaIuRBu3wP+MgsMJOsAY9b9wILLaf98uWq0l/wXvQs+equBy8EHazDMO4Vq87xdeM9IuM2/DXFgqqceWbXxyi+phhGBdzONCrfsy/Av9ERLf29vb+t75dSFI8WN4YOOR6rJSSK3UrMft/QogrpJScg8ThWD4qFoxUTNrb2w9yXfc/1b5f7G1hAToSD5Zqm/fja25uPlNKydv77Mf5bZ43h8XAVZZlPVZFDtZ2jwtus7Df4XohxE1l9tQLbfc45qW29xvbxb9XH+/9x6URYsnBYiBz5sw5YGBg4Catqj17sc5XnpQSe9GxN5D33uStVe4NU6pBwa8wvmF7EcYlsKp9ztRKYIXhHua7LYrAUu3lcrl/9kRW1vMIq30+f9jc3Pz15cuXcz2zoaMa+3slUE7zSj/wvpd8j98YhjG3Fh4sbWxckJc96//qeez/yvuvSim5HIvasWCoVmEYxjin8QiMK4HVeOZL5IhEZ2enoX8xcy8DEkTLlj5I5MjQKRAAARAgCnzGeQJRr2UYyksPoI1LAAKrcW07JiMzTXNRYWXahwYHB09bvXo1b0HBnsPUli1bLpBScqJyMXQYVKRvTDqMm4IACIBABALeVmdfGBgYOEntNqDV8fqutufoUAHbCM3j1AYiAIHVQMYc66H4NlBWoR3e7oTDglO0/v3eMIyZ3d3dL451n3F/EAABEAhLwLeQQaVt/I6IeJcNLr+jck+HrU4N2z7OaywCEFiNZc8xHU3IRNU/ua57TD6f54cSDhAAARCoGwLeZuG3F/K8jijT6X94G6hzYWkc45gABNY4Nn4thu6tJOTVZucQ0Qc8dzl7s57iPf/S6fRdURKVa9FHtAkCIAAC1RLwUh5mSinPI6KPeiVE2JvFdfpu6+/vv0mlR1R7D1zXGAQgsBrDjhgFCIAACIAACIBAgghAYCXIGOgKCIAACIAACIBAYxCAwGoMO2IUIAACIAACIAACCSIAgZUgY6ArIAACIAACIAACjUEAAqsx7IhRgAAIgAAIgAAIJIgABFaCjIGugAAIgAAIgAAINAYBCKzGsCNGAQIgAAIgAAIgkCACEFgJMga6AgIgAAIgAAIg0BgEILAaw44YBQiAAAiAAAiAQIIIQGAlyBjoCgiAAAiAAAiAQGMQgMBqDDtiFCAAAiAAAiAAAgkiAIGVIGOgKyAAAiAAAiAAAo1BAAKrMeyIUYAACIAACIAACCSIAARWgoyBroAACIAACIAACDQGAQisxrAjRgECIAACIAACIJAgAhBYCTIGugICIAACIAACINAYBCCwGsOOGAUIgAAIgAAIgECCCEBgJcgY6AoIgAAIgAAIgEBjEIDAagw7YhQgAAIgAAIgAAIJIgCBlSBjoCsgAAIgAAIgAAKNQQACqzHsiFGAAAiAAAiAAAgkiAAEVoKMga6AAAiAAAiAAAg0BgEIrMawI0YBAiAAAiAAAiCQIAIQWAkyBroCAiAAAiAAAiDQGAQgsBrDjhgFCIAACIAACIBAgghAYCXIGOgKCIAACIAACIBAYxCAwGoMO2IUIAACIAACIAACCSIAgZUgY6ArIAACIAACIAACjUEAAqsx7IhRgAAIgAAIgAAIJIgABFaCjIGugAAIgAAIgAAINAYBCKzGsCNGAQIgAAIgAAIgkCACEFgJMga6AgIgAAIgAAIg0BgEILAaw44YBQiAAAiAAAiAQIIIQGAlyBjoCgiAAAiAAAiAQGMQgMBqDDtiFCAAAiAAAiAAAgkiAIGVIGOgKyAAAiAAAiAAAo1BAAKrMeyIUYAACIAACIAACCSIAARWgoyBroAACIAACIAACDQGAQisxrAjRgECIAACIAACIJAgAhBYCTIGugICIAACIAACINAYBCCwGsOOGAUIgAAIgAAIgECCCEBgJcgY6AoIgAAIgAAIgEBjEIDAagw7YhQgAAIgAAIgAAIJIgCBlSBjoCsgAAIgAAIgAAKNQQACqzHsiFGAAAiAQCIJZLPZg4UQeSLqtm37hER2MuZOmaZ5IRFdQURH27b945ibj9KcyOVyx0opryKiqUKIJ4UQn+zu7n4xSiM4tzoCEFjVccNVIAACINBQBEzTPIqIflRhUHdHFUkQWOUF1qxZs3Zqamq6hIiOJ6IpROQS0V+J6MZ0On1zV1fXW9VOtFwul5NS3k9EbxCRI6X8Q1tb23UjabPavozH6yCwxqPVMWYQAAEQ8BFQAktK+ZgQ4rEgQFLKdY7j3BIFHgRWaYGVyWT2T6VSLHymEtHviOjXBc9Xiog+zh4nInqopaVl/tKlS1+Lwlydm81m7xBCHO+67lH5fH6Fen3u3Ll7DQwMPEJEz0+YMKF92bJlPdW0j2vKE4DAwgwBARAAARAgzYN1kW3bV8aFBAIrWGBNmzatefLkyXcR0RFCiFMsy/o+EUmPO4f2FkspLyeia23bXlyNPUzT5PanSyk/6TjOUxBY1VCs/hoIrOrZ4UoQAIEaETBN8yQi+gx/OVS4xXOFc9YS0WW2bfO/6/IwTfNSb7z7+QbwnG3b+4/GoKIILO3cS4UQz3o5PntzKEoIcUtra+tFKgylCSxLCHGblPJ6IvonIuonogf6+/s/v2bNmpfVGDs7O1ObN28+TgjBYbMDPdHxf0KIcy3LWqVESJQ+cNsl2l1nGMbp3d3dT+iMtbDdfxRCdbsS0ctSym+0tbVd7wuvsRA6QUq5hIh4/JsLf98qhBiQUp5XLgcrk8m8UwixVgjxjqampkNXrFjxd70PmUxmH8Mw2Mv0F93L1N7e/gHXda8jok8RUTOHE5lVa2vrnV1dXYPcRqlwrxDi36WUpxPRJ3xz6uFUKvWZgYGBFUKI14QQpmVZPBbKZrOThBDMfbClpSWjvGm5XK5NSmlLKXeWUk7P5/P/iGq7wti/KqVsLXjSPlvo9i9c152Tz+ff6Ozs3KGnp+cMIjrL48ohzjsGBgYWr169+vXR+DzEcQ8IrDgoog0QAIHYCHhig79coxxrbdueEeWCpJzricnbSvXHtu1ReU5XKbA2SSmbConT/+vl+XySiN5V+DIe8oJpAouHKKSUjwghXiokvR9MRP8spfzepk2bTlm/fj0LLmGa5tVExOLkj1LK/xJC7ExEpxHRJCnliY7jFPPEtP5W7AO3q3mEWBAuJ6KJQojj+G8p5TGO49jc7vz583fu7e1d6okQFhw/l1IeQUSHENH30un0aV1dXX1eHz5f6Ne3CkKAv/QdIhogImawpyd+Sia5ZzKZHQ3DWElEH3Jdtz2fz/+s0pzMZrPHCiH+h8WOlPI+IQTnah3LHInodtW3XC63t5SSRdQCInpvIa/rYiJ6hUWMlPJAIcR7iIi9YywcWRyWOpdWAAAgAElEQVQ+//zzz/9k33335bYzrusens/nOWTJAkstUiApZcZxnEf59Uwm837DMNjuedu2P+3xiGo7tjnnnP1DCPHo4ODgZ3baaaf+np6e7xARi1sWmN2eLUwiengkIdNKfON+f1Q+uHF3Gu2BAAg0LgHTNJ8tfFnst2DBAjrwQHZgbDu+9KUvFf8+dNn5Q69t/cfr9KtTvs3/HzVPT9zkTdN8kD1177/qRNrpA/sONf9IxzXFfydZYHmr0uZ2d3f/mfva3t7+Htd1eTwvFoTUbMdxXtG+oNmrc6TjOD/lc+fNm7dbf38/i5o9VQhL+9L+bTqdnqd5wf5FCLGmcNn6dDo9n19XAitiHx7Tv6Azmcw0wzD4C/wJ7369pmneRESnCiFOtizrTu5rZ2fnhJ6eHhYfLLRytm0/nMvlpkopeawsEtpt2/6TT6Cxh6nsKsJcLneclPIOFqdSygu2bt36g7Vr124JmmPt7e1TXNdlBuwxYqHzf1rfioJESnmS4zgcaiweXojw434PWakcLCX2C8nwxzmOc6/XBq+I5B88BhF9xbZt9kCy8DpaCMHnfNa27dvjsB23m8vlFhS8Yt8UQlxmWRavxOSwKQvki6SUl/jHGPfnMc72ILDipIm2QAAERkRA9+bccMMNw9oKElh8ghIiI7pxAi7WhaM+rtEWWKWS3PUE91Lero6OjnRfXx8Lln3Ul3q5HCxPALQrzwgLmc2bN+/a1NTUu3LlyleVWYLCUVH6YJrm11ij+5O9PY8ZC5Ki1yaVSr0mpWQBuFEPh3lCg8PV7HH6mm3bl2oCY7scqQhlGlg4zJZS8q8ETmrnEN/jUsqbtm7d2qWLrXL3y2az2wnQagSWEklCiB9ZlnWGF6pbWhA77HlsYjGpBG4ul7tZSnm08nbFbLt3CSFmWJb1tJoD2WyWPW8/IaKf2rb9b1q+WgI+vcFdgMBKrGnQMRBobAKemOKcIw4p8ZfXsPyj8gKr+KOWJEn6WQdHOOr/YIHF4xHEj2VJj3jjGm2BVYbkUImGKOImisDie3tf6lwv62wvvMWr6tTxFyXcIvRhg2maPyysyJuhh76Cxqn1lb1DN/rOYXcqu08f4FIV5URUBIFVvAXnLr3++uuHplKpL0opORS2o+fVuqStre2bnFvltXmxlLJDhTP9ApSIdufQoOM4L1QjsDSB/A72QBZCtHt6YUAO2e5S6NO57G2cOHHiS56QJj0/bKS20zxrWzl0KYTQS1RM8sKaf6iXlY8QWPX/XMYIQKBuCJRJ5i6O4ZBDDqF169YV/x3Vg+X3ANULFOWBS4oHS8+fKsUwgrj5exSB5YXiVP4NF+j8vuu6v2lqatrBdV32NO0eVWAZhrHZ71ULMa5y06coNOMUWPrNWGxt2bIlI6Vkgbd/Ien8y5Zl3ej39unXBHkOqxFY3jXs7fsMi1HDMA4ioq/yvzkZXwjBSe0cq/+5502607btcz2RyGHUEdlOmys7lTHAwxBY9fJ0Qz9BAARqSsDzVHE+Cq8MHDpYTPExdepUeve7302TJvEP1LdzrSCwkp+D5RdjIw0RZrNZUwixrODVvM22bV7tVixbENRuBJEX2oOVy+U+KqV0Ckngd3GIrNwHo1YCS93TNM33Sikf4hwzFhR9fX0sbGrqweJ7KxtIKU8TQsxkDzPf3zCMVG9vL1fk/7MQ4j4p5Q8L4eT5ypsWh+20lZN/UKHImj6catw4PFg1BozmQWC8EvCEFSfHDoX+WFQdfPDBw5LX/XxUrhUE1vgTWLlcbiGHhvQka54fKgeLE+KjerC4/EHYHCwhRK/nmfmbPwfLP0+1nKhL/HXDwoQINYF4nfIC6ffQwmW8YpBXBH7cSyrfLucrrhwsjzWvQOQ8tN97qxO/q8bHHKWUc4QQvyKiwwoLDw6zLOtv3nUjtp1WEmKyPwerHp+jEFj1aDX0GQQSSsA0TRZTLKqGeatOOOGEopdql112ISHefuxIKbf7/5e//OXi6Fhg6e/rSe4qV4nf/9kR23Kw9Bwm/X2+39D/vRynJL1fqv8qt2wMcrAqFhqN4D2KFCI0TbODiHhrl7vT6fT/x+UQvJDZBbyCjMsJVCOwtNDTsFWEpml+jIi4ZMMv0+n0Uc8888zAbrvtxnWsuF7U2Y7jcAmGohdt9uzZe6ZSqQtSqdTXV65c+Uw2m91DCMGrCJtTqdRsfo3P08o8lF1FqK1CdF3XPTqfz6/XP9baCsPV6XS684033tipBqsIN+g1r/j+XgHU+9hxWCiX8WaBzRzbtrnWHK9K5FxJLmHBCe9rNm7ceIxXXoPfG7HtvHsU93HkRP+2trZzVEmM6dOnt+6www5cL+4+y7J+kdBH4LBuQWDVg5XQRxCoAwL+ek5hvFVBw4IHaxuVsSrTEGarnFoJLK10w79qW8dwvSwW7rzC7pVqBFaFOlgDhmF0dHd3F5P/ePuaQu4RbyvDxVAfkVJyKYJ/9mpmsdiaZ9v2zz2vzVCZBV8drHcQ0eQQZRrmSylvJyIutsltqmrrHywIzX/hOlV637LZLHuPuHQEr+orWQdLfa5KlWlQqwMLK/I4BLhaSvkTvYhqNps9UwhxI+9dqIqIemxUcdT3SSkXOI7DJS2KRxy20wRqV6Hm1Sz2onm10LiIayfv1VgobPsZy7LuqYNHYnG5Cg4QAAEQqJqA57XiQpnFqutcu+rEE08cyqmK2jAE1tgKrAr2UgneamPoYd6ukeZg8b09TxEneM/xPCXrXNf9omEYXCzzU6qkQxSRx+0GVBnn+lUrBwYGzlq9ejUX7Bw6Aiq5cyVxa2Bg4BzfuVxm4Vivkj2XWVCV3LnUAte3KlsHi2/ohQIXFsozHOkVKOV6Uy8SUVchuf9af4V3XyX3iUT0NyHE5a2trXcob08lgeWJJa4BxmKNC5Gudl13PldR5/eUx08Icbc/F80rz3C8XnRU3W+ktlPtBFRy31pA9SvDMM7wV92P+nwZzfMhsEaTNu4FAg1GwO+18hcHrWa4EFhjI7CqsRWuAQEQKE0AAguzAwRAIDIBv9eKw4GcZxXHEU5gbV8Hy19HStXJ4rpS/hwsrzh0ydys0Xxf5VqNdR2sOGyHNkAABN4mAIGF2QACIBCJgJfoysm9xTAghwP1LW0iNRZwcjiB9faFpepIjbQfo3V9UupgjdZ4cR8QGC8EILDGi6UxThCIgYAeEozTa6V3DQJrG43RTnKPYXqgCRAAAY0ABBamAwiAQCgCurjicKAqFBrq4ggnQWBBYEWYLjgVBBJLAAIrsaZBx0AgOQRM0+RVgsXaVnoie1Adq0p1riq9jzpYw/dYHK06WMmZbegJCDQGAQisxrAjRgECNSNQSlzV6obwYMGDVau5hXZBYDQJQGCNJm3cCwTqjIBpmpzMXqxvFUcJhjDDh8CCwAozT3AOCCSdAARW0i2E/oHAGBEYC3HFQ4XAgsAaoymP24JArAQgsGLFicZAoDEI6Anto+W5UuTCCSzUwWqMmVZ6FN42L+2qYnh7e/sUby++3ubm5uzy5cs3NToDjK++CUBg1bf90HsQiJ2AV0T02dEMC+qDCCew3r4CdbDinQLaNjHH895v3h6Af+LtYNra2u7p6uriPQFrfpQQWDYRvdHS0jJn6dKlr9W8E7gBCIyAAATWCODhUhBoRAKmabK42q9Wda4qMYPA2kZoLOpgZTKZaalU6sdSyn2J6OnC3sc/I6JdeQ9AItqxMC9uT6fTp/n3vKtk02re9wusUm2YpnkhEV0RZt+/avqBa0CgWgIQWNWSw3Ug0IAEVN4VV2i/5JJLxmSEEFhjI7DmzZu3W39/P3uI3i+EWGBZ1q20bc8g8rxa/0VExxDRBbZtL6n15IDAqjVhtF9rAhBYtSaM9kGgTgjoeVcsrlhk1aLOFepgaXsjSkk/O2KbVtH3IuS9E9UehaNVByubzX5aCHF7ISx4i23bZypxpaZve3v7u1zXXc0hQynlDMdxXujo6Ej39fV1E9E+TU1Nh65YseLv6nzTNI8ioh8Vzr/Itu0rtXY+4LrudZ5XbCIRvSilvLGtre36rq6ut7Tr7yKioRysuXPn7jUwMPAIET0/YcKE9r6+vtle+/5P2NFCiNlSys9JKU9yHOf76oT58+fv3Nvbm+fQpxBihmVZ7KXDAQI1IQCBVROsaBQE6ovAWOdd6bTgwRoTD5YwTfOHRDSXiObYtr02aAbncrmbWbgQ0ZG2bS+LKrC8fSyXenldd0gp/yyE+DQRfbwg0r67cePGM9avX9/P9/Z7sPwCq7+/fycp5Se4L0R0LBFdXxBkjwohHpZSHkhEK4moe+PGjSeoNrPZ7MFCCBZYq/TX6+vTit7WCwEIrHqxFPoJAjUkMNZ5VxBY2zxY+jGaOVjlhJLeJ+XlFEIssizr2igCq7Ozc4eenh4WV9OklDMdx3mc2/ZeX05EH3Rd9/B8Pv+7MAJr2bJlPd552+VgaZ6qyUKIwyzL+pt27mV+z1YNP1poehwTgMAax8bH0EHA+9K5tBAOumQs867iEFj1bs2xFFjZbHYP9vwUksVT/lCfT2ANC/tFEVhEJHK53G5CiNSOO+64UV+NaJomz8HFUsoOx3E4D6yiB6ucwPKuv5qIFkopj3Uc50eawHsfwoP1/mmpj/5DYNWHndBLEKgZAdM0i4nMtdzAOUzn161bR48++ig99dRTxdNvuOGGYZep0OE2IbJ9Haww90jyOXoOFo/vkY5tuVmjkYM1SgKLhyMymczHDMO4mIg4vMcrE/XjaNu2fxyHwNLCgSts2/50JpP5f4Zh/G8hHJnn//tzzJI8N9C3+iQAgVWfdkOvQSAWAp7nYMy8V6+88grdeeedQ6JKH5RKtFevDRdY2159/Ym/0u8uuHPUhEgs0H2NKIH77i/NoXfO/ODQu40WIuSB5XK546SUd3AJCCnl9VLKhydMmNAzODj4RSnleXqphUo5WJU8WFrocSqHCQv3msV5XsqjVQtbok0Q0AlAYGE+gMA4JjCW3qu77rqL2GulHbyC7SFvddlJEc1yu23bJ0e8JhGn61sSBXVoNDxY7FmqdZJ7JpN5pxBirRDCUKsQ1XiDalmNVGB5XrCziOg6IcQJhYT6EzjPS8/JSsQEQCcalgAEVsOaFgMDgfIExsp7xSHAG2+80S+sLrNt+znvS3E/IrqNi516f8oNhK95zrbtGfVqb28FJxcdCxKVa0drbKpMgxDiOsuyFvlDaF4YkTf/5vIdkcs0cBFTwzBW8Qo+27b/TW9fzcU4PVjcz0wm834vLPgnLiVBRI5t26cjPFivn5b66jcEVn3ZC70FgdgIqJWDeu5VreteWZbFOUVqDFwK4GQlrGIbGBqqioC38o5LG0wTQnzWsiyuQ1XMz+Nw2+bNm28RQvy7v9BoNpu9QwhxvOu6R+Xz+RXe+RN6enq+44nGYh0sLc+LUqnU7JUrVz7D52az2cOEEPd7FeOrzsGSUh7nOM69+uCnTZvWPHny5PuIqKPQ7369j1VBwkUgEIEABFYEWDgVBBqFwFh4r9hrpRLYPWHFIUEcCSLgeXwe8DyHvNqAY7iciM5b5fCWOdttlZPL5XJSShZIb7CHiIgGvLpWU72hqUKjvIpwCedaSSlfEkJwwvkkIjqc0+mIaLdqPFjZbNYUQiwjog2Ftn7iuu4N+Xx+vcKqFVB90h+aTBB6dKUBCUBgNaBRMSQQqEQgyHtV6ZqRvK+JKw7psdcqsJDlSO6Ba+MhUGKzZ66w/g4iuru3t/f0tWvXbtHuxsKJc5x42ePentC6T0qZF0L8NxFdoyq5d3Z2smfrbCL6iifY/iaEuKCwkXRz4Vremmeo6nvYHCxuc8uWLVdLKbn6fJPruvOVJ437aJrmewvC6iHDMO63LOuMeCihFRCoTAACqzIjnAECDUVAVW0frbpXPnE1AyHB+ptOM2fO3LWpqelWIQSH2p50XfcYVRA06aPJZrO8dc6dUsr5qsZW0vuM/jUGAQisxrAjRgECoQmo8GDhb142H/q6ak7Ucq7guaoGYIKu6ezsTPX09JwipTzCdd1TVq1axSG5RB9eIVTOwdqlpaUls3Tp0tcS3WF0rqEIQGA1lDkxGBCoTECVBai1wPKtFmTPFcKClc2DM2IgMGfOnAMGBwcXEtFMItpfSnmK4zi8MhUHCIwaAQisUUONG4FAMgio2lf+Sulx9o4LiF522WWqSS7BwFuh4ACBUSGglYRIFW54aTqd/pa+Nc+odAI3GfcEILDG/RQAgPFEYLTyr/TQoG3b+48nxhgrCIAACDABCCzMAxAYRwT8+Ve1qHv16quv6t6r/ZHUPo4mGIYKAiAwRAACC5MBBMYRAVWeYcGCBXTggQfWZOSa9wqhwZoQRqMgAAL1QAACqx6shD6CQAwERiM86Mu9gvcqBruhCRAAgfokAIFVn3ZDr0EgMgHTNKcXKnI/yJ4r9mDV4oD3qhZU0SYIgEA9EoDAqkeroc8gUAUB0zR5M+HbDjnkEOL9B2tx8MpB9mIREcoy1AIw2gQBEKgbAhBYdWMqdBQERkag1gVGtfDgc1g5ODJb4WoQAIH6JwCBVf82xAhAIBSBWgusdevW0V133cV9WWvb9oxQncJJIAACINCgBCCwGtSwGBYI+AmYpsmVrE/i8CCHCeM+kH8VN1G0BwIgUM8EILDq2XroOwhEIKC2yNFLNMRZB0vb1Bn5VxHsglNBAAQakwAEVmPaFaMCge0IBAmsODFBYMVJE22BAAjUOwEIrHq3IPoPAiEJqCKjl1xyCU2aNCnkVeFP01YQov5VeGw4EwRAoEEJQGA1qGExLBDwE6j1Js9f+tKXire0bRvPFUw/EACBcU8AD8JxPwUAYLwQgMAaL5bGOEEABJJAAAIrCVZAH0BgFAhAYI0CZNwCBEAABDwCEFiYCiAwTghAYI0TQ2OYIAACiSAAgZUIM6ATIFB7AhBYtWeMO4AACICAIgCBhbkAAuOEQJDAirMOFpLcx8lEwjBBAARCEYDACoUJJ4FA/ROAB6v+bYgRgAAI1A8BCKz6sRV6CgIjIgCBNSJ8uBgEQAAEIhGAwIqECyeDQP0SgMCqX9uh5yAAAvVHAAKr/myGHoNAVQQgsKrChotAAARAoCoCEFhVYcNFIFB/BCCw6s9m6DEIgED9EoDAql/boecgEIkABFYkXDgZBEAABEZEAAJrRPhwMQjUD4FyAmvdunX09NNPFwfz8ssv0yuvvFL8wwdvDK02h951111p6tSp9O53v3u7DaNRpqF+5gJ6CgIgUHsCEFi1Z4w7gEAiCOgC66mnnqInn3ySHn300SEhFbWTBx54IPGfQw45pCi2ILCiEsT5IAACjUwAAquRrYuxgYBGQAksFkUssPSDRRJ7pvhgL5XutdK9WSzK+Fr9Nb5Gb9O2bTxXMPNAAATGPQE8CMf9FACA8UJACSw1XiWq+O9qDhZa7AFj0aXCiV47+9u2/Vw1beIaEAABEGgUAhBYjWJJjAMEShAwTXM6ET2oCyvTNLfLoaoWIIsr27b9Qutk27Zvr7ZNXAcCIAAC9U4AAqveLYj+g0AZAgUhdSkRXcKncBgvl8sV/67FwR6tO++8U/dmXVYQXnx/HCAAAiAw7ghAYI07k2PA44WAaZrstWLvVVFULViwoOTQ2QvFKwlfffXVYasI1epB/ptzs3bZZZfiCsJyIu2uu+4qtuUdlxHR7QgZjpdZh3GCAAgoAhBYmAsg0IAEdHHFwqqUILIsq6qVhCy4Dj744KJHLOjwtbuWiDhkiLysBpxrGBIIgEAwAQgszAwQaDACSlyxCDrxxBMDxRULIM6bUocSTPx/VePqssvY+UR0ySWXFMN+XB+La2Vp3qliHlcpoeULGSJc2GDzDMMBARAoTwACCzMksQR0L4zWSfaCsEeEv7Dr1iPi5UZ9phA+2y+EAUJ7gPScK/ZccekFId7+mLNI4hCeKtPAAokT3tVKQinl0PmqrtUNN9ww1EV+n8OIfHC+ld4O349DiP773XTTTSovK5TIMk2TmdzmsanEp9Hnw3O2be8fYo7gFBAAgYQRgMBKmEHQnbcJ+MsK+NistW17Rj3yMk3zJE9AROk+5zGdXO4CfbXgCSecMCSa1DUshm688cbif/3CKqjdIIHlP4+9WewJYw9XKY+Zz1tWcXWhaZosrphRlKNh5wPqikWZBjgXBJJDAAIrObZAT3wEgrZ24S9yL3RVt7/slWfOnxsVJGhYwLDHiY9yX7Se1+dZPo+9USyw9EMXV5US3tV1YQQWn6sS5FlolQoZ+kRW2TpZyu6l+FzzwAeHhvbqP/roq6f+kf9f9/Ph1KsOoAPe3zo0tvOP+G1Fu+OhAQIgkFwCEFjJtc2471mpvfPUF3+9A9JDbzyWUoImynhZ4HDOVClxxeHAUonpfp5hBVaQyArK/WJh7CtIWtaEpfjoAosbUEKk3udDqXHBg1XvlkX/xysBCKzxavk6GDcE1jYjRRFYLK5UaQUlfFSyehRxVU7wlZs6ylPFfWAPlL8vHKIMK7LCCCxJRIs9T08dTOmyXWSBxeNRD2V4sOrdouj/eCcAgTXeZ0CCx19JYPm/gBM8lGFdq+SpCuvZUo2qulNBAooFDYcHw4YF9Y5G8WCp61RVdw5tBnnTlAALCmOqNirxKeXp8b9eL/NBCSl4sOrFYugnCIQjAIEVjhPOGgMCEFjDPVhBglLLSSP/+yp/K0johDFnNQJLec3UCkN/sj33V3mx/N42CKy3c8uYBTxYYWYpzgGB5BKAwEqubcZ9zyCwKgss5REK8l6pnKdyhUbLTbJqBRa3qZLqg8RdOY8bXwsP1jarQGCN+0cgANQ5gXEpsOZc89IBKeHyNiL9YsCd8cCFez1f53Yc6n7Hkg2fJBLLSMjfTXyzyey67J1b6nVsQQKL6zB9+ctfLg6JPTZ63SZ+rR7+X6r/pepOlRuvCgEqEaXGr4SXPzQYhU+p/uh1rsq1p/qmiz8+n4uV8nvctzPPPHNY3axy9lX90UNpfP7i+U8U50Mxh0mr41Uv86FU/8eDwJo7d+5eAwMDjxDR8xMmTGhftmxZT5KfV6Zp8pLedillxnGcR5PcV/Rt7AkkUmDNW/JCThDdJ4l+vnzRHrOCMM1b8sJqQfQxSXTM8kV7WFFQegJrFRH10qBx+LILdn8pyvXevWeGvObzyxbtcXPIc0d82twlGz4hSDwgiB7rf8eWduuL79464kbHqAF4sMp7sFR4MMhLVK33SpVcYA+UKiLKQkhtFB1lKpTzYqn+BYUJ4cEaGw+WaZpHEdGPAmz8BhH9VghxoWVZ/MOUc/FjORpRYHV0dKT7+vq6iegTPkguEW0goq6BgYHLVq9e/XosENFIYgmMS4FVyhphRdu8JS9cJog+orWzCxEdREQvE9Gv9fallN9cfv6e+bhnQBgRGvc9R7s9CKzyAquUl4qvqia859vaZjtzl9t6J2hu6Plh/jClChMGFUSFwBpbgSWlfEwI8ZiyqZRydyHE4UTULIS42LKsq+MSWQ0usD5ERCy03vRYpojo40Q0lYgeamlpmb906dLXRvu5ivuNHgEILI11WIHlN89YiJ2xuOfoTcttd4LACiew/PlXKrm93Eo9vy39hUi5VhZ7rVgk8R8Wc8qjFSWnKyhMyPcu10cIrLEVWER0kW3bV+pzxDTN93piIe267uH5fP53cTwPGlxg7dPU1HToihUr/q5YdXZ2Tujp6fkfIjpeSnms4zhBHsM40KKNBBBoGIGlBEfhe/kXRPI2InEVEe1DRANE9LA7MPDpFRfuU5zoR179t/cMGqmHpaSXmuTgdFekLpeCPu+zx5thw49hxM6RX3vxnYOu+02SYi4RpYmohyTd0d874QLrsl03q3vnLnm5rWmHvosEEW+LsivniRW6/LgUYsHyhVN+ofpORJP1/kqiNRxODeqLEo5E8jQicSQRzSmkrEwsetykvHDZoj2+Q0IMuf2nX/psS3rixGuFENyHNJF8jYT4b0lyFyHFCWG5jHR+Q2CVF1ilvEDlvEOlbKJCduVEmV7jyl/MtFS7Srj5c8HiElh6HSx/HSnuk15XKqn/V3W8xroOlhYi3E5geT94vkZEXyGio23b/rFnc5HL5WZIKa8homnea+sMwzi9u7t7W3Kcd8yePXvPVCrFezXx86eZiH4jhLheSsnP6qEcrFL90EJvw4RLZ2dnavPmzccJIbjC7oGe2QP7MGvWrJ2ampr4vP/wnq8vSym/0dbWdn1XV9dbPiF0tjfeXaWULwkh+Jl4qJRyVrkcrFL9VG2bpnkhEV2hC9lSuV3ZbPZgIQRHQLpt2x7aniGIJRFdTkTn8n30fLaAMXPI977BwcHFq1at4pAljhoRaESBxahYLTwhtoXs/h8R7UuC7P4dtsznnCS/wOo3jPcJQQcJKU4lkgcKKW4lQb8fHBhYqkRZOf6VBFbHVS/tToabJ0HvJyF/TpJ+JUlkBNE/8Q4om3t7j1p76f69LGzaWlr4wWVKoj8Kknki8QEiOrRQT7FPkOzse2viz5t32HqckOJDUshTiMRTUsj/FmQ8s2zhlGVlBNanCguTOB+LxdxvSchWkoLDmoPDBJOUouPaF+8rnMP5GBs55CmJmgTRwURyIpEYgMAa2aexkocmbB0sf4K76lWp10v1ulyo0X9NKY9UVIFVSnhxO5X4oA7WyOZfqatDCiwWHUfatr2M28nlcsdJKe8gohcLoa/vSyl3FUIc54mcebZt/5zPa29vn+K6rl3I8eLn2bqCB+dPRLRHYeP26Z7Y+pkSBREFFgu8xVJKFhfPSimX849Hrw8TpZTHOI7D96X58+fv3Nvbu9TLjVohhPi5lPII3l2KiL6XTqdP6+rq6uPvD9M0eYfzL7DwI6KfEFETEWWIaKeCiHmjWoHV2dm5Q09Pzw+JKCulnOs4zmpPvAYmz4IjKjUAACAASURBVAcJLI/lGtr2/aGz/KTXz3WKpW/MzOFhb/wmL/Z1XXd2Pp9vmEVetflkVN9qIwqsQSHlZx44f8/7GcsRV/59H9lk/K8kmiQNOXvFeXv+2i+w7l+8NwsxqkmI8G3B0iGJzl++aI/r+F7bxNTEZUTiMCnk8csX7rn0iGtemiXJvZ8E/W5zb+8MFl1ev74iiK4hEsuXLZrCwof7GrgQoIzAmlkUmW9OOE55zOYteXGxIHklkbhz2aIpny62e+2G+UKKuyU/rAYGZiuB2fG1lz5Igy4vJtgZAqv6D1wYARFWYJVKFC+XQB7U8yger3LCKKjtUon45RL0IbC2kRztVYTlBJYWIuQ8rBmWZT1tmiYX7uLFQk+1tLTMUflEmUzm44ZhcO7Rqo0bN56wfv36ftM0OW/rfCHEFa2trZd1dXUN+gTaL6sRWJoAeUzPacpkMtO8PjyRTqfndXV19ZqmeRMRncqeecuy7uT7ayE7Flo527YfNk2Tk9P5WfdEf3//vDVr1hS/HzKZzP6pVMqRUr4zpMAKysFiEbR3IbJyoW3b16pctigerIgsO4iIvwtvsG37HOXUzeVyF0kpL5NSLnAch7ngqAGBhhNYQSsP/cJpNAXWvKs3/JMwxEPFMNtg6pP6isWOa17oJCF/QMK4fdnCKadpYc7f6gKLxdjO73jHXka/8eaPL5j8QpUCa7sVl0Fi7IhrXvjPYrhUisXLzp/Cbv+ho1oBWu28RYhwG7lKgqOUIIvKvVThT70dPXE9SvtBKx2rHRc8WFHIhz9XCawySe5cUuMzlmXdw616oS7+kj7JcZzvqztNmzatefLkyewF/1fXdQ9taWl5zVtV9y4lztS5QTlYUTxYpmly2PJLruselc/nV2ijZS8U9ynDOWOpVOo1KeVP2Svf0tKS0ZPLTdNkL9pKIvpaYcPyS0uNyxtzxTINZVYRFrsnhPirlPL/s22bvVDFI6zA0tqeKqX8pOM4T4Vkeb0msFhY7vDWW29NMgxjc9JLY4Sfwck7EwJLDk6vpQdLE03PcShPnwKGK97NYT5J4qecP+XlX63yVig+J0jeLQy3a+m5ez2u50jVUmCVE1FJEFiogyWH6kYFeap0PlEfNyywdtlll+3qUvnrXqm6XFHb1+uWlfJgoQ7W2/YdQw9WkGn/7CVlP+4TBez54R9iQ1/03vsLOD2DPT3Nzc1/L1XraoQCa4Npmhxum1Ep8V7zdP1fIfeK88D0g/O2zi8Iwgc4z6lcraswdbDK5GBxOPNDUsrbiWgvDhioEGpYgVVuUUDQe1o4kRcp/FRK+T1OS3Ecp/hDHUdtCUBg1VhgdSx54Qwi+nY5M6oEdT4nIMmdvbqvSSmW9Gyd8vW1lwpO2q8mRBjKg5V0gcVjr6YEQW0/RtFar9Zz4/dUxRUijJKzFXWFIkKEledGUvYiDPIczZs3b7f+/n7O3eEFQ7Nt2/4tj6iSl8Yb9eu1FFjsffE8Y9ut1vNTL1PjSz/17hoLrOK9MpnMbMMwOBfsftu2OTVD1kpg8f0Cktz55T8JIb5oWRaHeGOra1Z5to+vMxItsDiBb9nCKTP93hvaltfE7tVDVD5QuUTzMQ0RfvXFucKV9xIJW+VPhZ1ic5ds2NcgOoZIfIkfcIUE0huXn78n/xsCy6vkHpZlks6LS2AhyX2bVUsJlCTZvFxfkiywuN/ZbPbTQgj2utxq2/bpKo8nrPcoqtclQogwtAcrl8t9VErpCCHusiyLf/SWPGrowVICax/DMLh6/V+0vLNQSe5RWfoGyR60vVzXnS+EWEyclyzliSgVUbsnRSIFllaKYDOJpk8uWzh52FLSjms37klygFd27JQS8pP3L9zzD0kVWHO/uuHDwhWrBMlN/hwsv1mLVdgFHUSDZC9fvOcf1fuqDZK0gctKcEiziiT3UB6sjiUbvkkkvliocr9o2aI9vqr3MQkhQu4PPFjbrFIqOT2KR4rb0TdgDtrTUM0Bdb8om0eX8njFVaYBAiu+L4cQwuYDenK3l/90tj8Hy98jzdu1txDiMMuy/jb0bAvYKidEP4Y8VmFzsIQQvYViqfyd8Td/Dpa/v1oO1nZ1qkYYIlQCixPw2XP0y3Q6PZ/LQ4T1YGUymR0Nw+B8sQPC5LPxgoNUKrVnX1/fgypZnzuh5Z0Vw6LxzSK0pBNIpMDKfevJic1vtDokiFdcfHvZwikLhrxY27xXHEP/PEn6Sf+OW7JceiFGgfVxaYhjl583RU+YLDtryt27OJa3WpeSpKwQ9NUHzptyvhpLxzX/OJDE4LWGMXjF0vP2fuyIJRuukiQWk6Rbli2a8nl13vxrXzjYldLhkgwT30rN4P0FtdyuYV6+cnWw/Kv/gs6df80L011BvAT7eX0bIawijO/BEZcHq5TAUuLFX3uq3Aj0QqN6xfaRFhot1cdym1RX4jNsL8JC/ZJSdaR4vKiDFX7elltFmM1mjxVC/IDzlNTKQC2v6a+u687Rlvuzp4RDXzu1trZ+m1cMmqZ5FhF9g2tVWZbFNaCKYSmtzMPQKkJvBSALkF97KwCL9alM0/xYodYWl2HYogp4llpFqJ3LIuaoZ555ZmC33Xa7VQjx71LKsx3H+Zbqg1dT6oJUKvX1lStXPpPNZv+lIAQ5QvIn3+rIqKsIAwuNbt68+etCiDM5d822bfYkMYeFUsolhTI6Z9u2fb1nNb0ExT1KCEVhmcvlbpZSflZfOcltqzClEOJ7lTx64WcQzvQTSKTA4k56X+j8YdqHSG4gElw5mPdy4tof+xUFQMqYt+zc3Ys5AXEIrCGBQ/RXIrHeMAYuZ+FTadpUrIO1rcRBcSxS0v8ZQi6TZLyPpJxNgqQgceIDi6Ys1+plfYDrYBGJnwiidxK5M4jEjlLQl5cv3KOYz9V+3YZ3NQ2Kn5Kkd5KQv5JScKHRS0YqsLzw6zYBS7RpeB0segfX0kKZhkozovz7lQRE2DINpbxA5UoglOuZ7skKOi/qVjncRqk8sXL1tCrxwSrCkc2/UleXE1he/SZ+hh0ipexwHIf3JOSVegsLtZe46jvvq3eHlPIvXg2qYbWltHpMh/lqN/HWMXw8rsJl3r24HiDXnSrWedK26+ECyX/RKqSXq4M1YBhGR3d3N7dRLLNgGAb/cObvkEek5NQN+ueAul16m/46WCwMm6ss08DdONi75+8GBwfblSjVSl7sWKhTxbWxXiWiDxcKgr6/UEDUIKJifhg3UIbldjXFtNISB3C7Qgi22we5BhcXsTYMw+zu7v5VbWYUWk2swGLTFKufD8qLuVyJVrmci192pVLi8vvPnfIPZcI4BFZR4KTcu4noUyRpi2uIo1YsnDK0lLbUdKkksIbGMryS+1aS9Asp6AvLF+3BK1uKR+c3np/U25e6UZDIFdKMeI9DruT+tJDi0gcW7X6vno/WsWTDqUT0VSKxMy8zXrZoj7kjFliqRtcOLZeTlKdua3tbJXeSxYJ8B0FgjezBUUlAhBVY3AvVlr/EQtQwoRpRnJs9KwHIbVczplLXQGCNbP5VI7D4mlwul5NSck2lB9kr5FU+91dy5++Uv7KnqrW19U5V74qv9zxF7KU5VlVyL1V9PKBS+VNSyiuFEPxd8EF9C5qASu78zFw5MDBw1urVq/+qj7dEVXNrYGDgHP1crz7WF6SUC4UQu2uV3HeRUn4xpMDyb/bMXeGCrHcHbfZsmubMQl4Ue9ZYAPIYHirU3Pp24f43Fx7LawMquQ9jGVQVX+N+NRdVFaL4XcGV3B82DONcf7X92sys8dtqogXW+DVLAkeuFhZI+ogg48gHzt+9WIG4lgfqYG2jWy7nTHmI/PsDVhMm9NtypLlupbxUKhxZKperkgCFwKrlpw5t1yuBTCajkuef8UK2LKRwjCEBCKwxhJ/EWxcrzO8w8X+ES12qGj7384glL86TJO8s7Gf4QqVk/bjGFSSwxkMdrG9+85vDEKq6U/7X+aRCYcTin4MPPphOOOHtXFX2RN10003FBPYzzzyzuHFz1KPcfSu19eijjxaT8Pnw91v1mRPq+Y//KHVf9fqwHCwpafH8bVveFffyk2/XkeLX6uH/pfo/2nWwKtkU7yeDAIf9hBAXDgwMnKclruthzWtVblcyejx+ewGBNX5tHzjybSs4OU9BTC2ktq0nkj/T9kMkQfS5BxbtwcXqan6MZw+WEgalBKV6/8knnywKKT70QqH8vhI57Cm6+OKLiwVE9XYr/V8JGr1AaNjrlfeKRR9vIK2ue/nll+nyy3nbuO37q/pT6r5BAovbQZmGmn8UcYMEEchms3OEELzVz6AQ4gEvR03tqfiEl1fFoUgcY0wAAmuMDZDE22vFTnnH+cmFfbO4uOnjwpBnP3DenrzdxKgc41VgRfFgsSHYU8Riyu8RYu8Vv8chOb+HK4wBq/VgseDjeyphp99Lea/Yo8aetaAjigcLAiuMJXFOoxGYNWvWvk1NTZdreVW8X+L3gnK7Gm3s9TQeCKx6stY462slgVXvOEolcSuB5ffohBkve6pY2PDB17PHSIUK/QJMta/a9f/fL3Qqnc/vq/IL3AfOC+Otd9Tx6quvFlcVhj2U50ydX8mDFbbdpJ5XKrfMtm08p5NqNPQLBMoQwAcX0yOxBMa7wGLDcGjtrLO4hFC4g4UNe4aUyOLrWdiosFw2m+XVYEONlQr58Qm6wPKfpxrQX3ccp5gPxofK+9Lf/8///M+iZyvswUJTv15xKFUHK2y7ST2vmEPGwtjrIHKwkmop9AsEwhGAwArHCWeNAYEggaUXxKzXX/ZqXCo/SaFVq+f0ECGP18uxes627f1LmcE0Ta4NxzVu9gtKHteTzsuF5/T2o4QIVVhQF1d6WyqMya9Vsptpms/yOHRvnC74dIH1zO+20H9f8EzxVpXaHYMpHOqWaj4c88V9aNrMtz1+EFih8OEkEEgsAQisxJoGHVNfPCVI3G7b9sn1SMk0TRZCXBQwysF1cGaUu6AgrC7l3HE+R3mq2AOkDvZkqXAhe7hYiH3kIx8Zet8fAlQeo+uv31ZYOihEyEn2d999d3G1Ird5/PHHD61YVOezuONzvGOGbdtrK4zjNiI6KQqcgiBr2PlQr8Ixov1wOgg0HAEIrIYzaeMMyDTNoC/a5wpfvuzNKSs2kkzB8zaxEAorIkKLB11k+T1AzEQv38D/Z1HEnrSgMg7lPFh6Ar1qRw9NKv58ngpPcmH3QgiRRWDZw+PDtmevHP8pdzT6fKgorCvxxPsgAAJjQwACa2y4464gUDMCSmSxePrCF74wlI+lix72Kv3yl78sCi4lkFhkTZ06tXg+/7niCt4yjuiiiy4qnqfypzjXSh18HnvBgupZ8TWcd+XdA0KhZhZHwyAAAkkkAIGVRKugTyAwQgIqj4mb4bAdl2nwHyx8WGg9/fTTkZLPlSArJaz4fRZjLK68A+JqhPbE5SAAAvVHAAKr/myGHoNAKAJ6iJVzslhkqdWFQWKLRRGLLRZe6o86X3m1uOxCuXa4Xd9qQYirUNbCSSAAAo1GAAKr0SyK8YCARkDPyeIQIHuzSomskYJjUcbJ7FophlA5VyO9L64HARAAgSQSgMBKolXQJxCIkYBpmpxMz0n1xYRx9kBlMplYhdYPf/jDYrhROyquFoxxiGgKBEAABBJHAAIrcSZBh0AgfgLeyjyuLzV0cNiQk9p33XXXYsX1SnsT+t/nJHkOKfqEFbe/v23bvLoPBwiAAAiMWwIQWOPW9Bj4eCOg6opxqNBfUV2tIGTBxYeee6XysbiOFh9Booq9YkpooW7TeJtZGC8IgEAQAQgszAsQGCcElMD6xje+URRYLJSqWUGocLGoYs8XryZkQXb22WcX34LAGicTCsMEARAoSwACCxMEBMYJAV1g6Xv8sWeKBdczzzxT3ByaQ4GqPpaq0M5CikOJfB17uw444ICh/6vQ4TnnnAOBNU7mEoYJAiBQmQAEVmVGOAMEGoKALrBqMSB4sGpBFW2CAAjUKwEIrHq1HPoNAhEJKIH19a9/vXilf29Bf3NR34cHK6JBcDoIgEBDE4DAamjzYnAg8DYBeLAwG0AABEBg9AhAYI0ea9wJBMaUgN+DFXdn4MGKmyjaAwEQqGcCEFj1bD30HQQiEIDAigALp4IACIDACAlAYI0QIC4HgXohAIFVL5ZCP0EABBqBAARWI1gRYwCBEAQgsEJAwikgAAIgEBMBCKyYQKIZEEg6ASWwrrvuupp09Stf+UqxXRQarQleNAoCIFBnBCCw6sxg6C4IVEtA92DphUaj7kFY6nwIrGotg+tAAAQakQAEViNaFWMCgQAC8GBhWoAACIDA6BGAwBo91rgTCIwpAb/AilpI1N95//XwYI2peXFzEACBhBGAwEqYQdAdEKgVAdM0nyWi/RYvXlzcpDmu0KBq55prrlF7GO5v2/ZztRoH2gUBEACBeiAAgVUPVkIfQSAGArrAmjRpUgwtDm/i6quvhsCKnSoaBAEQqFcCEFj1ajn0GwQiEjBN80Eimn766afT1KlTt9uL0B/yi/p/eLAiGgSngwAINDQBCKyGNi8GBwJvE1AC64wzzigKrLiPm2++mZ5++mludoZt22vjbh/tgQAIgEA9EYDAqidroa8gMAICpmneRkQnHXfccXTQQQeNoKXgS++55x761a9+xW+ebNv27bHfAA2CAAiAQB0RgMCqI2OhqyAwEgK1FlgsrlhkFcKQa23bnjGSvuJaEAABEKh3AhBY9W5B9B8EQhIwTfMkIrqNvVfsxarFce6556pmsZKwFoDRJgiAQN0QgMCqG1OhoyAwMgKjIbCQ6D4yG+FqEACBxiEAgdU4tsRIQKAsAdM0pxPRg5zgftppp9WE1qpVq4j/FOpt3W7b9sk1uQkaBQEQAIE6IACBVQdGQhdBIC4Cqpr7+eefT1wLK+49CV955RX6zne+g3pYcRkM7YAACNQtAQisujUdOg4C0QmoYqPswapFqQbu0b333qtWE15m2/al0XuJK0AABECg/glAYNW/DTECEAhNQK0knD17NmUymaIHSx1RC4uWOp9rYbEXyzuQ7B7aOjgRBECgkQhAYDWSNTEWEKhAQOVhHXDAAcQV3eMOEar28vk8rV69mnvDBUe5Lhb2JsTsBAEQGFcEILDGlbkxWBAgUmFCzsPiTZ9rdfCKwldffZWbR6iwVpDRLgiAQGIJQGAl1jToGAjUhoDaMqezs7MmFd1Vr3k1oefF4pcQKqyNOdEqCIBAQglAYCXUMOgWCNSKgGmanHh+CRccZZHFuVSlDhXyq/Z9LVQIkVUrg6JdEACBRBKAwEqkWdApEKgdAZWHxXdYtGhRTcOEfI+urq7iqkLDMP7muu5hyMeqnW3RMgiAQHIIQGAlxxboCQiMGgGVh1XrMKEa0JIlS4r5WBBZo2Zi3AgEQGCMCUBgjbEBcHsQGAsCKkzIqwlrVdXdPy4lsrzXeWXh7WMxdtwTBEAABEaDAATWaFDGPUAggQRG24vFCHyJ7yyweIUhSjgkcH6gSyAAAiMjAIE1Mn64GgTqloDuxfrc5z43auNYv359cXWhV8KB7ztMaJmmuR8R3VZ4nf/mP+UOFmdca6uuhZpni88EjPc527b3HzXj4EYgAAKxEYDAig0lGgKB+iPg92LVqvCov13es3DNmjXEVd81oVUUSrzCsSCaeGPqKMda27ZnRLkgKeeapnmSJygDu2TbNp7TSTEW+gECEQjggxsBFk4FgUYjMFZeLMXxmWeeKXqz+G//wV41zhFTB6945OOQm62h17a+/BI9diHrE6pbT4+qS/a+s66ltvd8cGhs687IFf8NgdVonzqMZ7wQgMAaL5bGOEGgBAHdizVt2rQx4cQCS//DFeYXLlw4rC9BAotPUEJkTDoe40114aiPCwIrRshoCgRGkQAE1ijCxq1AIIkElBeLRc2pp55KkyZNqtkehWFCkLyFDx+86lA/X71eSogkkW2UPkFgRaGFc0Eg+QQgsJJvI/QQBGpOQHmxZs2aRfxnLA/lqWKBpR+VPFh+gTKWY4hyb+WBg8CKQg3ngkDyCUBgJd9G6CEI1JyAt3LvQV7FNnPmzKLI4i102IOkjtH6v9+Dpe5fyYMFgVXzaYIbgAAIRCAAgRUBFk4FgUYmoEKFPEbOf+KQ4Vgc8GBto44k97GYfbgnCMRHAAIrPpZoCQTqnoA/H2ssRJbyVF1zzTXDeMKDVffTq+wA2tvbpxT2qlxT2CKzt7m5Obt8+fJNjTTiXC63QEr5dSI607bt/2qksWEswQQgsDAzQAAEhhFQ+VgqVDjaeCCwxsaDZZrmUUT0owr2vtu27RNqMSc8gWUT0RstLS1zli5d+lot7qPaNE3zQiK6gohellLOdBzn8VL3y2azewghOIT+3sKfqhiYpvl5IrpeSnmy4zh31XJsaDsZBCCwkmEH9AIEEkNAz8c65phjqFzpBrXKr1Tnq3lfF1j69fBg1XaKKIElpXxMCPFY0N2klOscx7mltj0ZndY1gcU3vMa27cVlBNanhRC844BRrcAa6ajmzp2718DAwCNE9PyECRPaly1b1jPSNnF9bQlAYNWWL1oHgbokoOdjnXfeeaOajwUP1ph7sC6ybfvKupy4ETrtCSzeOcAloqellDMcx3nB30RnZ+cOPT09y4noU57AuqdWXrxy3YfAimDchJwKgZUQQ6AbIJA0ArrIOvfcc0dNZC1evM2RcPXVVw9Dol4vVc4AqwhHNoO0EGEogeUJjzOI6Cwi2puIthLRrwzDOKO7u/sJvTezZs3aqampibdA+g8i2pXDgER03+Dg4OJVq1Zt4HPLCYj29vYPuK57nSdymonoj0KIsyzLWlXYWqm41NU0TQ67tRPRl4mI+3WQEGKxZVnXBpHxBNZXiMghomOklCc5jvN9/7mmaX6isIEAbx/weyKaSkR5XWCF5aB5zI62bfvHep+FEMdKKY8gIt6Pckci+hsRfdG27aUdHR2tfX193UTE/dCPh3VPVkhGKgx8qRDiWSnlVZ7t3hBC3NLa2npRV1fXW+omEcZWZF9uHMpO3HZnZ2dq8+bNxwkheE4c6L23zjCM0/1zJ8y4Rjbza3c1BFbt2KJlEKh7AqZp8qbLxb1oOFz44Q9/eKh8gyrbEPffSkhxkrteaBQCq7bTKYrA8r54/6cgOo4lokeklHcZhvFPLFKIaMAwDLO7u/tX3OP58+fv3Nvbu9QTCJxj9bD3b5OInnJdd3Y+n3++lMAyTfNjRMQeJP6+uoOIBvk7moimFETCZyzLukcTK8exR0pKucUwjM1EdJ1lWTeWEVjnSinPFEKw0PjNxo0bj1m/fn2/dr4wTZNDoicIIS6TUnLeVrcSWFE4lBFYLO5Y4LxMRD8jorYCIy5GNyClzGzatOk3u+2226eEEO8peNAu93LGuEjc85s2bXqI+xuBkRJYm6SUTUKI//XE7icL+2G+q8B2SFxHHBsLrLLjcBznUY+ryOVyi6WUPBYWeWzbiUIItt1EKeUxjuPwPGHRHMr2tf1kVN86BFb17HAlCIwLAronS4msWg4cHqxtdEe7TEMUgZXNZk0hxDLepNq27dOVdyKTycw1DOPHQojvWpbFXiT+kuwgovuJ6Abbts/xzuUv2YuklCxaFjiOc1OQwNJWFrakUqnZK1euLG5aOWfOnAMGBwfZe/VyS0tLhhPiPQ/W8VLK77W1tZ2ue2LKCKwr+AtdCJEhoqP9ye65XG6qlJKT2/9MRBw2ZaE4JLAiclBJ9X4P1nZ9zmazJwshbi2IrW/Ytn0u97+UAI3IqCiwhBBPCiHmdnd387iovb39Pa7r8jhflFLOdhznlYhjY4EVahzZbPZgIUS+oL0fa2lpma8WM2QymWmGYbCn7ol0Oj3vjTfe2MlbVVrR9rV8Ho2kbQiskdDDtSAwTggEiSx/4VE/imrf93uwVLvwYNV2slVKctcT3Nm78dZbb01iL5GebJ3JZPYxDIMTsf+QTqfns8jRhNv1msDiMNGwNoIERDabPVoIcS8RXetPQjdN82tE9DkhRNayrF+oECF7fTRvSUloukeJiP7hhQFv1O9jmiaHP6/zPHN/8oTBMA9WBA6lBFa7v8+aCBm6VymBFZGR8mANCwN3dHSkvTDkPk1NTYeuWLHi7xFtXAwRhhmHZ7cvua57VD6fX+HzFnKINuO67uFCiPeGtX1tPxnVtw6BVT07XAkC44qALrIOP/zwYrX3MHsLRg0hXnDBBUWunIOlt69eRw5WbaZdiDINw8oTcF5Vc3PzmVLKU4hoXy8BXHVuKD9I87BwiYOfsoeJiGx/QnmQgNBE0PWFL3AVYlL3ONILURY9QiMRWOl02vIS2fdWye5eaJM9LW38GhHt4xdY3JGwHMrlYIURJmVCqEq4hWEUWmBFHFtYgcUh1x8S0QwWUfl8/nelZnMU29fmEzHyViGwRs4QLYDAuCGgiyyuk8U5WXEXI0WIcNt0SnKIUMur+mhhe6XbpZT3NTc3/6Gvr2+KYRgcRntOT8AOSHLnIbJH6IsqUb2EwCqGnip8wEYssDyBxvlj31XJ7qZpTieilV5oc3GQVykKhxoKrCiMQgusiGMLJbCCPGVlBFbocSX1AQyBlVTLoF8gkFACnsji1U77tbW1DRx77LFN+++/f2y9VZ6qq67ivOO3D3iwYkMc2FDEHCxODOfk8bNt22bPSfEIUUqAc6/2cl13Pq/wI6JJUsoTHcf5UQmBdSkRcUJ0h0p8rvCFvF2YKoSHpCjQ9Hwr13WPMAzjG3peVpDAymazoTnUUGBFYRRaYEUcWyiBxQsVIniwQo+rtp+M6luHwKqeHa4EgXFLwPt1zysM92MIXIyUw4Y777xzcZWhOvyFRsP8PyhEyO0hB6u20y2iwLqjUIyURVIx/0n1TMvB+ovyYGUymY+nUqk9+/r6HlyzZg2vlCseutuQBQAABwFJREFUmofoAV6VV0JgsVeJ51nZQqBee4Ff8mEFlvflX1wxWEieX+Ct2Fu3cePGE3ilXgmBFZpDDQVWFEZRBFaUsYUVWGx3zp2rmINlGMZBYW1f209G9a1DYFXPDleCwLgn4PdmzZ49u4nDhiM54MHaRi/JIcJcLrdQSrmE6xhZlsXbzUhOit68efMtQgiudTWUg5XL5W6WUn5WCHGyZVl3amJsNocThRDf4xWHJVYRvst13dWFPfzSnETtOM6v1fW5XI6ToQ9ta2tb4iXTj1Rg8Zd/seZVoRzDgBBiRz0RO0hgReEQo8DaIIQwLcviMhS8AjAKo9ACK+LYQgusUqsItZIMv0yn00e98cYb7wxr+5E8b2p5LQRWLemibRAYBwS8rXXYy8A5K8W8LPZmVZubBYE1tgIrzFY52rL+3Yno51zPiIi4ltLORNRSqKTwS82DtX8qlXIKye0HFOpfrfb29PuglHIuEfWrmlllVskdK4Tgmlt8dEkp17PAYCcYCzm11H8kSe6q8KdWtX0mj0GVgOAbBwmsKBxGKrC8vnF+G/eNRedP2trarmdxmc1mwzIKLbAiji20wGJPYZk6WFxDraO7u3udxzzUuJL6mIXASqpl0C8QqDMCpmlyqIIrMxfDhpyXxYnwHDaMIrYgsMZWYFWYdkMrCefMmfO+wcFBrtV0CBfF5IRwIcSVUkp+bZIQ4jDLsrgiOc2ePXvPVCp1NVcrF0KwCONK7g8bhnGuqtwdoZL7RK9e041KYPA94hBY3pe62nfwK3p+WZDA4vPDchipwOJ7ebWi2AvIKzJXcy5bPp9nluzJ0qvdl2IUWmBFHFsUgRVUyZ2Lu64cGBg4a/Xq1X/V52CYcSX1UQmBlVTLoF8gUIcEPG8Wiyz2ZhWF1r777tv7kY98pIUFVxihBYE1NgKrDqcbugwCiSYAgZVo86BzIFC/BPT8LDUKFlkqGb6U2LrwQi7rQ3TllcP3G1avow5W/c4J9BwExhMBCKzxZG2MFQTGgIC3WkyFDoteLT5YbPGfAw44gHbaaSeaNGlSsbCoElJcpkEvNAqBNQbGwy1BAASqJgCBVTU6XAgCIBCFgCe0OHRYrKHlv5Y9Wpyv9eyznC8ND9ZoryKMYkucCwIgUJkABFZlRjgDBECgBgQ0wfUpT3ANE11RQ4Q16OKoNlkq9GnbNp7To2oJ3AwE4iGAD248HNEKCIDACAl4CfIssh5UHiw9RHjRRRcV71BKiIzw9mN+OQTWmJsAHQCBWAlAYMWKE42BAAiMlIBpmhwj3O+cc84ZtuowKAdr859/S3+4fmHxlvXq6TFNU3L/D/iPs2nyx2YP4UOIcKQzCdeDwNgSgMAaW/64OwiAgI+AaZpctJRrakU5brdt++QoFyTlXNM02WNXLNIadNSrcEwKX/QDBMaKAATWWJHHfUEABAIJaJXhOVy4XTK876LnCmLsOdu2Z9QrTq12WJCoXFvPY6tXm6DfIBAHAQisOCiiDRAAARAAARAAARDQCEBgYTqAAAiAAAiAAAiAQMwEILBiBormQAAEQAAEQAAEQAACC3MABEAABEAABEAABGImAIEVM1A0BwIgAAIgAAIgAAIQWJgDIAACIAACIAACIBAzAQismIGiORAAARAAARAAARCAwMIcAAEQAAEQAAEQAIGYCUBgxQwUzYEACIAACIAACIAABBbmAAiAAAiAAAiAAAjETAACK2agaA4EQAAEQAAEQAAEILAwB0AABEAABEAABEAgZgIQWDEDRXMgAAIgAAIgAAIgAIGFOQACIAACIAACIAACMROAwIoZKJoDARAAARAAARAAAQis/7/dOqQBAABgGObf9UwM1sBBczAfIECAAAECBAjMAgJrBjVHgAABAgQIEBBYPkCAAAECBAgQmAUE1gxqjgABAgQIECAgsHyAAAECBAgQIDALCKwZ1BwBAgQIECBAQGD5AAECBAgQIEBgFhBYM6g5AgQIECBAgIDA8gECBAgQIECAwCwgsGZQcwQIECBAgAABgeUDBAgQIECAAIFZQGDNoOYIECBAgAABAgLLBwgQIECAAAECs4DAmkHNESBAgAABAgQElg8QIECAAAECBGYBgTWDmiNAgAABAgQICCwfIECAAAECBAjMAgJrBjVHgAABAgQIEBBYPkCAAAECBAgQmAUE1gxqjgABAgQIECAgsHyAAAECBAgQIDALCKwZ1BwBAgQIECBAQGD5AAECBAgQIEBgFhBYM6g5AgQIECBAgIDA8gECBAgQIECAwCwgsGZQcwQIECBAgAABgeUDBAgQIECAAIFZQGDNoOYIECBAgAABAgLLBwgQIECAAAECs4DAmkHNESBAgAABAgQElg8QIECAAAECBGYBgTWDmiNAgAABAgQIBOn46dSZl24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4749" y="924807"/>
            <a:ext cx="11439728" cy="3997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20859" y="5320321"/>
            <a:ext cx="78311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0818-8EE1-434A-BBF0-6B5B0F8B399A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92879" y="2967335"/>
            <a:ext cx="36601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Testing Tools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4695" y="1528011"/>
            <a:ext cx="5568842" cy="4355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87106" y="1335506"/>
            <a:ext cx="6112225" cy="470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Benefits of Testing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data:image/png;base64,iVBORw0KGgoAAAANSUhEUgAAAlgAAAFfCAYAAACSi7L5AAAAAXNSR0IArs4c6QAAIABJREFUeF7svQuYHFWZ//+e6plkkOkBApFwFQjquj91XYOgIpqQpLt6kgzhMrDAusJfEFCiAkJCuN+Dooiwgru4gAoIgxJymarqJEtQUINGQVxvXBUNYMItE2Aylzr/fjt1hjOV6u6qnuqZ6p5vPU+eJN1Vp875vKerv/2+73mPIBwgAAIgAAIgAAIgAAKxEhCxtobGQAAEQAAEQAAEQAAECAILk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VgPMgenTp7e2tLScSER7NzU13bJixYq/87Dmzp2718DAwCNE9C5vmBfZtn0l/7uzs3PC5s2b5wshPiKEuM2yrN/XG4qOjo50X19fNxF9wuv73bZtn1Bv46i3/nZ2du7Q09PDnM8iogOJaCIRDRLRc1LKfCqV+q/u7u7H6m1cen/b29s/4Lru17y5tSMRvSGlPMZxHDtp42qEz3KtmGYymWmGYfybEOKR1tbW5V1dXTxPcYDAqBBoeIEVIDICv4Sz2ezBQog8Ee3kFyOjYokqbzJt2rTmyZMn30VEx3hN/N4wjJnd3d0vlhNYpmleTUTne9f8g4hm27b92yq7MSaXJUVgBfTDz2NIfBiGcVM9ilk1oNmzZ++ZSqW6iOjjZYx+sm3bt4/JpIjhprlc7jgp5R2ecNRbPNq27R8H3WIsnzNxf5YDnoVRqJZkFKWROM41TZN/eFlE1EpErhDiy5Zl3RhH22gDBMIQgMDyKNWrwMpkMjsahrGSiD7lDWWj67qH5/P535UTWNls9g4hxH941/RLKTuS+Ou83CSuI4GlD2NQCHF1a2vrlV1dXX1hPqRJOccT8zcT0WfL9OlNIppj2/bapPQ7Sj+y2eweQogHiei92nWbhBBvuq57WqnPyFgKrLg/yw0ksDqI6H4iMtiWQohbLMs6I8p8wLkgMBICEFh1LrC4+6Zp8oPkNiLaUUp51aZNm5asX7++v5zA8lzn9xDRfoUwzw/S6fQZXV1db41kMtXiWtM02Tt3vNf2wxMmTGhftmxZD/8/wQJrKxH9QwghXdedKISYrB7ymqD9d8dx7q0Fs1q1mc1mDxRC/ISI9vDu8TMW6ZZlPc3/z+VyPM4PvPXWW4+uXbt2i94P0zQvJKIrvNf+0tTUdKgKZdeqv9W0m81mTSHEMiJq9r6UL7Esi/sty7U3lgKr3Ge5Gu7t7e0fcl33B0KItBqzlJK/K96pefWG5rjOpZwIrcYeEZkPpUDwdfPnz99569att0opjySiP7iue0w+n/9j3P1AeyBQigAEVgMIrFLGLSew6uUjUacCa5gQ7OzsTG3evPlUIcQ3tS+oZRs3bjyGhXC92CKXy31USukQURv3WUp5XFiRWM0X/VhwMU3zqIJI/JF379ellBnHcR6t1JexFFjl+hYX94AfM8PmeCU+tXi/EZ5vteCCNpNDAAILAis5szGgJ40gsHhYuVyuTUrJCdIf84Y55l9QUQ3vEx98eeh8m7i+6KP2Oer5EFjBxCCwos4knA8CRBBYFQRWwIPlooGBge81NTVd7iWW8wqjl4nojt7e3ks4NBLmYeT7wnlZSjnTcZzHuTvs8diyZcsxUsqvcMjF83q8QUQPG4Zxbnd39xP65C0lQiokuQeGbKoZr94Xz1tzXCE8dom3wozffkoIcbHruu8RQjA3PsoKDB8f/2e16FmYOHHiH/yrCFOp1BWDg4PsKeKcNF7d9rfCwoXr0+n0zUEh0FmzZu2bSqUuFELMI6IpnAxLRH8lohtLXePvTBh7hzknit1Haicew6xZs3ZqampaRET/RkT7emHMFwv5R3cPDAxctnr16tf5vBA5OUVb9vX1zfZ7f4QQe2uvBT1zh0SatjrxbC8HKsWr94jot0KIr0ZdBcar63p6eo4lIh6jWu3I7f2C8+Asy+Jcq2LoL0A8+vtadr7G4cHyfY7ZBmc0NTXx54hzJXf1WNw3ODi4eNWqVRtUB4PE68DAwCFhuYf5Igwzf33tiFwuN0NKuZiIPsrpC4VFNRxW/I0Q4gKdvbourP1DLCop2mrr1q3v8y1cGppr1bL2+qrGdg0RTSuEvnme8nPmG0KIDVLKH3rnJTYUHsbmOGfkBCCwogssDpEc5D3w/Ba4PZ1On8bJy76H3lDiuSegeJn7UiLKeA2sSafT81gAcN5Ab28vr9KaVcK8/JA637ZtFhHqyyEwTykmgRVqvN64+Avt20R0si/niN9m4fIKEe1WQ4H1HBFx3gh/GfmP727cuPEMPSSXzWaPFUL8j/fwD8L9a9d15+fz+efLfdTCfPmYpsmeq+Va3260bfuLqt2odg+4Z2g78T3b29sPcV2Xc404r2a7Qwjx18HBwaPy+fz60RBYM2fO3L25ufk+reTGdn2SUt6zdevWU/z5XUH991Y78udCLf7wn+ZKKW9va2s7kz93CRRYvyyElHeWUr47YHwPtbS0zF+6dOlr/F7SBJYnbEs9B9Sz4KZ0On2uWugRxf5tbW3C98PKjyiqwArNmnPlTdNcSERc7oaFlf/YSESci8gHBFa5B+c4eA8CyzNyqVWEJX4t8bL7l6SUKV8CMyf25mzbfjigvaGl6/5kYSnlAsdxbvIeTN8p1BM6Sc09KeVrhmFsllKyaOBfgXxs8Vb98S9wfsDWUmDxLSqOl0/KZrMnFzwWt2riqtR1fHpZj0Amk3m/YRjvL3gHF2glAf4spVxiGEZPX1/fgzvuuGNfwIO21D2H5dMECJ7A66SUS9va2o4rt+IvYI5w2YtVRFTMr5JS7l5IDj9c5V8JIZ4cHBzM5vP5Z/n9auxe7bzk+2Uymf1TqZSjfXmz2NgohGAGu2tfHOubm5vNN998U06YMIG9EVyagWtfqeP6glZ7VEq5adOmTQ9NnjyZvYDD8pcMw+Bf9LxcnhON2ZvEB3t8L2bBLYR42LKsv5umeVNhYcDnvfffEEJ8X0q5zvPesEgqrgQrzMVhicxBz2jPE8LlFMwKnyNeWfZVy7IW5XK5vbx+HqyNkVdEspfiKTXGUjlzNfBgcddL2YVfP8lxnO97n//tvNGDg4MiBHf2uoQ6wvyI8Bpi785iKSV7qpXN2J4vu67bxqLRO4/HcIrjOLw4h0VLaPtv3Ljx2t122+1TQoj3FO7B91E/qHjRyP3KVrvtttu/hvRghWadzWZneIsguPRDuev4PQisULOrcU+CwPJsG0Fg/YUXsKmaUblc7kQpJT8kiquONLHEXir2WMz0bnGnbduf5lOy2ezRQgh+GPADaMi75avbwm3d1NbWdg5/uc+cOXPX5uZmbk/l8Ny3cePGE/iBX2OBFWq8AQ9gDnse6TjOT3n82Wz2MCEEL5lWD8NQOUhRcrBYuAgh5nZ3d/+Z71nKNv7aYVLKl9ip4zjOr/lhn8vlPi2lZKHINh0SzaUeAyFCFvqlPxdCHGFZFv/SLR7V2H2vvfZq8YnLUHby7qfXQNsihPi0ZVnsUWVmn5JSPuDVg/N/kesJ4Hz6sByscvlL5XKwAvhdZtv2pXwDTyzpn6OHXNedk8/nOdQXeGQymbmGYbDAYvtx/aPLWltbr+Iik56nkMeqPFvDasCNZQ6Wb65zePYE27a5kC6L4o8bhsH/Ltbp00sOlGMbV+5bWIGVy+WmSin5h98+nnGc3t7eY9jryLbcsmULr+pTxYB/2dLSknFdd9A3l0PZv1KSe8AzvVSIMCxrFoIsarmoMx9bhRCftSyLf+DK9vb290gpV2g/XCCwGlc7hRoZBFZ0gTWsUGmFMBz/2v+GJ7z+IKWcns/n/5HL5W6WUp7u3TqfTqfne2EKrhzNeVd8PC+EmKGWwHtfjOzZYjHHxzP8C9VxnBdqLLBCjddbKs5em128/l1j2zbnXxSPsA9o/6yNIrA4d0iv5J7JZPYxDIMr2auHfdH7EVBuYFhfs9nsJCEEj+XD3pfZIsuyri31iYoosLiZ37uuO1d5sEzTjGz3iRMnbilXxb7UvPSPjYiGhDp3zBOfHKrj0h8s8r/nOM5nvPlXE4EVUMvtZwMDA8evXr2ac+Fozpw5uxQ8Te/gfxfyj/osy9pUrmyCry7Un6SUM/hzouwXIGiLHuSAMY7qKsJq53qSBJZpmvozarsfJ6ZpTicirtvH9nzVdV3O2/ujr5ZfKPvHKLBClX/xaqQ9TEQHeHNp2GfHmz96NAECK5QMadyTILA820bwYIUSHNxsNpv9FyHEGs9rUyzAKKXkhN2hL2+fx0vPyyqGw4QQem0qPXwx9PBPgsDyanGpon7bFS4dC4FVRmQMq3XESfAc6lIfcynlDkIITozmEAQfZbfgqTQ2Tl7v6emZU0gk53wv5cGz0+k0Cxby5eOFsntQgr8uLkuN3Qu9/q+WJ1IMq/gecXpYdujLp9Iqwmo9WHzvXC63QErJeYUqrMQ5exu47tbg4ODdO+2005owddoCbHGvbducxD9UxyqTybxTCLFWCPE+T0APFaBMkAcr1Je+96VessbYGHiw9B+PQ6FgbX7xYgPeQaIomJUXtBr7j7bA8v+IVM9u/bPjexZDYDWudgo1MgisGgqsgPDGRbxXm5YX8IKU8pOO4zxVhRckaQKrbP2gSiKk1Gyt9lc9t1fqARwiodnfnREJLM1zoofmSq2ErPTBLbmCMozACpGw7r//qAgsLzR7gpTyW0Q0KQAC7wV4dVtb23UR8+G2s125ArUQWMHTL+zn1/d5rTSXhwRWNfYfbYFVLuSofcbhwQpj9XFyDgRWDQUWN53NZs8UQqj9r3ivw9WFX29f9W47VGwyIExSaQomTWDp21Jst11K2Ae0f9A1EljDttCoBHqkHizt4btdiM11XccXHqnUnREJrIBQbqX7jZbAKvaDE/63bNnyEdd1TxRC5LTyEfw2e7UusG17SalOw4M1PLF6tD1YvvBspbmlC6zI9h9tgRXw2dluz014sMKYfPyc0/ACKyDn5PHCzuqz9SRjNnculztVSvlfyvSqSnWl7Vgqfch9IZnXhRD8Bck1h/gY9gH15WZtMAxjhkrYVv3icBOv8tJ/xSchRBgQehq22itJAsvfV7WSzJ/Xk8vlJlqWxfsFlt0mJezYTNMcysnjFYZq/8dq7F7tvPSHx0qtkmShwylPnBheTiDqmx9XGyLM5XJ7eyve+FZvptPpVSocyHXKmpqa7tZWklZcHFEpB8vvidBDPdV6sEb6nOGBV/tjIkk5WL4flMNWO2tfq7yQZIJlWVxyhp+9Vdm/0rM3QpJ7qHCs/7NDREMLl7TPCDxY40c/VRxpwwss78Glh2b4V/Atvb29C716Ovxh5+Xnd2nCZyjBvNovMk0Q+Wteqbe2S2LP5XI5KSXnw3CBTE4w/snAwMBRa9as4VwGmj59eusOO+zAYcZD+vv7j1avJ0FgjdIqwucKOW2HWZZVXF5erW0ClvEPWw3E4YpMJvNhwzB4P7Yr1SqhCF6T7URALpf7VyklJ4+rBNmh8HA1dq927AFL4oetsvO+8HglGG8Gnler77zPUVxJ7sOSx31fhNt9KZumySsKueAmH7+WUs52HIdrqgUe5VYRep+h26WUR3sXx7KKcKTPmVESWKGT9v1gI/yI+KBXoqRYX82/stcrSXKKEOIMIcTR/AOyWvsHCKxhgidugeV9drCKsKKswAmKwLgQWAF1f3j8qsYM1zNR9aWKr+thiBF8kQ3NMt/KGvX6ditQguohedWP+UuAD32z1WVCiGP5V2ASBBZ3zivc+QNVsqJM/Sw+vaInwvuyX8jJ/gqaqgvGm8pOnDjxkWpW0nlfZv7Cn/zyJiHEm1JKTsBVBVH5/3MdxynWHAs6AubIsI1wffV/VBPftm37TNbR1di9ubl5QrVjD/o8aFz1zan5M3Ka4zhcsiKo2nmUMg3+sGyxNhIRXdfa2nprT0+PXreKSzBwsd2HvHIKndpndIhbKXtUUwerREX3SIJkJM+ZGgqsktwty1KpCxW/EcMKLC+Xyl8Hq1hjTggx4Kvn93h/f//MSZMmvVmN/QPSKtQz/RnDMI4aHBzcN2QdrFAeLO8Zd7CvzVK1yvh0JLlXnFmNfcK4EFhsQi8sxB6E95Yx6SBvodHa2nqlCsHFIbACygIMqy+k94d/Ybe0tNxCRMcHVENXpz7tuu5xXGW73IM5pkruoVdNekKBSw6wcFCrwVSfWbjynybvhVACyzTNYb+INVZHT5gwYVW1IsMTbxkpJf8iDaxm7gnEb6XT6UURE6srPTUeaGlpOUlV4uaTo9p9pPMyxOeBPVv3T5w48RStYnjVHqz29vYpruvyitp/9sEphpK9khq8irZYGqPEEaqyPl8btZK7ul+1IUJ1fQiufOp2z5laCaxK3CtNVPV+BIGl8ugu9LbJCap2zs2yB5JTJHg3AX4+c0mVyPYPWH04JGz6+/v3iltgeV6sL3sFaIuRBu3wP+MgsMJOsAY9b9wILLaf98uWq0l/wXvQs+equBy8EHazDMO4Vq87xdeM9IuM2/DXFgqqceWbXxyi+phhGBdzONCrfsy/Av9ERLf29vb+t75dSFI8WN4YOOR6rJSSK3UrMft/QogrpJScg8ThWD4qFoxUTNrb2w9yXfc/1b5f7G1hAToSD5Zqm/fja25uPlNKydv77Mf5bZ43h8XAVZZlPVZFDtZ2jwtus7Df4XohxE1l9tQLbfc45qW29xvbxb9XH+/9x6URYsnBYiBz5sw5YGBg4Catqj17sc5XnpQSe9GxN5D33uStVe4NU6pBwa8wvmF7EcYlsKp9ztRKYIXhHua7LYrAUu3lcrl/9kRW1vMIq30+f9jc3Pz15cuXcz2zoaMa+3slUE7zSj/wvpd8j98YhjG3Fh4sbWxckJc96//qeez/yvuvSim5HIvasWCoVmEYxjin8QiMK4HVeOZL5IhEZ2enoX8xcy8DEkTLlj5I5MjQKRAAARAgCnzGeQJRr2UYyksPoI1LAAKrcW07JiMzTXNRYWXahwYHB09bvXo1b0HBnsPUli1bLpBScqJyMXQYVKRvTDqMm4IACIBABALeVmdfGBgYOEntNqDV8fqutufoUAHbCM3j1AYiAIHVQMYc66H4NlBWoR3e7oTDglO0/v3eMIyZ3d3dL451n3F/EAABEAhLwLeQQaVt/I6IeJcNLr+jck+HrU4N2z7OaywCEFiNZc8xHU3IRNU/ua57TD6f54cSDhAAARCoGwLeZuG3F/K8jijT6X94G6hzYWkc45gABNY4Nn4thu6tJOTVZucQ0Qc8dzl7s57iPf/S6fRdURKVa9FHtAkCIAAC1RLwUh5mSinPI6KPeiVE2JvFdfpu6+/vv0mlR1R7D1zXGAQgsBrDjhgFCIAACIAACIBAgghAYCXIGOgKCIAACIAACIBAYxCAwGoMO2IUIAACIAACIAACCSIAgZUgY6ArIAACIAACIAACjUEAAqsx7IhRgAAIgAAIgAAIJIgABFaCjIGugAAIgAAIgAAINAYBCKzGsCNGAQIgAAIgAAIgkCACEFgJMga6AgIgAAIgAAIg0BgEILAaw44YBQiAAAiAAAiAQIIIQGAlyBjoCgiAAAiAAAiAQGMQgMBqDDtiFCAAAiAAAiAAAgkiAIGVIGOgKyAAAiAAAiAAAo1BAAKrMeyIUYAACIAACIAACCSIAARWgoyBroAACIAACIAACDQGAQisxrAjRgECIAACIAACIJAgAhBYCTIGugICIAACIAACINAYBCCwGsOOGAUIgAAIgAAIgECCCEBgJcgY6AoIgAAIgAAIgEBjEIDAagw7YhQgAAIgAAIgAAIJIgCBlSBjoCsgAAIgAAIgAAKNQQACqzHsiFGAAAiAAAiAAAgkiAAEVoKMga6AAAiAAAiAAAg0BgEIrMawI0YBAiAAAiAAAiCQIAIQWAkyBroCAiAAAiAAAiDQGAQgsBrDjhgFCIAACIAACIBAgghAYCXIGOgKCIAACIAACIBAYxCAwGoMO2IUIAACIAACIAACCSIAgZUgY6ArIAACIAACIAACjUEAAqsx7IhRgAAIgAAIgAAIJIgABFaCjIGugAAIgAAIgAAINAYBCKzGsCNGAQIgAAIgAAIgkCACEFgJMga6AgIgAAIgAAIg0BgEILAaw44YBQiAAAiAAAiAQIIIQGAlyBjoCgiAAAiAAAiAQGMQgMBqDDtiFCAAAiAAAiAAAgkiAIGVIGOgKyAAAiAAAiAAAo1BAAKrMeyIUYAACIAACIAACCSIAARWgoyBroAACIAACIAACDQGAQisxrAjRgECIAACIAACIJAgAhBYCTIGugICIAACIAACINAYBCCwGsOOGAUIgAAIgAAIgECCCEBgJcgY6AoIgAAIgAAIgEBjEIDAagw7YhQgAAIgAAIgAAIJIgCBlSBjoCsgAAIgAAIgAAKNQQACqzHsiFGAAAiAQCIJZLPZg4UQeSLqtm37hER2MuZOmaZ5IRFdQURH27b945ibj9KcyOVyx0opryKiqUKIJ4UQn+zu7n4xSiM4tzoCEFjVccNVIAACINBQBEzTPIqIflRhUHdHFUkQWOUF1qxZs3Zqamq6hIiOJ6IpROQS0V+J6MZ0On1zV1fXW9VOtFwul5NS3k9EbxCRI6X8Q1tb23UjabPavozH6yCwxqPVMWYQAAEQ8BFQAktK+ZgQ4rEgQFLKdY7j3BIFHgRWaYGVyWT2T6VSLHymEtHviOjXBc9Xiog+zh4nInqopaVl/tKlS1+Lwlydm81m7xBCHO+67lH5fH6Fen3u3Ll7DQwMPEJEz0+YMKF92bJlPdW0j2vKE4DAwgwBARAAARAgzYN1kW3bV8aFBAIrWGBNmzatefLkyXcR0RFCiFMsy/o+EUmPO4f2FkspLyeia23bXlyNPUzT5PanSyk/6TjOUxBY1VCs/hoIrOrZ4UoQAIEaETBN8yQi+gx/OVS4xXOFc9YS0WW2bfO/6/IwTfNSb7z7+QbwnG3b+4/GoKIILO3cS4UQz3o5PntzKEoIcUtra+tFKgylCSxLCHGblPJ6IvonIuonogf6+/s/v2bNmpfVGDs7O1ObN28+TgjBYbMDPdHxf0KIcy3LWqVESJQ+cNsl2l1nGMbp3d3dT+iMtbDdfxRCdbsS0ctSym+0tbVd7wuvsRA6QUq5hIh4/JsLf98qhBiQUp5XLgcrk8m8UwixVgjxjqampkNXrFjxd70PmUxmH8Mw2Mv0F93L1N7e/gHXda8jok8RUTOHE5lVa2vrnV1dXYPcRqlwrxDi36WUpxPRJ3xz6uFUKvWZgYGBFUKI14QQpmVZPBbKZrOThBDMfbClpSWjvGm5XK5NSmlLKXeWUk7P5/P/iGq7wti/KqVsLXjSPlvo9i9c152Tz+ff6Ozs3KGnp+cMIjrL48ohzjsGBgYWr169+vXR+DzEcQ8IrDgoog0QAIHYCHhig79coxxrbdueEeWCpJzricnbSvXHtu1ReU5XKbA2SSmbConT/+vl+XySiN5V+DIe8oJpAouHKKSUjwghXiokvR9MRP8spfzepk2bTlm/fj0LLmGa5tVExOLkj1LK/xJC7ExEpxHRJCnliY7jFPPEtP5W7AO3q3mEWBAuJ6KJQojj+G8p5TGO49jc7vz583fu7e1d6okQFhw/l1IeQUSHENH30un0aV1dXX1eHz5f6Ne3CkKAv/QdIhogImawpyd+Sia5ZzKZHQ3DWElEH3Jdtz2fz/+s0pzMZrPHCiH+h8WOlPI+IQTnah3LHInodtW3XC63t5SSRdQCInpvIa/rYiJ6hUWMlPJAIcR7iIi9YywcWRyWOpdWAAAgAElEQVQ+//zzz/9k33335bYzrusens/nOWTJAkstUiApZcZxnEf59Uwm837DMNjuedu2P+3xiGo7tjnnnP1DCPHo4ODgZ3baaaf+np6e7xARi1sWmN2eLUwiengkIdNKfON+f1Q+uHF3Gu2BAAg0LgHTNJ8tfFnst2DBAjrwQHZgbDu+9KUvFf8+dNn5Q69t/cfr9KtTvs3/HzVPT9zkTdN8kD1177/qRNrpA/sONf9IxzXFfydZYHmr0uZ2d3f/mfva3t7+Htd1eTwvFoTUbMdxXtG+oNmrc6TjOD/lc+fNm7dbf38/i5o9VQhL+9L+bTqdnqd5wf5FCLGmcNn6dDo9n19XAitiHx7Tv6Azmcw0wzD4C/wJ7369pmneRESnCiFOtizrTu5rZ2fnhJ6eHhYfLLRytm0/nMvlpkopeawsEtpt2/6TT6Cxh6nsKsJcLneclPIOFqdSygu2bt36g7Vr124JmmPt7e1TXNdlBuwxYqHzf1rfioJESnmS4zgcaiweXojw434PWakcLCX2C8nwxzmOc6/XBq+I5B88BhF9xbZt9kCy8DpaCMHnfNa27dvjsB23m8vlFhS8Yt8UQlxmWRavxOSwKQvki6SUl/jHGPfnMc72ILDipIm2QAAERkRA9+bccMMNw9oKElh8ghIiI7pxAi7WhaM+rtEWWKWS3PUE91Lero6OjnRfXx8Lln3Ul3q5HCxPALQrzwgLmc2bN+/a1NTUu3LlyleVWYLCUVH6YJrm11ij+5O9PY8ZC5Ki1yaVSr0mpWQBuFEPh3lCg8PV7HH6mm3bl2oCY7scqQhlGlg4zJZS8q8ETmrnEN/jUsqbtm7d2qWLrXL3y2az2wnQagSWEklCiB9ZlnWGF6pbWhA77HlsYjGpBG4ul7tZSnm08nbFbLt3CSFmWJb1tJoD2WyWPW8/IaKf2rb9b1q+WgI+vcFdgMBKrGnQMRBobAKemOKcIw4p8ZfXsPyj8gKr+KOWJEn6WQdHOOr/YIHF4xHEj2VJj3jjGm2BVYbkUImGKOImisDie3tf6lwv62wvvMWr6tTxFyXcIvRhg2maPyysyJuhh76Cxqn1lb1DN/rOYXcqu08f4FIV5URUBIFVvAXnLr3++uuHplKpL0opORS2o+fVuqStre2bnFvltXmxlLJDhTP9ApSIdufQoOM4L1QjsDSB/A72QBZCtHt6YUAO2e5S6NO57G2cOHHiS56QJj0/bKS20zxrWzl0KYTQS1RM8sKaf6iXlY8QWPX/XMYIQKBuCJRJ5i6O4ZBDDqF169YV/x3Vg+X3ANULFOWBS4oHS8+fKsUwgrj5exSB5YXiVP4NF+j8vuu6v2lqatrBdV32NO0eVWAZhrHZ71ULMa5y06coNOMUWPrNWGxt2bIlI6Vkgbd/Ien8y5Zl3ej39unXBHkOqxFY3jXs7fsMi1HDMA4ioq/yvzkZXwjBSe0cq/+5502607btcz2RyGHUEdlOmys7lTHAwxBY9fJ0Qz9BAARqSsDzVHE+Cq8MHDpYTPExdepUeve7302TJvEP1LdzrSCwkp+D5RdjIw0RZrNZUwixrODVvM22bV7tVixbENRuBJEX2oOVy+U+KqV0Ckngd3GIrNwHo1YCS93TNM33Sikf4hwzFhR9fX0sbGrqweJ7KxtIKU8TQsxkDzPf3zCMVG9vL1fk/7MQ4j4p5Q8L4eT5ypsWh+20lZN/UKHImj6catw4PFg1BozmQWC8EvCEFSfHDoX+WFQdfPDBw5LX/XxUrhUE1vgTWLlcbiGHhvQka54fKgeLE+KjerC4/EHYHCwhRK/nmfmbPwfLP0+1nKhL/HXDwoQINYF4nfIC6ffQwmW8YpBXBH7cSyrfLucrrhwsjzWvQOQ8tN97qxO/q8bHHKWUc4QQvyKiwwoLDw6zLOtv3nUjtp1WEmKyPwerHp+jEFj1aDX0GQQSSsA0TRZTLKqGeatOOOGEopdql112ISHefuxIKbf7/5e//OXi6Fhg6e/rSe4qV4nf/9kR23Kw9Bwm/X2+39D/vRynJL1fqv8qt2wMcrAqFhqN4D2KFCI0TbODiHhrl7vT6fT/x+UQvJDZBbyCjMsJVCOwtNDTsFWEpml+jIi4ZMMv0+n0Uc8888zAbrvtxnWsuF7U2Y7jcAmGohdt9uzZe6ZSqQtSqdTXV65c+Uw2m91DCMGrCJtTqdRsfo3P08o8lF1FqK1CdF3XPTqfz6/XP9baCsPV6XS684033tipBqsIN+g1r/j+XgHU+9hxWCiX8WaBzRzbtrnWHK9K5FxJLmHBCe9rNm7ceIxXXoPfG7HtvHsU93HkRP+2trZzVEmM6dOnt+6www5cL+4+y7J+kdBH4LBuQWDVg5XQRxCoAwL+ek5hvFVBw4IHaxuVsSrTEGarnFoJLK10w79qW8dwvSwW7rzC7pVqBFaFOlgDhmF0dHd3F5P/ePuaQu4RbyvDxVAfkVJyKYJ/9mpmsdiaZ9v2zz2vzVCZBV8drHcQ0eQQZRrmSylvJyIutsltqmrrHywIzX/hOlV637LZLHuPuHQEr+orWQdLfa5KlWlQqwMLK/I4BLhaSvkTvYhqNps9UwhxI+9dqIqIemxUcdT3SSkXOI7DJS2KRxy20wRqV6Hm1Sz2onm10LiIayfv1VgobPsZy7LuqYNHYnG5Cg4QAAEQqJqA57XiQpnFqutcu+rEE08cyqmK2jAE1tgKrAr2UgneamPoYd6ukeZg8b09TxEneM/xPCXrXNf9omEYXCzzU6qkQxSRx+0GVBnn+lUrBwYGzlq9ejUX7Bw6Aiq5cyVxa2Bg4BzfuVxm4Vivkj2XWVCV3LnUAte3KlsHi2/ohQIXFsozHOkVKOV6Uy8SUVchuf9af4V3XyX3iUT0NyHE5a2trXcob08lgeWJJa4BxmKNC5Gudl13PldR5/eUx08Icbc/F80rz3C8XnRU3W+ktlPtBFRy31pA9SvDMM7wV92P+nwZzfMhsEaTNu4FAg1GwO+18hcHrWa4EFhjI7CqsRWuAQEQKE0AAguzAwRAIDIBv9eKw4GcZxXHEU5gbV8Hy19HStXJ4rpS/hwsrzh0ydys0Xxf5VqNdR2sOGyHNkAABN4mAIGF2QACIBCJgJfoysm9xTAghwP1LW0iNRZwcjiB9faFpepIjbQfo3V9UupgjdZ4cR8QGC8EILDGi6UxThCIgYAeEozTa6V3DQJrG43RTnKPYXqgCRAAAY0ABBamAwiAQCgCurjicKAqFBrq4ggnQWBBYEWYLjgVBBJLAAIrsaZBx0AgOQRM0+RVgsXaVnoie1Adq0p1riq9jzpYw/dYHK06WMmZbegJCDQGAQisxrAjRgECNSNQSlzV6obwYMGDVau5hXZBYDQJQGCNJm3cCwTqjIBpmpzMXqxvFUcJhjDDh8CCwAozT3AOCCSdAARW0i2E/oHAGBEYC3HFQ4XAgsAaoymP24JArAQgsGLFicZAoDEI6Anto+W5UuTCCSzUwWqMmVZ6FN42L+2qYnh7e/sUby++3ubm5uzy5cs3NToDjK++CUBg1bf90HsQiJ2AV0T02dEMC+qDCCew3r4CdbDinQLaNjHH895v3h6Af+LtYNra2u7p6uriPQFrfpQQWDYRvdHS0jJn6dKlr9W8E7gBCIyAAATWCODhUhBoRAKmabK42q9Wda4qMYPA2kZoLOpgZTKZaalU6sdSyn2J6OnC3sc/I6JdeQ9AItqxMC9uT6fTp/n3vKtk02re9wusUm2YpnkhEV0RZt+/avqBa0CgWgIQWNWSw3Ug0IAEVN4VV2i/5JJLxmSEEFhjI7DmzZu3W39/P3uI3i+EWGBZ1q20bc8g8rxa/0VExxDRBbZtL6n15IDAqjVhtF9rAhBYtSaM9kGgTgjoeVcsrlhk1aLOFepgaXsjSkk/O2KbVtH3IuS9E9UehaNVByubzX5aCHF7ISx4i23bZypxpaZve3v7u1zXXc0hQynlDMdxXujo6Ej39fV1E9E+TU1Nh65YseLv6nzTNI8ioh8Vzr/Itu0rtXY+4LrudZ5XbCIRvSilvLGtre36rq6ut7Tr7yKioRysuXPn7jUwMPAIET0/YcKE9r6+vtle+/5P2NFCiNlSys9JKU9yHOf76oT58+fv3Nvbm+fQpxBihmVZ7KXDAQI1IQCBVROsaBQE6ovAWOdd6bTgwRoTD5YwTfOHRDSXiObYtr02aAbncrmbWbgQ0ZG2bS+LKrC8fSyXenldd0gp/yyE+DQRfbwg0r67cePGM9avX9/P9/Z7sPwCq7+/fycp5Se4L0R0LBFdXxBkjwohHpZSHkhEK4moe+PGjSeoNrPZ7MFCCBZYq/TX6+vTit7WCwEIrHqxFPoJAjUkMNZ5VxBY2zxY+jGaOVjlhJLeJ+XlFEIssizr2igCq7Ozc4eenh4WV9OklDMdx3mc2/ZeX05EH3Rd9/B8Pv+7MAJr2bJlPd552+VgaZ6qyUKIwyzL+pt27mV+z1YNP1poehwTgMAax8bH0EHA+9K5tBAOumQs867iEFj1bs2xFFjZbHYP9vwUksVT/lCfT2ANC/tFEVhEJHK53G5CiNSOO+64UV+NaJomz8HFUsoOx3E4D6yiB6ucwPKuv5qIFkopj3Uc50eawHsfwoP1/mmpj/5DYNWHndBLEKgZAdM0i4nMtdzAOUzn161bR48++ig99dRTxdNvuOGGYZep0OE2IbJ9Haww90jyOXoOFo/vkY5tuVmjkYM1SgKLhyMymczHDMO4mIg4vMcrE/XjaNu2fxyHwNLCgSts2/50JpP5f4Zh/G8hHJnn//tzzJI8N9C3+iQAgVWfdkOvQSAWAp7nYMy8V6+88grdeeedQ6JKH5RKtFevDRdY2159/Ym/0u8uuHPUhEgs0H2NKIH77i/NoXfO/ODQu40WIuSB5XK546SUd3AJCCnl9VLKhydMmNAzODj4RSnleXqphUo5WJU8WFrocSqHCQv3msV5XsqjVQtbok0Q0AlAYGE+gMA4JjCW3qu77rqL2GulHbyC7SFvddlJEc1yu23bJ0e8JhGn61sSBXVoNDxY7FmqdZJ7JpN5pxBirRDCUKsQ1XiDalmNVGB5XrCziOg6IcQJhYT6EzjPS8/JSsQEQCcalgAEVsOaFgMDgfIExsp7xSHAG2+80S+sLrNt+znvS3E/IrqNi516f8oNhK95zrbtGfVqb28FJxcdCxKVa0drbKpMgxDiOsuyFvlDaF4YkTf/5vIdkcs0cBFTwzBW8Qo+27b/TW9fzcU4PVjcz0wm834vLPgnLiVBRI5t26cjPFivn5b66jcEVn3ZC70FgdgIqJWDeu5VreteWZbFOUVqDFwK4GQlrGIbGBqqioC38o5LG0wTQnzWsiyuQ1XMz+Nw2+bNm28RQvy7v9BoNpu9QwhxvOu6R+Xz+RXe+RN6enq+44nGYh0sLc+LUqnU7JUrVz7D52az2cOEEPd7FeOrzsGSUh7nOM69+uCnTZvWPHny5PuIqKPQ7369j1VBwkUgEIEABFYEWDgVBBqFwFh4r9hrpRLYPWHFIUEcCSLgeXwe8DyHvNqAY7iciM5b5fCWOdttlZPL5XJSShZIb7CHiIgGvLpWU72hqUKjvIpwCedaSSlfEkJwwvkkIjqc0+mIaLdqPFjZbNYUQiwjog2Ftn7iuu4N+Xx+vcKqFVB90h+aTBB6dKUBCUBgNaBRMSQQqEQgyHtV6ZqRvK+JKw7psdcqsJDlSO6Ba+MhUGKzZ66w/g4iuru3t/f0tWvXbtHuxsKJc5x42ePentC6T0qZF0L8NxFdoyq5d3Z2smfrbCL6iifY/iaEuKCwkXRz4Vremmeo6nvYHCxuc8uWLVdLKbn6fJPruvOVJ437aJrmewvC6iHDMO63LOuMeCihFRCoTAACqzIjnAECDUVAVW0frbpXPnE1AyHB+ptOM2fO3LWpqelWIQSH2p50XfcYVRA06aPJZrO8dc6dUsr5qsZW0vuM/jUGAQisxrAjRgECoQmo8GDhb142H/q6ak7Ucq7guaoGYIKu6ezsTPX09JwipTzCdd1TVq1axSG5RB9eIVTOwdqlpaUls3Tp0tcS3WF0rqEIQGA1lDkxGBCoTECVBai1wPKtFmTPFcKClc2DM2IgMGfOnAMGBwcXEtFMItpfSnmK4zi8MhUHCIwaAQisUUONG4FAMgio2lf+Sulx9o4LiF522WWqSS7BwFuh4ACBUSGglYRIFW54aTqd/pa+Nc+odAI3GfcEILDG/RQAgPFEYLTyr/TQoG3b+48nxhgrCIAACDABCCzMAxAYRwT8+Ve1qHv16quv6t6r/ZHUPo4mGIYKAiAwRAACC5MBBMYRAVWeYcGCBXTggQfWZOSa9wqhwZoQRqMgAAL1QAACqx6shD6CQAwERiM86Mu9gvcqBruhCRAAgfokAIFVn3ZDr0EgMgHTNKcXKnI/yJ4r9mDV4oD3qhZU0SYIgEA9EoDAqkeroc8gUAUB0zR5M+HbDjnkEOL9B2tx8MpB9mIREcoy1AIw2gQBEKgbAhBYdWMqdBQERkag1gVGtfDgc1g5ODJb4WoQAIH6JwCBVf82xAhAIBSBWgusdevW0V133cV9WWvb9oxQncJJIAACINCgBCCwGtSwGBYI+AmYpsmVrE/i8CCHCeM+kH8VN1G0BwIgUM8EILDq2XroOwhEIKC2yNFLNMRZB0vb1Bn5VxHsglNBAAQakwAEVmPaFaMCge0IBAmsODFBYMVJE22BAAjUOwEIrHq3IPoPAiEJqCKjl1xyCU2aNCnkVeFP01YQov5VeGw4EwRAoEEJQGA1qGExLBDwE6j1Js9f+tKXire0bRvPFUw/EACBcU8AD8JxPwUAYLwQgMAaL5bGOEEABJJAAAIrCVZAH0BgFAhAYI0CZNwCBEAABDwCEFiYCiAwTghAYI0TQ2OYIAACiSAAgZUIM6ATIFB7AhBYtWeMO4AACICAIgCBhbkAAuOEQJDAirMOFpLcx8lEwjBBAARCEYDACoUJJ4FA/ROAB6v+bYgRgAAI1A8BCKz6sRV6CgIjIgCBNSJ8uBgEQAAEIhGAwIqECyeDQP0SgMCqX9uh5yAAAvVHAAKr/myGHoNAVQQgsKrChotAAARAoCoCEFhVYcNFIFB/BCCw6s9m6DEIgED9EoDAql/boecgEIkABFYkXDgZBEAABEZEAAJrRPhwMQjUD4FyAmvdunX09NNPFwfz8ssv0yuvvFL8wwdvDK02h951111p6tSp9O53v3u7DaNRpqF+5gJ6CgIgUHsCEFi1Z4w7gEAiCOgC66mnnqInn3ySHn300SEhFbWTBx54IPGfQw45pCi2ILCiEsT5IAACjUwAAquRrYuxgYBGQAksFkUssPSDRRJ7pvhgL5XutdK9WSzK+Fr9Nb5Gb9O2bTxXMPNAAATGPQE8CMf9FACA8UJACSw1XiWq+O9qDhZa7AFj0aXCiV47+9u2/Vw1beIaEAABEGgUAhBYjWJJjAMEShAwTXM6ET2oCyvTNLfLoaoWIIsr27b9Qutk27Zvr7ZNXAcCIAAC9U4AAqveLYj+g0AZAgUhdSkRXcKncBgvl8sV/67FwR6tO++8U/dmXVYQXnx/HCAAAiAw7ghAYI07k2PA44WAaZrstWLvVVFULViwoOTQ2QvFKwlfffXVYasI1epB/ptzs3bZZZfiCsJyIu2uu+4qtuUdlxHR7QgZjpdZh3GCAAgoAhBYmAsg0IAEdHHFwqqUILIsq6qVhCy4Dj744KJHLOjwtbuWiDhkiLysBpxrGBIIgEAwAQgszAwQaDACSlyxCDrxxBMDxRULIM6bUocSTPx/VePqssvY+UR0ySWXFMN+XB+La2Vp3qliHlcpoeULGSJc2GDzDMMBARAoTwACCzMksQR0L4zWSfaCsEeEv7Dr1iPi5UZ9phA+2y+EAUJ7gPScK/ZccekFId7+mLNI4hCeKtPAAokT3tVKQinl0PmqrtUNN9ww1EV+n8OIfHC+ld4O349DiP773XTTTSovK5TIMk2TmdzmsanEp9Hnw3O2be8fYo7gFBAAgYQRgMBKmEHQnbcJ+MsK+NistW17Rj3yMk3zJE9AROk+5zGdXO4CfbXgCSecMCSa1DUshm688cbif/3CKqjdIIHlP4+9WewJYw9XKY+Zz1tWcXWhaZosrphRlKNh5wPqikWZBjgXBJJDAAIrObZAT3wEgrZ24S9yL3RVt7/slWfOnxsVJGhYwLDHiY9yX7Se1+dZPo+9USyw9EMXV5US3tV1YQQWn6sS5FlolQoZ+kRW2TpZyu6l+FzzwAeHhvbqP/roq6f+kf9f9/Ph1KsOoAPe3zo0tvOP+G1Fu+OhAQIgkFwCEFjJtc2471mpvfPUF3+9A9JDbzyWUoImynhZ4HDOVClxxeHAUonpfp5hBVaQyArK/WJh7CtIWtaEpfjoAosbUEKk3udDqXHBg1XvlkX/xysBCKzxavk6GDcE1jYjRRFYLK5UaQUlfFSyehRxVU7wlZs6ylPFfWAPlL8vHKIMK7LCCCxJRIs9T08dTOmyXWSBxeNRD2V4sOrdouj/eCcAgTXeZ0CCx19JYPm/gBM8lGFdq+SpCuvZUo2qulNBAooFDYcHw4YF9Y5G8WCp61RVdw5tBnnTlAALCmOqNirxKeXp8b9eL/NBCSl4sOrFYugnCIQjAIEVjhPOGgMCEFjDPVhBglLLSSP/+yp/K0johDFnNQJLec3UCkN/sj33V3mx/N42CKy3c8uYBTxYYWYpzgGB5BKAwEqubcZ9zyCwKgss5REK8l6pnKdyhUbLTbJqBRa3qZLqg8RdOY8bXwsP1jarQGCN+0cgANQ5gXEpsOZc89IBKeHyNiL9YsCd8cCFez1f53Yc6n7Hkg2fJBLLSMjfTXyzyey67J1b6nVsQQKL6zB9+ctfLg6JPTZ63SZ+rR7+X6r/pepOlRuvCgEqEaXGr4SXPzQYhU+p/uh1rsq1p/qmiz8+n4uV8nvctzPPPHNY3axy9lX90UNpfP7i+U8U50Mxh0mr41Uv86FU/8eDwJo7d+5eAwMDjxDR8xMmTGhftmxZT5KfV6Zp8pLedillxnGcR5PcV/Rt7AkkUmDNW/JCThDdJ4l+vnzRHrOCMM1b8sJqQfQxSXTM8kV7WFFQegJrFRH10qBx+LILdn8pyvXevWeGvObzyxbtcXPIc0d82twlGz4hSDwgiB7rf8eWduuL79464kbHqAF4sMp7sFR4MMhLVK33SpVcYA+UKiLKQkhtFB1lKpTzYqn+BYUJ4cEaGw+WaZpHEdGPAmz8BhH9VghxoWVZ/MOUc/FjORpRYHV0dKT7+vq6iegTPkguEW0goq6BgYHLVq9e/XosENFIYgmMS4FVyhphRdu8JS9cJog+orWzCxEdREQvE9Gv9fallN9cfv6e+bhnQBgRGvc9R7s9CKzyAquUl4qvqia859vaZjtzl9t6J2hu6Plh/jClChMGFUSFwBpbgSWlfEwI8ZiyqZRydyHE4UTULIS42LKsq+MSWQ0usD5ERCy03vRYpojo40Q0lYgeamlpmb906dLXRvu5ivuNHgEILI11WIHlN89YiJ2xuOfoTcttd4LACiew/PlXKrm93Eo9vy39hUi5VhZ7rVgk8R8Wc8qjFSWnKyhMyPcu10cIrLEVWER0kW3bV+pzxDTN93piIe267uH5fP53cTwPGlxg7dPU1HToihUr/q5YdXZ2Tujp6fkfIjpeSnms4zhBHsM40KKNBBBoGIGlBEfhe/kXRPI2InEVEe1DRANE9LA7MPDpFRfuU5zoR179t/cMGqmHpaSXmuTgdFekLpeCPu+zx5thw49hxM6RX3vxnYOu+02SYi4RpYmohyTd0d874QLrsl03q3vnLnm5rWmHvosEEW+LsivniRW6/LgUYsHyhVN+ofpORJP1/kqiNRxODeqLEo5E8jQicSQRzSmkrEwsetykvHDZoj2+Q0IMuf2nX/psS3rixGuFENyHNJF8jYT4b0lyFyHFCWG5jHR+Q2CVF1ilvEDlvEOlbKJCduVEmV7jyl/MtFS7Srj5c8HiElh6HSx/HSnuk15XKqn/V3W8xroOlhYi3E5geT94vkZEXyGio23b/rFnc5HL5WZIKa8homnea+sMwzi9u7t7W3Kcd8yePXvPVCrFezXx86eZiH4jhLheSsnP6qEcrFL90EJvw4RLZ2dnavPmzccJIbjC7oGe2QP7MGvWrJ2ampr4vP/wnq8vSym/0dbWdn1XV9dbPiF0tjfeXaWULwkh+Jl4qJRyVrkcrFL9VG2bpnkhEV2hC9lSuV3ZbPZgIQRHQLpt2x7aniGIJRFdTkTn8n30fLaAMXPI977BwcHFq1at4pAljhoRaESBxahYLTwhtoXs/h8R7UuC7P4dtsznnCS/wOo3jPcJQQcJKU4lkgcKKW4lQb8fHBhYqkRZOf6VBFbHVS/tToabJ0HvJyF/TpJ+JUlkBNE/8Q4om3t7j1p76f69LGzaWlr4wWVKoj8Kknki8QEiOrRQT7FPkOzse2viz5t32HqckOJDUshTiMRTUsj/FmQ8s2zhlGVlBNanCguTOB+LxdxvSchWkoLDmoPDBJOUouPaF+8rnMP5GBs55CmJmgTRwURyIpEYgMAa2aexkocmbB0sf4K76lWp10v1ulyo0X9NKY9UVIFVSnhxO5X4oA7WyOZfqatDCiwWHUfatr2M28nlcsdJKe8gohcLoa/vSyl3FUIc54mcebZt/5zPa29vn+K6rl3I8eLn2bqCB+dPRLRHYeP26Z7Y+pkSBREFFgu8xVJKFhfPSimX849Hrw8TpZTHOI7D96X58+fv3Nvbu9TLjVohhPi5lPII3l2KiL6XTqdP6+rq6uPvD9M0eYfzL7DwI6KfEFETEWWIaKeCiHmjWoHV2dm5Q09Pzw+JKCulnOs4zmpPvAYmz4IjKjUAACAASURBVAcJLI/lGtr2/aGz/KTXz3WKpW/MzOFhb/wmL/Z1XXd2Pp9vmEVetflkVN9qIwqsQSHlZx44f8/7GcsRV/59H9lk/K8kmiQNOXvFeXv+2i+w7l+8NwsxqkmI8G3B0iGJzl++aI/r+F7bxNTEZUTiMCnk8csX7rn0iGtemiXJvZ8E/W5zb+8MFl1ev74iiK4hEsuXLZrCwof7GrgQoIzAmlkUmW9OOE55zOYteXGxIHklkbhz2aIpny62e+2G+UKKuyU/rAYGZiuB2fG1lz5Igy4vJtgZAqv6D1wYARFWYJVKFC+XQB7U8yger3LCKKjtUon45RL0IbC2kRztVYTlBJYWIuQ8rBmWZT1tmiYX7uLFQk+1tLTMUflEmUzm44ZhcO7Rqo0bN56wfv36ftM0OW/rfCHEFa2trZd1dXUN+gTaL6sRWJoAeUzPacpkMtO8PjyRTqfndXV19ZqmeRMRncqeecuy7uT7ayE7Flo527YfNk2Tk9P5WfdEf3//vDVr1hS/HzKZzP6pVMqRUr4zpMAKysFiEbR3IbJyoW3b16pctigerIgsO4iIvwtvsG37HOXUzeVyF0kpL5NSLnAch7ngqAGBhhNYQSsP/cJpNAXWvKs3/JMwxEPFMNtg6pP6isWOa17oJCF/QMK4fdnCKadpYc7f6gKLxdjO73jHXka/8eaPL5j8QpUCa7sVl0Fi7IhrXvjPYrhUisXLzp/Cbv+ho1oBWu28RYhwG7lKgqOUIIvKvVThT70dPXE9SvtBKx2rHRc8WFHIhz9XCawySe5cUuMzlmXdw616oS7+kj7JcZzvqztNmzatefLkyewF/1fXdQ9taWl5zVtV9y4lztS5QTlYUTxYpmly2PJLruselc/nV2ijZS8U9ynDOWOpVOo1KeVP2Svf0tKS0ZPLTdNkL9pKIvpaYcPyS0uNyxtzxTINZVYRFrsnhPirlPL/s22bvVDFI6zA0tqeKqX8pOM4T4Vkeb0msFhY7vDWW29NMgxjc9JLY4Sfwck7EwJLDk6vpQdLE03PcShPnwKGK97NYT5J4qecP+XlX63yVig+J0jeLQy3a+m5ez2u50jVUmCVE1FJEFiogyWH6kYFeap0PlEfNyywdtlll+3qUvnrXqm6XFHb1+uWlfJgoQ7W2/YdQw9WkGn/7CVlP+4TBez54R9iQ1/03vsLOD2DPT3Nzc1/L1XraoQCa4Npmhxum1Ep8V7zdP1fIfeK88D0g/O2zi8Iwgc4z6lcraswdbDK5GBxOPNDUsrbiWgvDhioEGpYgVVuUUDQe1o4kRcp/FRK+T1OS3Ecp/hDHUdtCUBg1VhgdSx54Qwi+nY5M6oEdT4nIMmdvbqvSSmW9Gyd8vW1lwpO2q8mRBjKg5V0gcVjr6YEQW0/RtFar9Zz4/dUxRUijJKzFXWFIkKEledGUvYiDPIczZs3b7f+/n7O3eEFQ7Nt2/4tj6iSl8Yb9eu1FFjsffE8Y9ut1vNTL1PjSz/17hoLrOK9MpnMbMMwOBfsftu2OTVD1kpg8f0Cktz55T8JIb5oWRaHeGOra1Z5to+vMxItsDiBb9nCKTP93hvaltfE7tVDVD5QuUTzMQ0RfvXFucKV9xIJW+VPhZ1ic5ds2NcgOoZIfIkfcIUE0huXn78n/xsCy6vkHpZlks6LS2AhyX2bVUsJlCTZvFxfkiywuN/ZbPbTQgj2utxq2/bpKo8nrPcoqtclQogwtAcrl8t9VErpCCHusiyLf/SWPGrowVICax/DMLh6/V+0vLNQSe5RWfoGyR60vVzXnS+EWEyclyzliSgVUbsnRSIFllaKYDOJpk8uWzh52FLSjms37klygFd27JQS8pP3L9zzD0kVWHO/uuHDwhWrBMlN/hwsv1mLVdgFHUSDZC9fvOcf1fuqDZK0gctKcEiziiT3UB6sjiUbvkkkvliocr9o2aI9vqr3MQkhQu4PPFjbrFIqOT2KR4rb0TdgDtrTUM0Bdb8om0eX8njFVaYBAiu+L4cQwuYDenK3l/90tj8Hy98jzdu1txDiMMuy/jb0bAvYKidEP4Y8VmFzsIQQvYViqfyd8Td/Dpa/v1oO1nZ1qkYYIlQCixPw2XP0y3Q6PZ/LQ4T1YGUymR0Nw+B8sQPC5LPxgoNUKrVnX1/fgypZnzuh5Z0Vw6LxzSK0pBNIpMDKfevJic1vtDokiFdcfHvZwikLhrxY27xXHEP/PEn6Sf+OW7JceiFGgfVxaYhjl583RU+YLDtryt27OJa3WpeSpKwQ9NUHzptyvhpLxzX/OJDE4LWGMXjF0vP2fuyIJRuukiQWk6Rbli2a8nl13vxrXzjYldLhkgwT30rN4P0FtdyuYV6+cnWw/Kv/gs6df80L011BvAT7eX0bIawijO/BEZcHq5TAUuLFX3uq3Aj0QqN6xfaRFhot1cdym1RX4jNsL8JC/ZJSdaR4vKiDFX7elltFmM1mjxVC/IDzlNTKQC2v6a+u687Rlvuzp4RDXzu1trZ+m1cMmqZ5FhF9g2tVWZbFNaCKYSmtzMPQKkJvBSALkF97KwCL9alM0/xYodYWl2HYogp4llpFqJ3LIuaoZ555ZmC33Xa7VQjx71LKsx3H+Zbqg1dT6oJUKvX1lStXPpPNZv+lIAQ5QvIn3+rIqKsIAwuNbt68+etCiDM5d822bfYkMYeFUsolhTI6Z9u2fb1nNb0ExT1KCEVhmcvlbpZSflZfOcltqzClEOJ7lTx64WcQzvQTSKTA4k56X+j8YdqHSG4gElw5mPdy4tof+xUFQMqYt+zc3Ys5AXEIrCGBQ/RXIrHeMAYuZ+FTadpUrIO1rcRBcSxS0v8ZQi6TZLyPpJxNgqQgceIDi6Ys1+plfYDrYBGJnwiidxK5M4jEjlLQl5cv3KOYz9V+3YZ3NQ2Kn5Kkd5KQv5JScKHRS0YqsLzw6zYBS7RpeB0segfX0kKZhkozovz7lQRE2DINpbxA5UoglOuZ7skKOi/qVjncRqk8sXL1tCrxwSrCkc2/UleXE1he/SZ+hh0ipexwHIf3JOSVegsLtZe46jvvq3eHlPIvXg2qYbWltHpMh/lqN/HWMXw8rsJl3r24HiDXnSrWedK26+ECyX/RKqSXq4M1YBhGR3d3N7dRLLNgGAb/cObvkEek5NQN+ueAul16m/46WCwMm6ss08DdONi75+8GBwfblSjVSl7sWKhTxbWxXiWiDxcKgr6/UEDUIKJifhg3UIbldjXFtNISB3C7Qgi22we5BhcXsTYMw+zu7v5VbWYUWk2swGLTFKufD8qLuVyJVrmci192pVLi8vvPnfIPZcI4BFZR4KTcu4noUyRpi2uIo1YsnDK0lLbUdKkksIbGMryS+1aS9Asp6AvLF+3BK1uKR+c3np/U25e6UZDIFdKMeI9DruT+tJDi0gcW7X6vno/WsWTDqUT0VSKxMy8zXrZoj7kjFliqRtcOLZeTlKdua3tbJXeSxYJ8B0FgjezBUUlAhBVY3AvVlr/EQtQwoRpRnJs9KwHIbVczplLXQGCNbP5VI7D4mlwul5NSck2lB9kr5FU+91dy5++Uv7KnqrW19U5V74qv9zxF7KU5VlVyL1V9PKBS+VNSyiuFEPxd8EF9C5qASu78zFw5MDBw1urVq/+qj7dEVXNrYGDgHP1crz7WF6SUC4UQu2uV3HeRUn4xpMDyb/bMXeGCrHcHbfZsmubMQl4Ue9ZYAPIYHirU3Pp24f43Fx7LawMquQ9jGVQVX+N+NRdVFaL4XcGV3B82DONcf7X92sys8dtqogXW+DVLAkeuFhZI+ogg48gHzt+9WIG4lgfqYG2jWy7nTHmI/PsDVhMm9NtypLlupbxUKhxZKperkgCFwKrlpw5t1yuBTCajkuef8UK2LKRwjCEBCKwxhJ/EWxcrzO8w8X+ES12qGj7384glL86TJO8s7Gf4QqVk/bjGFSSwxkMdrG9+85vDEKq6U/7X+aRCYcTin4MPPphOOOHtXFX2RN10003FBPYzzzyzuHFz1KPcfSu19eijjxaT8Pnw91v1mRPq+Y//KHVf9fqwHCwpafH8bVveFffyk2/XkeLX6uH/pfo/2nWwKtkU7yeDAIf9hBAXDgwMnKclruthzWtVblcyejx+ewGBNX5tHzjybSs4OU9BTC2ktq0nkj/T9kMkQfS5BxbtwcXqan6MZw+WEgalBKV6/8knnywKKT70QqH8vhI57Cm6+OKLiwVE9XYr/V8JGr1AaNjrlfeKRR9vIK2ue/nll+nyy3nbuO37q/pT6r5BAovbQZmGmn8UcYMEEchms3OEELzVz6AQ4gEvR03tqfiEl1fFoUgcY0wAAmuMDZDE22vFTnnH+cmFfbO4uOnjwpBnP3DenrzdxKgc41VgRfFgsSHYU8Riyu8RYu8Vv8chOb+HK4wBq/VgseDjeyphp99Lea/Yo8aetaAjigcLAiuMJXFOoxGYNWvWvk1NTZdreVW8X+L3gnK7Gm3s9TQeCKx6stY462slgVXvOEolcSuB5ffohBkve6pY2PDB17PHSIUK/QJMta/a9f/fL3Qqnc/vq/IL3AfOC+Otd9Tx6quvFlcVhj2U50ydX8mDFbbdpJ5XKrfMtm08p5NqNPQLBMoQwAcX0yOxBMa7wGLDcGjtrLO4hFC4g4UNe4aUyOLrWdiosFw2m+XVYEONlQr58Qm6wPKfpxrQX3ccp5gPxofK+9Lf/8///M+iZyvswUJTv15xKFUHK2y7ST2vmEPGwtjrIHKwkmop9AsEwhGAwArHCWeNAYEggaUXxKzXX/ZqXCo/SaFVq+f0ECGP18uxes627f1LmcE0Ta4NxzVu9gtKHteTzsuF5/T2o4QIVVhQF1d6WyqMya9Vsptpms/yOHRvnC74dIH1zO+20H9f8EzxVpXaHYMpHOqWaj4c88V9aNrMtz1+EFih8OEkEEgsAQisxJoGHVNfPCVI3G7b9sn1SMk0TRZCXBQwysF1cGaUu6AgrC7l3HE+R3mq2AOkDvZkqXAhe7hYiH3kIx8Zet8fAlQeo+uv31ZYOihEyEn2d999d3G1Ird5/PHHD61YVOezuONzvGOGbdtrK4zjNiI6KQqcgiBr2PlQr8Ixov1wOgg0HAEIrIYzaeMMyDTNoC/a5wpfvuzNKSs2kkzB8zaxEAorIkKLB11k+T1AzEQv38D/Z1HEnrSgMg7lPFh6Ar1qRw9NKv58ngpPcmH3QgiRRWDZw+PDtmevHP8pdzT6fKgorCvxxPsgAAJjQwACa2y4464gUDMCSmSxePrCF74wlI+lix72Kv3yl78sCi4lkFhkTZ06tXg+/7niCt4yjuiiiy4qnqfypzjXSh18HnvBgupZ8TWcd+XdA0KhZhZHwyAAAkkkAIGVRKugTyAwQgIqj4mb4bAdl2nwHyx8WGg9/fTTkZLPlSArJaz4fRZjLK68A+JqhPbE5SAAAvVHAAKr/myGHoNAKAJ6iJVzslhkqdWFQWKLRRGLLRZe6o86X3m1uOxCuXa4Xd9qQYirUNbCSSAAAo1GAAKr0SyK8YCARkDPyeIQIHuzSomskYJjUcbJ7FophlA5VyO9L64HARAAgSQSgMBKolXQJxCIkYBpmpxMz0n1xYRx9kBlMplYhdYPf/jDYrhROyquFoxxiGgKBEAABBJHAAIrcSZBh0AgfgLeyjyuLzV0cNiQk9p33XXXYsX1SnsT+t/nJHkOKfqEFbe/v23bvLoPBwiAAAiMWwIQWOPW9Bj4eCOg6opxqNBfUV2tIGTBxYeee6XysbiOFh9Booq9YkpooW7TeJtZGC8IgEAQAQgszAsQGCcElMD6xje+URRYLJSqWUGocLGoYs8XryZkQXb22WcX34LAGicTCsMEARAoSwACCxMEBMYJAV1g6Xv8sWeKBdczzzxT3ByaQ4GqPpaq0M5CikOJfB17uw444ICh/6vQ4TnnnAOBNU7mEoYJAiBQmQAEVmVGOAMEGoKALrBqMSB4sGpBFW2CAAjUKwEIrHq1HPoNAhEJKIH19a9/vXilf29Bf3NR34cHK6JBcDoIgEBDE4DAamjzYnAg8DYBeLAwG0AABEBg9AhAYI0ea9wJBMaUgN+DFXdn4MGKmyjaAwEQqGcCEFj1bD30HQQiEIDAigALp4IACIDACAlAYI0QIC4HgXohAIFVL5ZCP0EABBqBAARWI1gRYwCBEAQgsEJAwikgAAIgEBMBCKyYQKIZEEg6ASWwrrvuupp09Stf+UqxXRQarQleNAoCIFBnBCCw6sxg6C4IVEtA92DphUaj7kFY6nwIrGotg+tAAAQakQAEViNaFWMCgQAC8GBhWoAACIDA6BGAwBo91rgTCIwpAb/AilpI1N95//XwYI2peXFzEACBhBGAwEqYQdAdEKgVAdM0nyWi/RYvXlzcpDmu0KBq55prrlF7GO5v2/ZztRoH2gUBEACBeiAAgVUPVkIfQSAGArrAmjRpUgwtDm/i6quvhsCKnSoaBAEQqFcCEFj1ajn0GwQiEjBN80Eimn766afT1KlTt9uL0B/yi/p/eLAiGgSngwAINDQBCKyGNi8GBwJvE1AC64wzzigKrLiPm2++mZ5++mludoZt22vjbh/tgQAIgEA9EYDAqidroa8gMAICpmneRkQnHXfccXTQQQeNoKXgS++55x761a9+xW+ebNv27bHfAA2CAAiAQB0RgMCqI2OhqyAwEgK1FlgsrlhkFcKQa23bnjGSvuJaEAABEKh3AhBY9W5B9B8EQhIwTfMkIrqNvVfsxarFce6556pmsZKwFoDRJgiAQN0QgMCqG1OhoyAwMgKjIbCQ6D4yG+FqEACBxiEAgdU4tsRIQKAsAdM0pxPRg5zgftppp9WE1qpVq4j/FOpt3W7b9sk1uQkaBQEQAIE6IACBVQdGQhdBIC4Cqpr7+eefT1wLK+49CV955RX6zne+g3pYcRkM7YAACNQtAQisujUdOg4C0QmoYqPswapFqQbu0b333qtWE15m2/al0XuJK0AABECg/glAYNW/DTECEAhNQK0knD17NmUymaIHSx1RC4uWOp9rYbEXyzuQ7B7aOjgRBECgkQhAYDWSNTEWEKhAQOVhHXDAAcQV3eMOEar28vk8rV69mnvDBUe5Lhb2JsTsBAEQGFcEILDGlbkxWBAgUmFCzsPiTZ9rdfCKwldffZWbR6iwVpDRLgiAQGIJQGAl1jToGAjUhoDaMqezs7MmFd1Vr3k1oefF4pcQKqyNOdEqCIBAQglAYCXUMOgWCNSKgGmanHh+CRccZZHFuVSlDhXyq/Z9LVQIkVUrg6JdEACBRBKAwEqkWdApEKgdAZWHxXdYtGhRTcOEfI+urq7iqkLDMP7muu5hyMeqnW3RMgiAQHIIQGAlxxboCQiMGgGVh1XrMKEa0JIlS4r5WBBZo2Zi3AgEQGCMCUBgjbEBcHsQGAsCKkzIqwlrVdXdPy4lsrzXeWXh7WMxdtwTBEAABEaDAATWaFDGPUAggQRG24vFCHyJ7yyweIUhSjgkcH6gSyAAAiMjAIE1Mn64GgTqloDuxfrc5z43auNYv359cXWhV8KB7ztMaJmmuR8R3VZ4nf/mP+UOFmdca6uuhZpni88EjPc527b3HzXj4EYgAAKxEYDAig0lGgKB+iPg92LVqvCov13es3DNmjXEVd81oVUUSrzCsSCaeGPqKMda27ZnRLkgKeeapnmSJygDu2TbNp7TSTEW+gECEQjggxsBFk4FgUYjMFZeLMXxmWeeKXqz+G//wV41zhFTB6945OOQm62h17a+/BI9diHrE6pbT4+qS/a+s66ltvd8cGhs687IFf8NgdVonzqMZ7wQgMAaL5bGOEGgBAHdizVt2rQx4cQCS//DFeYXLlw4rC9BAotPUEJkTDoe40114aiPCwIrRshoCgRGkQAE1ijCxq1AIIkElBeLRc2pp55KkyZNqtkehWFCkLyFDx+86lA/X71eSogkkW2UPkFgRaGFc0Eg+QQgsJJvI/QQBGpOQHmxZs2aRfxnLA/lqWKBpR+VPFh+gTKWY4hyb+WBg8CKQg3ngkDyCUBgJd9G6CEI1JyAt3LvQV7FNnPmzKLI4i102IOkjtH6v9+Dpe5fyYMFgVXzaYIbgAAIRCAAgRUBFk4FgUYmoEKFPEbOf+KQ4Vgc8GBto44k97GYfbgnCMRHAAIrPpZoCQTqnoA/H2ssRJbyVF1zzTXDeMKDVffTq+wA2tvbpxT2qlxT2CKzt7m5Obt8+fJNjTTiXC63QEr5dSI607bt/2qksWEswQQgsDAzQAAEhhFQ+VgqVDjaeCCwxsaDZZrmUUT0owr2vtu27RNqMSc8gWUT0RstLS1zli5d+lot7qPaNE3zQiK6gohellLOdBzn8VL3y2azewghOIT+3sKfqhiYpvl5IrpeSnmy4zh31XJsaDsZBCCwkmEH9AIEEkNAz8c65phjqFzpBrXKr1Tnq3lfF1j69fBg1XaKKIElpXxMCPFY0N2klOscx7mltj0ZndY1gcU3vMa27cVlBNanhRC844BRrcAa6ajmzp2718DAwCNE9PyECRPaly1b1jPSNnF9bQlAYNWWL1oHgbokoOdjnXfeeaOajwUP1ph7sC6ybfvKupy4ETrtCSzeOcAloqellDMcx3nB30RnZ+cOPT09y4noU57AuqdWXrxy3YfAimDchJwKgZUQQ6AbIJA0ArrIOvfcc0dNZC1evM2RcPXVVw9Dol4vVc4AqwhHNoO0EGEogeUJjzOI6Cwi2puIthLRrwzDOKO7u/sJvTezZs3aqampibdA+g8i2pXDgER03+Dg4OJVq1Zt4HPLCYj29vYPuK57nSdymonoj0KIsyzLWlXYWqm41NU0TQ67tRPRl4mI+3WQEGKxZVnXBpHxBNZXiMghomOklCc5jvN9/7mmaX6isIEAbx/weyKaSkR5XWCF5aB5zI62bfvHep+FEMdKKY8gIt6Pckci+hsRfdG27aUdHR2tfX193UTE/dCPh3VPVkhGKgx8qRDiWSnlVZ7t3hBC3NLa2npRV1fXW+omEcZWZF9uHMpO3HZnZ2dq8+bNxwkheE4c6L23zjCM0/1zJ8y4Rjbza3c1BFbt2KJlEKh7AqZp8qbLxb1oOFz44Q9/eKh8gyrbEPffSkhxkrteaBQCq7bTKYrA8r54/6cgOo4lokeklHcZhvFPLFKIaMAwDLO7u/tX3OP58+fv3Nvbu9QTCJxj9bD3b5OInnJdd3Y+n3++lMAyTfNjRMQeJP6+uoOIBvk7moimFETCZyzLukcTK8exR0pKucUwjM1EdJ1lWTeWEVjnSinPFEKw0PjNxo0bj1m/fn2/dr4wTZNDoicIIS6TUnLeVrcSWFE4lBFYLO5Y4LxMRD8jorYCIy5GNyClzGzatOk3u+2226eEEO8peNAu93LGuEjc85s2bXqI+xuBkRJYm6SUTUKI//XE7icL+2G+q8B2SFxHHBsLrLLjcBznUY+ryOVyi6WUPBYWeWzbiUIItt1EKeUxjuPwPGHRHMr2tf1kVN86BFb17HAlCIwLAronS4msWg4cHqxtdEe7TEMUgZXNZk0hxDLepNq27dOVdyKTycw1DOPHQojvWpbFXiT+kuwgovuJ6Abbts/xzuUv2YuklCxaFjiOc1OQwNJWFrakUqnZK1euLG5aOWfOnAMGBwfZe/VyS0tLhhPiPQ/W8VLK77W1tZ2ue2LKCKwr+AtdCJEhoqP9ye65XG6qlJKT2/9MRBw2ZaE4JLAiclBJ9X4P1nZ9zmazJwshbi2IrW/Ytn0u97+UAI3IqCiwhBBPCiHmdnd387iovb39Pa7r8jhflFLOdhznlYhjY4EVahzZbPZgIUS+oL0fa2lpma8WM2QymWmGYbCn7ol0Oj3vjTfe2MlbVVrR9rV8Ho2kbQiskdDDtSAwTggEiSx/4VE/imrf93uwVLvwYNV2slVKctcT3Nm78dZbb01iL5GebJ3JZPYxDIMTsf+QTqfns8jRhNv1msDiMNGwNoIERDabPVoIcS8RXetPQjdN82tE9DkhRNayrF+oECF7fTRvSUloukeJiP7hhQFv1O9jmiaHP6/zPHN/8oTBMA9WBA6lBFa7v8+aCBm6VymBFZGR8mANCwN3dHSkvTDkPk1NTYeuWLHi7xFtXAwRhhmHZ7cvua57VD6fX+HzFnKINuO67uFCiPeGtX1tPxnVtw6BVT07XAkC44qALrIOP/zwYrX3MHsLRg0hXnDBBUWunIOlt69eRw5WbaZdiDINw8oTcF5Vc3PzmVLKU4hoXy8BXHVuKD9I87BwiYOfsoeJiGx/QnmQgNBE0PWFL3AVYlL3ONILURY9QiMRWOl02vIS2fdWye5eaJM9LW38GhHt4xdY3JGwHMrlYIURJmVCqEq4hWEUWmBFHFtYgcUh1x8S0QwWUfl8/nelZnMU29fmEzHyViGwRs4QLYDAuCGgiyyuk8U5WXEXI0WIcNt0SnKIUMur+mhhe6XbpZT3NTc3/6Gvr2+KYRgcRntOT8AOSHLnIbJH6IsqUb2EwCqGnip8wEYssDyBxvlj31XJ7qZpTieilV5oc3GQVykKhxoKrCiMQgusiGMLJbCCPGVlBFbocSX1AQyBlVTLoF8gkFACnsji1U77tbW1DRx77LFN+++/f2y9VZ6qq67ivOO3D3iwYkMc2FDEHCxODOfk8bNt22bPSfEIUUqAc6/2cl13Pq/wI6JJUsoTHcf5UQmBdSkRcUJ0h0p8rvCFvF2YKoSHpCjQ9Hwr13WPMAzjG3peVpDAymazoTnUUGBFYRRaYEUcWyiBxQsVIniwQo+rtp+M6luHwKqeHa4EgXFLwPt1zysM92MIXIyUw4Y777xzcZWhOvyFRsP8PyhEyO0hB6u20y2iwLqjUIyURVIx/0n1TMvB+ovyYGUymY+nUqk9+/r6HlyzZg2vlCseutuQBQAABwFJREFUmofoAV6VV0JgsVeJ51nZQqBee4Ff8mEFlvflX1wxWEieX+Ct2Fu3cePGE3ilXgmBFZpDDQVWFEZRBFaUsYUVWGx3zp2rmINlGMZBYW1f209G9a1DYFXPDleCwLgn4PdmzZ49u4nDhiM54MHaRi/JIcJcLrdQSrmE6xhZlsXbzUhOit68efMtQgiudTWUg5XL5W6WUn5WCHGyZVl3amJsNocThRDf4xWHJVYRvst13dWFPfzSnETtOM6v1fW5XI6ToQ9ta2tb4iXTj1Rg8Zd/seZVoRzDgBBiRz0RO0hgReEQo8DaIIQwLcviMhS8AjAKo9ACK+LYQgusUqsItZIMv0yn00e98cYb7wxr+5E8b2p5LQRWLemibRAYBwS8rXXYy8A5K8W8LPZmVZubBYE1tgIrzFY52rL+3Yno51zPiIi4ltLORNRSqKTwS82DtX8qlXIKye0HFOpfrfb29PuglHIuEfWrmlllVskdK4Tgmlt8dEkp17PAYCcYCzm11H8kSe6q8KdWtX0mj0GVgOAbBwmsKBxGKrC8vnF+G/eNRedP2trarmdxmc1mwzIKLbAiji20wGJPYZk6WFxDraO7u3udxzzUuJL6mIXASqpl0C8QqDMCpmlyqIIrMxfDhpyXxYnwHDaMIrYgsMZWYFWYdkMrCefMmfO+wcFBrtV0CBfF5IRwIcSVUkp+bZIQ4jDLsrgiOc2ePXvPVCp1NVcrF0KwCONK7g8bhnGuqtwdoZL7RK9e041KYPA94hBY3pe62nfwK3p+WZDA4vPDchipwOJ7ebWi2AvIKzJXcy5bPp9nluzJ0qvdl2IUWmBFHFsUgRVUyZ2Lu64cGBg4a/Xq1X/V52CYcSX1UQmBlVTLoF8gUIcEPG8Wiyz2ZhWF1r777tv7kY98pIUFVxihBYE1NgKrDqcbugwCiSYAgZVo86BzIFC/BPT8LDUKFlkqGb6U2LrwQi7rQ3TllcP3G1avow5W/c4J9BwExhMBCKzxZG2MFQTGgIC3WkyFDoteLT5YbPGfAw44gHbaaSeaNGlSsbCoElJcpkEvNAqBNQbGwy1BAASqJgCBVTU6XAgCIBCFgCe0OHRYrKHlv5Y9Wpyv9eyznC8ND9ZoryKMYkucCwIgUJkABFZlRjgDBECgBgQ0wfUpT3ANE11RQ4Q16OKoNlkq9GnbNp7To2oJ3AwE4iGAD248HNEKCIDACAl4CfIssh5UHiw9RHjRRRcV71BKiIzw9mN+OQTWmJsAHQCBWAlAYMWKE42BAAiMlIBpmhwj3O+cc84ZtuowKAdr859/S3+4fmHxlvXq6TFNU3L/D/iPs2nyx2YP4UOIcKQzCdeDwNgSgMAaW/64OwiAgI+AaZpctJRrakU5brdt++QoFyTlXNM02WNXLNIadNSrcEwKX/QDBMaKAATWWJHHfUEABAIJaJXhOVy4XTK876LnCmLsOdu2Z9QrTq12WJCoXFvPY6tXm6DfIBAHAQisOCiiDRAAARAAARAAARDQCEBgYTqAAAiAAAiAAAiAQMwEILBiBormQAAEQAAEQAAEQAACC3MABEAABEAABEAABGImAIEVM1A0BwIgAAIgAAIgAAIQWJgDIAACIAACIAACIBAzAQismIGiORAAARAAARAAARCAwMIcAAEQAAEQAAEQAIGYCUBgxQwUzYEACIAACIAACIAABBbmAAiAAAiAAAiAAAjETAACK2agaA4EQAAEQAAEQAAEILAwB0AABEAABEAABEAgZgIQWDEDRXMgAAIgAAIgAAIgAIGFOQACIAACIAACIAACMROAwIoZKJoDARAAARAAARAAAQis/7/dOqQBAABgGObf9UwM1sBBczAfIECAAAECBAjMAgJrBjVHgAABAgQIEBBYPkCAAAECBAgQmAUE1gxqjgABAgQIECAgsHyAAAECBAgQIDALCKwZ1BwBAgQIECBAQGD5AAECBAgQIEBgFhBYM6g5AgQIECBAgIDA8gECBAgQIECAwCwgsGZQcwQIECBAgAABgeUDBAgQIECAAIFZQGDNoOYIECBAgAABAgLLBwgQIECAAAECs4DAmkHNESBAgAABAgQElg8QIECAAAECBGYBgTWDmiNAgAABAgQICCwfIECAAAECBAjMAgJrBjVHgAABAgQIEBBYPkCAAAECBAgQmAUE1gxqjgABAgQIECAgsHyAAAECBAgQIDALCKwZ1BwBAgQIECBAQGD5AAECBAgQIEBgFhBYM6g5AgQIECBAgIDA8gECBAgQIECAwCwgsGZQcwQIECBAgAABgeUDBAgQIECAAIFZQGDNoOYIECBAgAABAgLLBwgQIECAAAECs4DAmkHNESBAgAABAgQElg8QIECAAAECBGYBgTWDmiNAgAABAgQIBOn46dSZl24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png;base64,iVBORw0KGgoAAAANSUhEUgAAAlgAAAFfCAYAAACSi7L5AAAAAXNSR0IArs4c6QAAIABJREFUeF7svQuYHFWZ//+e6plkkOkBApFwFQjquj91XYOgIpqQpLt6kgzhMrDAusJfEFCiAkJCuN+Dooiwgru4gAoIgxJymarqJEtQUINGQVxvXBUNYMItE2Aylzr/fjt1hjOV6u6qnuqZ6p5vPU+eJN1Vp875vKerv/2+73mPIBwgAAIgAAIgAAIgAAKxEhCxtobGQAAEQAAEQAAEQAAECAILk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VgPMgenTp7e2tLScSER7NzU13bJixYq/87Dmzp2718DAwCNE9C5vmBfZtn0l/7uzs3PC5s2b5wshPiKEuM2yrN/XG4qOjo50X19fNxF9wuv73bZtn1Bv46i3/nZ2du7Q09PDnM8iogOJaCIRDRLRc1LKfCqV+q/u7u7H6m1cen/b29s/4Lru17y5tSMRvSGlPMZxHDtp42qEz3KtmGYymWmGYfybEOKR1tbW5V1dXTxPcYDAqBBoeIEVIDICv4Sz2ezBQog8Ee3kFyOjYokqbzJt2rTmyZMn30VEx3hN/N4wjJnd3d0vlhNYpmleTUTne9f8g4hm27b92yq7MSaXJUVgBfTDz2NIfBiGcVM9ilk1oNmzZ++ZSqW6iOjjZYx+sm3bt4/JpIjhprlc7jgp5R2ecNRbPNq27R8H3WIsnzNxf5YDnoVRqJZkFKWROM41TZN/eFlE1EpErhDiy5Zl3RhH22gDBMIQgMDyKNWrwMpkMjsahrGSiD7lDWWj67qH5/P535UTWNls9g4hxH941/RLKTuS+Ou83CSuI4GlD2NQCHF1a2vrlV1dXX1hPqRJOccT8zcT0WfL9OlNIppj2/bapPQ7Sj+y2eweQogHiei92nWbhBBvuq57WqnPyFgKrLg/yw0ksDqI6H4iMtiWQohbLMs6I8p8wLkgMBICEFh1LrC4+6Zp8oPkNiLaUUp51aZNm5asX7++v5zA8lzn9xDRfoUwzw/S6fQZXV1db41kMtXiWtM02Tt3vNf2wxMmTGhftmxZD/8/wQJrKxH9QwghXdedKISYrB7ymqD9d8dx7q0Fs1q1mc1mDxRC/ISI9vDu8TMW6ZZlPc3/z+VyPM4PvPXWW4+uXbt2i94P0zQvJKIrvNf+0tTUdKgKZdeqv9W0m81mTSHEMiJq9r6UL7Esi/sty7U3lgKr3Ge5Gu7t7e0fcl33B0KItBqzlJK/K96pefWG5rjOpZwIrcYeEZkPpUDwdfPnz99569att0opjySiP7iue0w+n/9j3P1AeyBQigAEVgMIrFLGLSew6uUjUacCa5gQ7OzsTG3evPlUIcQ3tS+oZRs3bjyGhXC92CKXy31USukQURv3WUp5XFiRWM0X/VhwMU3zqIJI/JF379ellBnHcR6t1JexFFjl+hYX94AfM8PmeCU+tXi/EZ5vteCCNpNDAAILAis5szGgJ40gsHhYuVyuTUrJCdIf84Y55l9QUQ3vEx98eeh8m7i+6KP2Oer5EFjBxCCwos4knA8CRBBYFQRWwIPlooGBge81NTVd7iWW8wqjl4nojt7e3ks4NBLmYeT7wnlZSjnTcZzHuTvs8diyZcsxUsqvcMjF83q8QUQPG4Zxbnd39xP65C0lQiokuQeGbKoZr94Xz1tzXCE8dom3wozffkoIcbHruu8RQjA3PsoKDB8f/2e16FmYOHHiH/yrCFOp1BWDg4PsKeKcNF7d9rfCwoXr0+n0zUEh0FmzZu2bSqUuFELMI6IpnAxLRH8lohtLXePvTBh7hzknit1Haicew6xZs3ZqampaRET/RkT7emHMFwv5R3cPDAxctnr16tf5vBA5OUVb9vX1zfZ7f4QQe2uvBT1zh0SatjrxbC8HKsWr94jot0KIr0ZdBcar63p6eo4lIh6jWu3I7f2C8+Asy+Jcq2LoL0A8+vtadr7G4cHyfY7ZBmc0NTXx54hzJXf1WNw3ODi4eNWqVRtUB4PE68DAwCFhuYf5Igwzf33tiFwuN0NKuZiIPsrpC4VFNRxW/I0Q4gKdvbourP1DLCop2mrr1q3v8y1cGppr1bL2+qrGdg0RTSuEvnme8nPmG0KIDVLKH3rnJTYUHsbmOGfkBCCwogssDpEc5D3w/Ba4PZ1On8bJy76H3lDiuSegeJn7UiLKeA2sSafT81gAcN5Ab28vr9KaVcK8/JA637ZtFhHqyyEwTykmgRVqvN64+Avt20R0si/niN9m4fIKEe1WQ4H1HBFx3gh/GfmP727cuPEMPSSXzWaPFUL8j/fwD8L9a9d15+fz+efLfdTCfPmYpsmeq+Va3260bfuLqt2odg+4Z2g78T3b29sPcV2Xc404r2a7Qwjx18HBwaPy+fz60RBYM2fO3L25ufk+reTGdn2SUt6zdevWU/z5XUH991Y78udCLf7wn+ZKKW9va2s7kz93CRRYvyyElHeWUr47YHwPtbS0zF+6dOlr/F7SBJYnbEs9B9Sz4KZ0On2uWugRxf5tbW3C98PKjyiqwArNmnPlTdNcSERc7oaFlf/YSESci8gHBFa5B+c4eA8CyzNyqVWEJX4t8bL7l6SUKV8CMyf25mzbfjigvaGl6/5kYSnlAsdxbvIeTN8p1BM6Sc09KeVrhmFsllKyaOBfgXxs8Vb98S9wfsDWUmDxLSqOl0/KZrMnFzwWt2riqtR1fHpZj0Amk3m/YRjvL3gHF2glAf4spVxiGEZPX1/fgzvuuGNfwIO21D2H5dMECJ7A66SUS9va2o4rt+IvYI5w2YtVRFTMr5JS7l5IDj9c5V8JIZ4cHBzM5vP5Z/n9auxe7bzk+2Uymf1TqZSjfXmz2NgohGAGu2tfHOubm5vNN998U06YMIG9EVyagWtfqeP6glZ7VEq5adOmTQ9NnjyZvYDD8pcMw+Bf9LxcnhON2ZvEB3t8L2bBLYR42LKsv5umeVNhYcDnvfffEEJ8X0q5zvPesEgqrgQrzMVhicxBz2jPE8LlFMwKnyNeWfZVy7IW5XK5vbx+HqyNkVdEspfiKTXGUjlzNfBgcddL2YVfP8lxnO97n//tvNGDg4MiBHf2uoQ6wvyI8Bpi785iKSV7qpXN2J4vu67bxqLRO4/HcIrjOLw4h0VLaPtv3Ljx2t122+1TQoj3FO7B91E/qHjRyP3KVrvtttu/hvRghWadzWZneIsguPRDuev4PQisULOrcU+CwPJsG0Fg/YUXsKmaUblc7kQpJT8kiquONLHEXir2WMz0bnGnbduf5lOy2ezRQgh+GPADaMi75avbwm3d1NbWdg5/uc+cOXPX5uZmbk/l8Ny3cePGE/iBX2OBFWq8AQ9gDnse6TjOT3n82Wz2MCEEL5lWD8NQOUhRcrBYuAgh5nZ3d/+Z71nKNv7aYVLKl9ip4zjOr/lhn8vlPi2lZKHINh0SzaUeAyFCFvqlPxdCHGFZFv/SLR7V2H2vvfZq8YnLUHby7qfXQNsihPi0ZVnsUWVmn5JSPuDVg/N/kesJ4Hz6sByscvlL5XKwAvhdZtv2pXwDTyzpn6OHXNedk8/nOdQXeGQymbmGYbDAYvtx/aPLWltbr+Iik56nkMeqPFvDasCNZQ6Wb65zePYE27a5kC6L4o8bhsH/Ltbp00sOlGMbV+5bWIGVy+WmSin5h98+nnGc3t7eY9jryLbcsmULr+pTxYB/2dLSknFdd9A3l0PZv1KSe8AzvVSIMCxrFoIsarmoMx9bhRCftSyLf+DK9vb290gpV2g/XCCwGlc7hRoZBFZ0gTWsUGmFMBz/2v+GJ7z+IKWcns/n/5HL5W6WUp7u3TqfTqfne2EKrhzNeVd8PC+EmKGWwHtfjOzZYjHHxzP8C9VxnBdqLLBCjddbKs5em128/l1j2zbnXxSPsA9o/6yNIrA4d0iv5J7JZPYxDIMr2auHfdH7EVBuYFhfs9nsJCEEj+XD3pfZIsuyri31iYoosLiZ37uuO1d5sEzTjGz3iRMnbilXxb7UvPSPjYiGhDp3zBOfHKrj0h8s8r/nOM5nvPlXE4EVUMvtZwMDA8evXr2ac+Fozpw5uxQ8Te/gfxfyj/osy9pUrmyCry7Un6SUM/hzouwXIGiLHuSAMY7qKsJq53qSBJZpmvozarsfJ6ZpTicirtvH9nzVdV3O2/ujr5ZfKPvHKLBClX/xaqQ9TEQHeHNp2GfHmz96NAECK5QMadyTILA820bwYIUSHNxsNpv9FyHEGs9rUyzAKKXkhN2hL2+fx0vPyyqGw4QQem0qPXwx9PBPgsDyanGpon7bFS4dC4FVRmQMq3XESfAc6lIfcynlDkIITozmEAQfZbfgqTQ2Tl7v6emZU0gk53wv5cGz0+k0Cxby5eOFsntQgr8uLkuN3Qu9/q+WJ1IMq/gecXpYdujLp9Iqwmo9WHzvXC63QErJeYUqrMQ5exu47tbg4ODdO+2005owddoCbHGvbducxD9UxyqTybxTCLFWCPE+T0APFaBMkAcr1Je+96VessbYGHiw9B+PQ6FgbX7xYgPeQaIomJUXtBr7j7bA8v+IVM9u/bPjexZDYDWudgo1MgisGgqsgPDGRbxXm5YX8IKU8pOO4zxVhRckaQKrbP2gSiKk1Gyt9lc9t1fqARwiodnfnREJLM1zoofmSq2ErPTBLbmCMozACpGw7r//qAgsLzR7gpTyW0Q0KQAC7wV4dVtb23UR8+G2s125ArUQWMHTL+zn1/d5rTSXhwRWNfYfbYFVLuSofcbhwQpj9XFyDgRWDQUWN53NZs8UQqj9r3ivw9WFX29f9W47VGwyIExSaQomTWDp21Jst11K2Ae0f9A1EljDttCoBHqkHizt4btdiM11XccXHqnUnREJrIBQbqX7jZbAKvaDE/63bNnyEdd1TxRC5LTyEfw2e7UusG17SalOw4M1PLF6tD1YvvBspbmlC6zI9h9tgRXw2dluz014sMKYfPyc0/ACKyDn5PHCzuqz9SRjNnculztVSvlfyvSqSnWl7Vgqfch9IZnXhRD8Bck1h/gY9gH15WZtMAxjhkrYVv3icBOv8tJ/xSchRBgQehq22itJAsvfV7WSzJ/Xk8vlJlqWxfsFlt0mJezYTNMcysnjFYZq/8dq7F7tvPSHx0qtkmShwylPnBheTiDqmx9XGyLM5XJ7eyve+FZvptPpVSocyHXKmpqa7tZWklZcHFEpB8vvidBDPdV6sEb6nOGBV/tjIkk5WL4flMNWO2tfq7yQZIJlWVxyhp+9Vdm/0rM3QpJ7qHCs/7NDREMLl7TPCDxY40c/VRxpwwss78Glh2b4V/Atvb29C716Ovxh5+Xnd2nCZyjBvNovMk0Q+Wteqbe2S2LP5XI5KSXnw3CBTE4w/snAwMBRa9as4VwGmj59eusOO+zAYcZD+vv7j1avJ0FgjdIqwucKOW2HWZZVXF5erW0ClvEPWw3E4YpMJvNhwzB4P7Yr1SqhCF6T7URALpf7VyklJ4+rBNmh8HA1dq927AFL4oetsvO+8HglGG8Gnler77zPUVxJ7sOSx31fhNt9KZumySsKueAmH7+WUs52HIdrqgUe5VYRep+h26WUR3sXx7KKcKTPmVESWKGT9v1gI/yI+KBXoqRYX82/stcrSXKKEOIMIcTR/AOyWvsHCKxhgidugeV9drCKsKKswAmKwLgQWAF1f3j8qsYM1zNR9aWKr+thiBF8kQ3NMt/KGvX6ditQguohedWP+UuAD32z1WVCiGP5V2ASBBZ3zivc+QNVsqJM/Sw+vaInwvuyX8jJ/gqaqgvGm8pOnDjxkWpW0nlfZv7Cn/zyJiHEm1JKTsBVBVH5/3MdxynWHAs6AubIsI1wffV/VBPftm37TNbR1di9ubl5QrVjD/o8aFz1zan5M3Ka4zhcsiKo2nmUMg3+sGyxNhIRXdfa2nprT0+PXreKSzBwsd2HvHIKndpndIhbKXtUUwerREX3SIJkJM+ZGgqsktwty1KpCxW/EcMKLC+Xyl8Hq1hjTggx4Kvn93h/f//MSZMmvVmN/QPSKtQz/RnDMI4aHBzcN2QdrFAeLO8Zd7CvzVK1yvh0JLlXnFmNfcK4EFhsQi8sxB6E95Yx6SBvodHa2nqlCsHFIbACygIMqy+k94d/Ybe0tNxCRMcHVENXpz7tuu5xXGW73IM5pkruoVdNekKBSw6wcFCrwVSfWbjynybvhVACyzTNYb+INVZHT5gwYVW1IsMTbxkpJf8iDaxm7gnEb6XT6UURE6srPTUeaGlpOUlV4uaTo9p9pPMyxOeBPVv3T5w48RStYnjVHqz29vYpruvyitp/9sEphpK9khq8irZYGqPEEaqyPl8btZK7ul+1IUJ1fQiufOp2z5laCaxK3CtNVPV+BIGl8ugu9LbJCap2zs2yB5JTJHg3AX4+c0mVyPYPWH04JGz6+/v3iltgeV6sL3sFaIuRBu3wP+MgsMJOsAY9b9wILLaf98uWq0l/wXvQs+equBy8EHazDMO4Vq87xdeM9IuM2/DXFgqqceWbXxyi+phhGBdzONCrfsy/Av9ERLf29vb+t75dSFI8WN4YOOR6rJSSK3UrMft/QogrpJScg8ThWD4qFoxUTNrb2w9yXfc/1b5f7G1hAToSD5Zqm/fja25uPlNKydv77Mf5bZ43h8XAVZZlPVZFDtZ2jwtus7Df4XohxE1l9tQLbfc45qW29xvbxb9XH+/9x6URYsnBYiBz5sw5YGBg4Catqj17sc5XnpQSe9GxN5D33uStVe4NU6pBwa8wvmF7EcYlsKp9ztRKYIXhHua7LYrAUu3lcrl/9kRW1vMIq30+f9jc3Pz15cuXcz2zoaMa+3slUE7zSj/wvpd8j98YhjG3Fh4sbWxckJc96//qeez/yvuvSim5HIvasWCoVmEYxjin8QiMK4HVeOZL5IhEZ2enoX8xcy8DEkTLlj5I5MjQKRAAARAgCnzGeQJRr2UYyksPoI1LAAKrcW07JiMzTXNRYWXahwYHB09bvXo1b0HBnsPUli1bLpBScqJyMXQYVKRvTDqMm4IACIBABALeVmdfGBgYOEntNqDV8fqutufoUAHbCM3j1AYiAIHVQMYc66H4NlBWoR3e7oTDglO0/v3eMIyZ3d3dL451n3F/EAABEAhLwLeQQaVt/I6IeJcNLr+jck+HrU4N2z7OaywCEFiNZc8xHU3IRNU/ua57TD6f54cSDhAAARCoGwLeZuG3F/K8jijT6X94G6hzYWkc45gABNY4Nn4thu6tJOTVZucQ0Qc8dzl7s57iPf/S6fRdURKVa9FHtAkCIAAC1RLwUh5mSinPI6KPeiVE2JvFdfpu6+/vv0mlR1R7D1zXGAQgsBrDjhgFCIAACIAACIBAgghAYCXIGOgKCIAACIAACIBAYxCAwGoMO2IUIAACIAACIAACCSIAgZUgY6ArIAACIAACIAACjUEAAqsx7IhRgAAIgAAIgAAIJIgABFaCjIGugAAIgAAIgAAINAYBCKzGsCNGAQIgAAIgAAIgkCACEFgJMga6AgIgAAIgAAIg0BgEILAaw44YBQiAAAiAAAiAQIIIQGAlyBjoCgiAAAiAAAiAQGMQgMBqDDtiFCAAAiAAAiAAAgkiAIGVIGOgKyAAAiAAAiAAAo1BAAKrMeyIUYAACIAACIAACCSIAARWgoyBroAACIAACIAACDQGAQisxrAjRgECIAACIAACIJAgAhBYCTIGugICIAACIAACINAYBCCwGsOOGAUIgAAIgAAIgECCCEBgJcgY6AoIgAAIgAAIgEBjEIDAagw7YhQgAAIgAAIgAAIJIgCBlSBjoCsgAAIgAAIgAAKNQQACqzHsiFGAAAiAAAiAAAgkiAAEVoKMga6AAAiAAAiAAAg0BgEIrMawI0YBAiAAAiAAAiCQIAIQWAkyBroCAiAAAiAAAiDQGAQgsBrDjhgFCIAACIAACIBAgghAYCXIGOgKCIAACIAACIBAYxCAwGoMO2IUIAACIAACIAACCSIAgZUgY6ArIAACIAACIAACjUEAAqsx7IhRgAAIgAAIgAAIJIgABFaCjIGugAAIgAAIgAAINAYBCKzGsCNGAQIgAAIgAAIgkCACEFgJMga6AgIgAAIgAAIg0BgEILAaw44YBQiAAAiAAAiAQIIIQGAlyBjoCgiAAAiAAAiAQGMQgMBqDDtiFCAAAiAAAiAAAgkiAIGVIGOgKyAAAiAAAiAAAo1BAAKrMeyIUYAACIAACIAACCSIAARWgoyBroAACIAACIAACDQGAQisxrAjRgECIAACIAACIJAgAhBYCTIGugICIAACIAACINAYBCCwGsOOGAUIgAAIgAAIgECCCEBgJcgY6AoIgAAIgAAIgEBjEIDAagw7YhQgAAIgAAIgAAIJIgCBlSBjoCsgAAIgAAIgAAKNQQACqzHsiFGAAAiAQCIJZLPZg4UQeSLqtm37hER2MuZOmaZ5IRFdQURH27b945ibj9KcyOVyx0opryKiqUKIJ4UQn+zu7n4xSiM4tzoCEFjVccNVIAACINBQBEzTPIqIflRhUHdHFUkQWOUF1qxZs3Zqamq6hIiOJ6IpROQS0V+J6MZ0On1zV1fXW9VOtFwul5NS3k9EbxCRI6X8Q1tb23UjabPavozH6yCwxqPVMWYQAAEQ8BFQAktK+ZgQ4rEgQFLKdY7j3BIFHgRWaYGVyWT2T6VSLHymEtHviOjXBc9Xiog+zh4nInqopaVl/tKlS1+Lwlydm81m7xBCHO+67lH5fH6Fen3u3Ll7DQwMPEJEz0+YMKF92bJlPdW0j2vKE4DAwgwBARAAARAgzYN1kW3bV8aFBAIrWGBNmzatefLkyXcR0RFCiFMsy/o+EUmPO4f2FkspLyeia23bXlyNPUzT5PanSyk/6TjOUxBY1VCs/hoIrOrZ4UoQAIEaETBN8yQi+gx/OVS4xXOFc9YS0WW2bfO/6/IwTfNSb7z7+QbwnG3b+4/GoKIILO3cS4UQz3o5PntzKEoIcUtra+tFKgylCSxLCHGblPJ6IvonIuonogf6+/s/v2bNmpfVGDs7O1ObN28+TgjBYbMDPdHxf0KIcy3LWqVESJQ+cNsl2l1nGMbp3d3dT+iMtbDdfxRCdbsS0ctSym+0tbVd7wuvsRA6QUq5hIh4/JsLf98qhBiQUp5XLgcrk8m8UwixVgjxjqampkNXrFjxd70PmUxmH8Mw2Mv0F93L1N7e/gHXda8jok8RUTOHE5lVa2vrnV1dXYPcRqlwrxDi36WUpxPRJ3xz6uFUKvWZgYGBFUKI14QQpmVZPBbKZrOThBDMfbClpSWjvGm5XK5NSmlLKXeWUk7P5/P/iGq7wti/KqVsLXjSPlvo9i9c152Tz+ff6Ozs3KGnp+cMIjrL48ohzjsGBgYWr169+vXR+DzEcQ8IrDgoog0QAIHYCHhig79coxxrbdueEeWCpJzricnbSvXHtu1ReU5XKbA2SSmbConT/+vl+XySiN5V+DIe8oJpAouHKKSUjwghXiokvR9MRP8spfzepk2bTlm/fj0LLmGa5tVExOLkj1LK/xJC7ExEpxHRJCnliY7jFPPEtP5W7AO3q3mEWBAuJ6KJQojj+G8p5TGO49jc7vz583fu7e1d6okQFhw/l1IeQUSHENH30un0aV1dXX1eHz5f6Ne3CkKAv/QdIhogImawpyd+Sia5ZzKZHQ3DWElEH3Jdtz2fz/+s0pzMZrPHCiH+h8WOlPI+IQTnah3LHInodtW3XC63t5SSRdQCInpvIa/rYiJ6hUWMlPJAIcR7iIi9YywcWRyWOpdWAAAgAElEQVQ+//zzz/9k33335bYzrusens/nOWTJAkstUiApZcZxnEf59Uwm837DMNjuedu2P+3xiGo7tjnnnP1DCPHo4ODgZ3baaaf+np6e7xARi1sWmN2eLUwiengkIdNKfON+f1Q+uHF3Gu2BAAg0LgHTNJ8tfFnst2DBAjrwQHZgbDu+9KUvFf8+dNn5Q69t/cfr9KtTvs3/HzVPT9zkTdN8kD1177/qRNrpA/sONf9IxzXFfydZYHmr0uZ2d3f/mfva3t7+Htd1eTwvFoTUbMdxXtG+oNmrc6TjOD/lc+fNm7dbf38/i5o9VQhL+9L+bTqdnqd5wf5FCLGmcNn6dDo9n19XAitiHx7Tv6Azmcw0wzD4C/wJ7369pmneRESnCiFOtizrTu5rZ2fnhJ6eHhYfLLRytm0/nMvlpkopeawsEtpt2/6TT6Cxh6nsKsJcLneclPIOFqdSygu2bt36g7Vr124JmmPt7e1TXNdlBuwxYqHzf1rfioJESnmS4zgcaiweXojw434PWakcLCX2C8nwxzmOc6/XBq+I5B88BhF9xbZt9kCy8DpaCMHnfNa27dvjsB23m8vlFhS8Yt8UQlxmWRavxOSwKQvki6SUl/jHGPfnMc72ILDipIm2QAAERkRA9+bccMMNw9oKElh8ghIiI7pxAi7WhaM+rtEWWKWS3PUE91Lero6OjnRfXx8Lln3Ul3q5HCxPALQrzwgLmc2bN+/a1NTUu3LlyleVWYLCUVH6YJrm11ij+5O9PY8ZC5Ki1yaVSr0mpWQBuFEPh3lCg8PV7HH6mm3bl2oCY7scqQhlGlg4zJZS8q8ETmrnEN/jUsqbtm7d2qWLrXL3y2az2wnQagSWEklCiB9ZlnWGF6pbWhA77HlsYjGpBG4ul7tZSnm08nbFbLt3CSFmWJb1tJoD2WyWPW8/IaKf2rb9b1q+WgI+vcFdgMBKrGnQMRBobAKemOKcIw4p8ZfXsPyj8gKr+KOWJEn6WQdHOOr/YIHF4xHEj2VJj3jjGm2BVYbkUImGKOImisDie3tf6lwv62wvvMWr6tTxFyXcIvRhg2maPyysyJuhh76Cxqn1lb1DN/rOYXcqu08f4FIV5URUBIFVvAXnLr3++uuHplKpL0opORS2o+fVuqStre2bnFvltXmxlLJDhTP9ApSIdufQoOM4L1QjsDSB/A72QBZCtHt6YUAO2e5S6NO57G2cOHHiS56QJj0/bKS20zxrWzl0KYTQS1RM8sKaf6iXlY8QWPX/XMYIQKBuCJRJ5i6O4ZBDDqF169YV/x3Vg+X3ANULFOWBS4oHS8+fKsUwgrj5exSB5YXiVP4NF+j8vuu6v2lqatrBdV32NO0eVWAZhrHZ71ULMa5y06coNOMUWPrNWGxt2bIlI6Vkgbd/Ien8y5Zl3ej39unXBHkOqxFY3jXs7fsMi1HDMA4ioq/yvzkZXwjBSe0cq/+5502607btcz2RyGHUEdlOmys7lTHAwxBY9fJ0Qz9BAARqSsDzVHE+Cq8MHDpYTPExdepUeve7302TJvEP1LdzrSCwkp+D5RdjIw0RZrNZUwixrODVvM22bV7tVixbENRuBJEX2oOVy+U+KqV0Ckngd3GIrNwHo1YCS93TNM33Sikf4hwzFhR9fX0sbGrqweJ7KxtIKU8TQsxkDzPf3zCMVG9vL1fk/7MQ4j4p5Q8L4eT5ypsWh+20lZN/UKHImj6catw4PFg1BozmQWC8EvCEFSfHDoX+WFQdfPDBw5LX/XxUrhUE1vgTWLlcbiGHhvQka54fKgeLE+KjerC4/EHYHCwhRK/nmfmbPwfLP0+1nKhL/HXDwoQINYF4nfIC6ffQwmW8YpBXBH7cSyrfLucrrhwsjzWvQOQ8tN97qxO/q8bHHKWUc4QQvyKiwwoLDw6zLOtv3nUjtp1WEmKyPwerHp+jEFj1aDX0GQQSSsA0TRZTLKqGeatOOOGEopdql112ISHefuxIKbf7/5e//OXi6Fhg6e/rSe4qV4nf/9kR23Kw9Bwm/X2+39D/vRynJL1fqv8qt2wMcrAqFhqN4D2KFCI0TbODiHhrl7vT6fT/x+UQvJDZBbyCjMsJVCOwtNDTsFWEpml+jIi4ZMMv0+n0Uc8888zAbrvtxnWsuF7U2Y7jcAmGohdt9uzZe6ZSqQtSqdTXV65c+Uw2m91DCMGrCJtTqdRsfo3P08o8lF1FqK1CdF3XPTqfz6/XP9baCsPV6XS684033tipBqsIN+g1r/j+XgHU+9hxWCiX8WaBzRzbtrnWHK9K5FxJLmHBCe9rNm7ceIxXXoPfG7HtvHsU93HkRP+2trZzVEmM6dOnt+6www5cL+4+y7J+kdBH4LBuQWDVg5XQRxCoAwL+ek5hvFVBw4IHaxuVsSrTEGarnFoJLK10w79qW8dwvSwW7rzC7pVqBFaFOlgDhmF0dHd3F5P/ePuaQu4RbyvDxVAfkVJyKYJ/9mpmsdiaZ9v2zz2vzVCZBV8drHcQ0eQQZRrmSylvJyIutsltqmrrHywIzX/hOlV637LZLHuPuHQEr+orWQdLfa5KlWlQqwMLK/I4BLhaSvkTvYhqNps9UwhxI+9dqIqIemxUcdT3SSkXOI7DJS2KRxy20wRqV6Hm1Sz2onm10LiIayfv1VgobPsZy7LuqYNHYnG5Cg4QAAEQqJqA57XiQpnFqutcu+rEE08cyqmK2jAE1tgKrAr2UgneamPoYd6ukeZg8b09TxEneM/xPCXrXNf9omEYXCzzU6qkQxSRx+0GVBnn+lUrBwYGzlq9ejUX7Bw6Aiq5cyVxa2Bg4BzfuVxm4Vivkj2XWVCV3LnUAte3KlsHi2/ohQIXFsozHOkVKOV6Uy8SUVchuf9af4V3XyX3iUT0NyHE5a2trXcob08lgeWJJa4BxmKNC5Gudl13PldR5/eUx08Icbc/F80rz3C8XnRU3W+ktlPtBFRy31pA9SvDMM7wV92P+nwZzfMhsEaTNu4FAg1GwO+18hcHrWa4EFhjI7CqsRWuAQEQKE0AAguzAwRAIDIBv9eKw4GcZxXHEU5gbV8Hy19HStXJ4rpS/hwsrzh0ydys0Xxf5VqNdR2sOGyHNkAABN4mAIGF2QACIBCJgJfoysm9xTAghwP1LW0iNRZwcjiB9faFpepIjbQfo3V9UupgjdZ4cR8QGC8EILDGi6UxThCIgYAeEozTa6V3DQJrG43RTnKPYXqgCRAAAY0ABBamAwiAQCgCurjicKAqFBrq4ggnQWBBYEWYLjgVBBJLAAIrsaZBx0AgOQRM0+RVgsXaVnoie1Adq0p1riq9jzpYw/dYHK06WMmZbegJCDQGAQisxrAjRgECNSNQSlzV6obwYMGDVau5hXZBYDQJQGCNJm3cCwTqjIBpmpzMXqxvFUcJhjDDh8CCwAozT3AOCCSdAARW0i2E/oHAGBEYC3HFQ4XAgsAaoymP24JArAQgsGLFicZAoDEI6Anto+W5UuTCCSzUwWqMmVZ6FN42L+2qYnh7e/sUby++3ubm5uzy5cs3NToDjK++CUBg1bf90HsQiJ2AV0T02dEMC+qDCCew3r4CdbDinQLaNjHH895v3h6Af+LtYNra2u7p6uriPQFrfpQQWDYRvdHS0jJn6dKlr9W8E7gBCIyAAATWCODhUhBoRAKmabK42q9Wda4qMYPA2kZoLOpgZTKZaalU6sdSyn2J6OnC3sc/I6JdeQ9AItqxMC9uT6fTp/n3vKtk02re9wusUm2YpnkhEV0RZt+/avqBa0CgWgIQWNWSw3Ug0IAEVN4VV2i/5JJLxmSEEFhjI7DmzZu3W39/P3uI3i+EWGBZ1q20bc8g8rxa/0VExxDRBbZtL6n15IDAqjVhtF9rAhBYtSaM9kGgTgjoeVcsrlhk1aLOFepgaXsjSkk/O2KbVtH3IuS9E9UehaNVByubzX5aCHF7ISx4i23bZypxpaZve3v7u1zXXc0hQynlDMdxXujo6Ej39fV1E9E+TU1Nh65YseLv6nzTNI8ioh8Vzr/Itu0rtXY+4LrudZ5XbCIRvSilvLGtre36rq6ut7Tr7yKioRysuXPn7jUwMPAIET0/YcKE9r6+vtle+/5P2NFCiNlSys9JKU9yHOf76oT58+fv3Nvbm+fQpxBihmVZ7KXDAQI1IQCBVROsaBQE6ovAWOdd6bTgwRoTD5YwTfOHRDSXiObYtr02aAbncrmbWbgQ0ZG2bS+LKrC8fSyXenldd0gp/yyE+DQRfbwg0r67cePGM9avX9/P9/Z7sPwCq7+/fycp5Se4L0R0LBFdXxBkjwohHpZSHkhEK4moe+PGjSeoNrPZ7MFCCBZYq/TX6+vTit7WCwEIrHqxFPoJAjUkMNZ5VxBY2zxY+jGaOVjlhJLeJ+XlFEIssizr2igCq7Ozc4eenh4WV9OklDMdx3mc2/ZeX05EH3Rd9/B8Pv+7MAJr2bJlPd552+VgaZ6qyUKIwyzL+pt27mV+z1YNP1poehwTgMAax8bH0EHA+9K5tBAOumQs867iEFj1bs2xFFjZbHYP9vwUksVT/lCfT2ANC/tFEVhEJHK53G5CiNSOO+64UV+NaJomz8HFUsoOx3E4D6yiB6ucwPKuv5qIFkopj3Uc50eawHsfwoP1/mmpj/5DYNWHndBLEKgZAdM0i4nMtdzAOUzn161bR48++ig99dRTxdNvuOGGYZep0OE2IbJ9Haww90jyOXoOFo/vkY5tuVmjkYM1SgKLhyMymczHDMO4mIg4vMcrE/XjaNu2fxyHwNLCgSts2/50JpP5f4Zh/G8hHJnn//tzzJI8N9C3+iQAgVWfdkOvQSAWAp7nYMy8V6+88grdeeedQ6JKH5RKtFevDRdY2159/Ym/0u8uuHPUhEgs0H2NKIH77i/NoXfO/ODQu40WIuSB5XK546SUd3AJCCnl9VLKhydMmNAzODj4RSnleXqphUo5WJU8WFrocSqHCQv3msV5XsqjVQtbok0Q0AlAYGE+gMA4JjCW3qu77rqL2GulHbyC7SFvddlJEc1yu23bJ0e8JhGn61sSBXVoNDxY7FmqdZJ7JpN5pxBirRDCUKsQ1XiDalmNVGB5XrCziOg6IcQJhYT6EzjPS8/JSsQEQCcalgAEVsOaFgMDgfIExsp7xSHAG2+80S+sLrNt+znvS3E/IrqNi516f8oNhK95zrbtGfVqb28FJxcdCxKVa0drbKpMgxDiOsuyFvlDaF4YkTf/5vIdkcs0cBFTwzBW8Qo+27b/TW9fzcU4PVjcz0wm834vLPgnLiVBRI5t26cjPFivn5b66jcEVn3ZC70FgdgIqJWDeu5VreteWZbFOUVqDFwK4GQlrGIbGBqqioC38o5LG0wTQnzWsiyuQ1XMz+Nw2+bNm28RQvy7v9BoNpu9QwhxvOu6R+Xz+RXe+RN6enq+44nGYh0sLc+LUqnU7JUrVz7D52az2cOEEPd7FeOrzsGSUh7nOM69+uCnTZvWPHny5PuIqKPQ7369j1VBwkUgEIEABFYEWDgVBBqFwFh4r9hrpRLYPWHFIUEcCSLgeXwe8DyHvNqAY7iciM5b5fCWOdttlZPL5XJSShZIb7CHiIgGvLpWU72hqUKjvIpwCedaSSlfEkJwwvkkIjqc0+mIaLdqPFjZbNYUQiwjog2Ftn7iuu4N+Xx+vcKqFVB90h+aTBB6dKUBCUBgNaBRMSQQqEQgyHtV6ZqRvK+JKw7psdcqsJDlSO6Ba+MhUGKzZ66w/g4iuru3t/f0tWvXbtHuxsKJc5x42ePentC6T0qZF0L8NxFdoyq5d3Z2smfrbCL6iifY/iaEuKCwkXRz4Vremmeo6nvYHCxuc8uWLVdLKbn6fJPruvOVJ437aJrmewvC6iHDMO63LOuMeCihFRCoTAACqzIjnAECDUVAVW0frbpXPnE1AyHB+ptOM2fO3LWpqelWIQSH2p50XfcYVRA06aPJZrO8dc6dUsr5qsZW0vuM/jUGAQisxrAjRgECoQmo8GDhb142H/q6ak7Ucq7guaoGYIKu6ezsTPX09JwipTzCdd1TVq1axSG5RB9eIVTOwdqlpaUls3Tp0tcS3WF0rqEIQGA1lDkxGBCoTECVBai1wPKtFmTPFcKClc2DM2IgMGfOnAMGBwcXEtFMItpfSnmK4zi8MhUHCIwaAQisUUONG4FAMgio2lf+Sulx9o4LiF522WWqSS7BwFuh4ACBUSGglYRIFW54aTqd/pa+Nc+odAI3GfcEILDG/RQAgPFEYLTyr/TQoG3b+48nxhgrCIAACDABCCzMAxAYRwT8+Ve1qHv16quv6t6r/ZHUPo4mGIYKAiAwRAACC5MBBMYRAVWeYcGCBXTggQfWZOSa9wqhwZoQRqMgAAL1QAACqx6shD6CQAwERiM86Mu9gvcqBruhCRAAgfokAIFVn3ZDr0EgMgHTNKcXKnI/yJ4r9mDV4oD3qhZU0SYIgEA9EoDAqkeroc8gUAUB0zR5M+HbDjnkEOL9B2tx8MpB9mIREcoy1AIw2gQBEKgbAhBYdWMqdBQERkag1gVGtfDgc1g5ODJb4WoQAIH6JwCBVf82xAhAIBSBWgusdevW0V133cV9WWvb9oxQncJJIAACINCgBCCwGtSwGBYI+AmYpsmVrE/i8CCHCeM+kH8VN1G0BwIgUM8EILDq2XroOwhEIKC2yNFLNMRZB0vb1Bn5VxHsglNBAAQakwAEVmPaFaMCge0IBAmsODFBYMVJE22BAAjUOwEIrHq3IPoPAiEJqCKjl1xyCU2aNCnkVeFP01YQov5VeGw4EwRAoEEJQGA1qGExLBDwE6j1Js9f+tKXire0bRvPFUw/EACBcU8AD8JxPwUAYLwQgMAaL5bGOEEABJJAAAIrCVZAH0BgFAhAYI0CZNwCBEAABDwCEFiYCiAwTghAYI0TQ2OYIAACiSAAgZUIM6ATIFB7AhBYtWeMO4AACICAIgCBhbkAAuOEQJDAirMOFpLcx8lEwjBBAARCEYDACoUJJ4FA/ROAB6v+bYgRgAAI1A8BCKz6sRV6CgIjIgCBNSJ8uBgEQAAEIhGAwIqECyeDQP0SgMCqX9uh5yAAAvVHAAKr/myGHoNAVQQgsKrChotAAARAoCoCEFhVYcNFIFB/BCCw6s9m6DEIgED9EoDAql/boecgEIkABFYkXDgZBEAABEZEAAJrRPhwMQjUD4FyAmvdunX09NNPFwfz8ssv0yuvvFL8wwdvDK02h951111p6tSp9O53v3u7DaNRpqF+5gJ6CgIgUHsCEFi1Z4w7gEAiCOgC66mnnqInn3ySHn300SEhFbWTBx54IPGfQw45pCi2ILCiEsT5IAACjUwAAquRrYuxgYBGQAksFkUssPSDRRJ7pvhgL5XutdK9WSzK+Fr9Nb5Gb9O2bTxXMPNAAATGPQE8CMf9FACA8UJACSw1XiWq+O9qDhZa7AFj0aXCiV47+9u2/Vw1beIaEAABEGgUAhBYjWJJjAMEShAwTXM6ET2oCyvTNLfLoaoWIIsr27b9Qutk27Zvr7ZNXAcCIAAC9U4AAqveLYj+g0AZAgUhdSkRXcKncBgvl8sV/67FwR6tO++8U/dmXVYQXnx/HCAAAiAw7ghAYI07k2PA44WAaZrstWLvVVFULViwoOTQ2QvFKwlfffXVYasI1epB/ptzs3bZZZfiCsJyIu2uu+4qtuUdlxHR7QgZjpdZh3GCAAgoAhBYmAsg0IAEdHHFwqqUILIsq6qVhCy4Dj744KJHLOjwtbuWiDhkiLysBpxrGBIIgEAwAQgszAwQaDACSlyxCDrxxBMDxRULIM6bUocSTPx/VePqssvY+UR0ySWXFMN+XB+La2Vp3qliHlcpoeULGSJc2GDzDMMBARAoTwACCzMksQR0L4zWSfaCsEeEv7Dr1iPi5UZ9phA+2y+EAUJ7gPScK/ZccekFId7+mLNI4hCeKtPAAokT3tVKQinl0PmqrtUNN9ww1EV+n8OIfHC+ld4O349DiP773XTTTSovK5TIMk2TmdzmsanEp9Hnw3O2be8fYo7gFBAAgYQRgMBKmEHQnbcJ+MsK+NistW17Rj3yMk3zJE9AROk+5zGdXO4CfbXgCSecMCSa1DUshm688cbif/3CKqjdIIHlP4+9WewJYw9XKY+Zz1tWcXWhaZosrphRlKNh5wPqikWZBjgXBJJDAAIrObZAT3wEgrZ24S9yL3RVt7/slWfOnxsVJGhYwLDHiY9yX7Se1+dZPo+9USyw9EMXV5US3tV1YQQWn6sS5FlolQoZ+kRW2TpZyu6l+FzzwAeHhvbqP/roq6f+kf9f9/Ph1KsOoAPe3zo0tvOP+G1Fu+OhAQIgkFwCEFjJtc2471mpvfPUF3+9A9JDbzyWUoImynhZ4HDOVClxxeHAUonpfp5hBVaQyArK/WJh7CtIWtaEpfjoAosbUEKk3udDqXHBg1XvlkX/xysBCKzxavk6GDcE1jYjRRFYLK5UaQUlfFSyehRxVU7wlZs6ylPFfWAPlL8vHKIMK7LCCCxJRIs9T08dTOmyXWSBxeNRD2V4sOrdouj/eCcAgTXeZ0CCx19JYPm/gBM8lGFdq+SpCuvZUo2qulNBAooFDYcHw4YF9Y5G8WCp61RVdw5tBnnTlAALCmOqNirxKeXp8b9eL/NBCSl4sOrFYugnCIQjAIEVjhPOGgMCEFjDPVhBglLLSSP/+yp/K0johDFnNQJLec3UCkN/sj33V3mx/N42CKy3c8uYBTxYYWYpzgGB5BKAwEqubcZ9zyCwKgss5REK8l6pnKdyhUbLTbJqBRa3qZLqg8RdOY8bXwsP1jarQGCN+0cgANQ5gXEpsOZc89IBKeHyNiL9YsCd8cCFez1f53Yc6n7Hkg2fJBLLSMjfTXyzyey67J1b6nVsQQKL6zB9+ctfLg6JPTZ63SZ+rR7+X6r/pepOlRuvCgEqEaXGr4SXPzQYhU+p/uh1rsq1p/qmiz8+n4uV8nvctzPPPHNY3axy9lX90UNpfP7i+U8U50Mxh0mr41Uv86FU/8eDwJo7d+5eAwMDjxDR8xMmTGhftmxZT5KfV6Zp8pLedillxnGcR5PcV/Rt7AkkUmDNW/JCThDdJ4l+vnzRHrOCMM1b8sJqQfQxSXTM8kV7WFFQegJrFRH10qBx+LILdn8pyvXevWeGvObzyxbtcXPIc0d82twlGz4hSDwgiB7rf8eWduuL79464kbHqAF4sMp7sFR4MMhLVK33SpVcYA+UKiLKQkhtFB1lKpTzYqn+BYUJ4cEaGw+WaZpHEdGPAmz8BhH9VghxoWVZ/MOUc/FjORpRYHV0dKT7+vq6iegTPkguEW0goq6BgYHLVq9e/XosENFIYgmMS4FVyhphRdu8JS9cJog+orWzCxEdREQvE9Gv9fallN9cfv6e+bhnQBgRGvc9R7s9CKzyAquUl4qvqia859vaZjtzl9t6J2hu6Plh/jClChMGFUSFwBpbgSWlfEwI8ZiyqZRydyHE4UTULIS42LKsq+MSWQ0usD5ERCy03vRYpojo40Q0lYgeamlpmb906dLXRvu5ivuNHgEILI11WIHlN89YiJ2xuOfoTcttd4LACiew/PlXKrm93Eo9vy39hUi5VhZ7rVgk8R8Wc8qjFSWnKyhMyPcu10cIrLEVWER0kW3bV+pzxDTN93piIe267uH5fP53cTwPGlxg7dPU1HToihUr/q5YdXZ2Tujp6fkfIjpeSnms4zhBHsM40KKNBBBoGIGlBEfhe/kXRPI2InEVEe1DRANE9LA7MPDpFRfuU5zoR179t/cMGqmHpaSXmuTgdFekLpeCPu+zx5thw49hxM6RX3vxnYOu+02SYi4RpYmohyTd0d874QLrsl03q3vnLnm5rWmHvosEEW+LsivniRW6/LgUYsHyhVN+ofpORJP1/kqiNRxODeqLEo5E8jQicSQRzSmkrEwsetykvHDZoj2+Q0IMuf2nX/psS3rixGuFENyHNJF8jYT4b0lyFyHFCWG5jHR+Q2CVF1ilvEDlvEOlbKJCduVEmV7jyl/MtFS7Srj5c8HiElh6HSx/HSnuk15XKqn/V3W8xroOlhYi3E5geT94vkZEXyGio23b/rFnc5HL5WZIKa8homnea+sMwzi9u7t7W3Kcd8yePXvPVCrFezXx86eZiH4jhLheSsnP6qEcrFL90EJvw4RLZ2dnavPmzccJIbjC7oGe2QP7MGvWrJ2ampr4vP/wnq8vSym/0dbWdn1XV9dbPiF0tjfeXaWULwkh+Jl4qJRyVrkcrFL9VG2bpnkhEV2hC9lSuV3ZbPZgIQRHQLpt2x7aniGIJRFdTkTn8n30fLaAMXPI977BwcHFq1at4pAljhoRaESBxahYLTwhtoXs/h8R7UuC7P4dtsznnCS/wOo3jPcJQQcJKU4lkgcKKW4lQb8fHBhYqkRZOf6VBFbHVS/tToabJ0HvJyF/TpJ+JUlkBNE/8Q4om3t7j1p76f69LGzaWlr4wWVKoj8Kknki8QEiOrRQT7FPkOzse2viz5t32HqckOJDUshTiMRTUsj/FmQ8s2zhlGVlBNanCguTOB+LxdxvSchWkoLDmoPDBJOUouPaF+8rnMP5GBs55CmJmgTRwURyIpEYgMAa2aexkocmbB0sf4K76lWp10v1ulyo0X9NKY9UVIFVSnhxO5X4oA7WyOZfqatDCiwWHUfatr2M28nlcsdJKe8gohcLoa/vSyl3FUIc54mcebZt/5zPa29vn+K6rl3I8eLn2bqCB+dPRLRHYeP26Z7Y+pkSBREFFgu8xVJKFhfPSimX849Hrw8TpZTHOI7D96X58+fv3Nvbu9TLjVohhPi5lPII3l2KiL6XTqdP6+rq6uPvD9M0eYfzL7DwI6KfEFETEWWIaKeCiHmjWoHV2dm5Q09Pzw+JKCulnOs4zmpPvAYmz4IjKjUAACAASURBVAcJLI/lGtr2/aGz/KTXz3WKpW/MzOFhb/wmL/Z1XXd2Pp9vmEVetflkVN9qIwqsQSHlZx44f8/7GcsRV/59H9lk/K8kmiQNOXvFeXv+2i+w7l+8NwsxqkmI8G3B0iGJzl++aI/r+F7bxNTEZUTiMCnk8csX7rn0iGtemiXJvZ8E/W5zb+8MFl1ev74iiK4hEsuXLZrCwof7GrgQoIzAmlkUmW9OOE55zOYteXGxIHklkbhz2aIpny62e+2G+UKKuyU/rAYGZiuB2fG1lz5Igy4vJtgZAqv6D1wYARFWYJVKFC+XQB7U8yger3LCKKjtUon45RL0IbC2kRztVYTlBJYWIuQ8rBmWZT1tmiYX7uLFQk+1tLTMUflEmUzm44ZhcO7Rqo0bN56wfv36ftM0OW/rfCHEFa2trZd1dXUN+gTaL6sRWJoAeUzPacpkMtO8PjyRTqfndXV19ZqmeRMRncqeecuy7uT7ayE7Flo527YfNk2Tk9P5WfdEf3//vDVr1hS/HzKZzP6pVMqRUr4zpMAKysFiEbR3IbJyoW3b16pctigerIgsO4iIvwtvsG37HOXUzeVyF0kpL5NSLnAch7ngqAGBhhNYQSsP/cJpNAXWvKs3/JMwxEPFMNtg6pP6isWOa17oJCF/QMK4fdnCKadpYc7f6gKLxdjO73jHXka/8eaPL5j8QpUCa7sVl0Fi7IhrXvjPYrhUisXLzp/Cbv+ho1oBWu28RYhwG7lKgqOUIIvKvVThT70dPXE9SvtBKx2rHRc8WFHIhz9XCawySe5cUuMzlmXdw616oS7+kj7JcZzvqztNmzatefLkyewF/1fXdQ9taWl5zVtV9y4lztS5QTlYUTxYpmly2PJLruselc/nV2ijZS8U9ynDOWOpVOo1KeVP2Svf0tKS0ZPLTdNkL9pKIvpaYcPyS0uNyxtzxTINZVYRFrsnhPirlPL/s22bvVDFI6zA0tqeKqX8pOM4T4Vkeb0msFhY7vDWW29NMgxjc9JLY4Sfwck7EwJLDk6vpQdLE03PcShPnwKGK97NYT5J4qecP+XlX63yVig+J0jeLQy3a+m5ez2u50jVUmCVE1FJEFiogyWH6kYFeap0PlEfNyywdtlll+3qUvnrXqm6XFHb1+uWlfJgoQ7W2/YdQw9WkGn/7CVlP+4TBez54R9iQ1/03vsLOD2DPT3Nzc1/L1XraoQCa4Npmhxum1Ep8V7zdP1fIfeK88D0g/O2zi8Iwgc4z6lcraswdbDK5GBxOPNDUsrbiWgvDhioEGpYgVVuUUDQe1o4kRcp/FRK+T1OS3Ecp/hDHUdtCUBg1VhgdSx54Qwi+nY5M6oEdT4nIMmdvbqvSSmW9Gyd8vW1lwpO2q8mRBjKg5V0gcVjr6YEQW0/RtFar9Zz4/dUxRUijJKzFXWFIkKEledGUvYiDPIczZs3b7f+/n7O3eEFQ7Nt2/4tj6iSl8Yb9eu1FFjsffE8Y9ut1vNTL1PjSz/17hoLrOK9MpnMbMMwOBfsftu2OTVD1kpg8f0Cktz55T8JIb5oWRaHeGOra1Z5to+vMxItsDiBb9nCKTP93hvaltfE7tVDVD5QuUTzMQ0RfvXFucKV9xIJW+VPhZ1ic5ds2NcgOoZIfIkfcIUE0huXn78n/xsCy6vkHpZlks6LS2AhyX2bVUsJlCTZvFxfkiywuN/ZbPbTQgj2utxq2/bpKo8nrPcoqtclQogwtAcrl8t9VErpCCHusiyLf/SWPGrowVICax/DMLh6/V+0vLNQSe5RWfoGyR60vVzXnS+EWEyclyzliSgVUbsnRSIFllaKYDOJpk8uWzh52FLSjms37klygFd27JQS8pP3L9zzD0kVWHO/uuHDwhWrBMlN/hwsv1mLVdgFHUSDZC9fvOcf1fuqDZK0gctKcEiziiT3UB6sjiUbvkkkvliocr9o2aI9vqr3MQkhQu4PPFjbrFIqOT2KR4rb0TdgDtrTUM0Bdb8om0eX8njFVaYBAiu+L4cQwuYDenK3l/90tj8Hy98jzdu1txDiMMuy/jb0bAvYKidEP4Y8VmFzsIQQvYViqfyd8Td/Dpa/v1oO1nZ1qkYYIlQCixPw2XP0y3Q6PZ/LQ4T1YGUymR0Nw+B8sQPC5LPxgoNUKrVnX1/fgypZnzuh5Z0Vw6LxzSK0pBNIpMDKfevJic1vtDokiFdcfHvZwikLhrxY27xXHEP/PEn6Sf+OW7JceiFGgfVxaYhjl583RU+YLDtryt27OJa3WpeSpKwQ9NUHzptyvhpLxzX/OJDE4LWGMXjF0vP2fuyIJRuukiQWk6Rbli2a8nl13vxrXzjYldLhkgwT30rN4P0FtdyuYV6+cnWw/Kv/gs6df80L011BvAT7eX0bIawijO/BEZcHq5TAUuLFX3uq3Aj0QqN6xfaRFhot1cdym1RX4jNsL8JC/ZJSdaR4vKiDFX7elltFmM1mjxVC/IDzlNTKQC2v6a+u687Rlvuzp4RDXzu1trZ+m1cMmqZ5FhF9g2tVWZbFNaCKYSmtzMPQKkJvBSALkF97KwCL9alM0/xYodYWl2HYogp4llpFqJ3LIuaoZ555ZmC33Xa7VQjx71LKsx3H+Zbqg1dT6oJUKvX1lStXPpPNZv+lIAQ5QvIn3+rIqKsIAwuNbt68+etCiDM5d822bfYkMYeFUsolhTI6Z9u2fb1nNb0ExT1KCEVhmcvlbpZSflZfOcltqzClEOJ7lTx64WcQzvQTSKTA4k56X+j8YdqHSG4gElw5mPdy4tof+xUFQMqYt+zc3Ys5AXEIrCGBQ/RXIrHeMAYuZ+FTadpUrIO1rcRBcSxS0v8ZQi6TZLyPpJxNgqQgceIDi6Ys1+plfYDrYBGJnwiidxK5M4jEjlLQl5cv3KOYz9V+3YZ3NQ2Kn5Kkd5KQv5JScKHRS0YqsLzw6zYBS7RpeB0segfX0kKZhkozovz7lQRE2DINpbxA5UoglOuZ7skKOi/qVjncRqk8sXL1tCrxwSrCkc2/UleXE1he/SZ+hh0ipexwHIf3JOSVegsLtZe46jvvq3eHlPIvXg2qYbWltHpMh/lqN/HWMXw8rsJl3r24HiDXnSrWedK26+ECyX/RKqSXq4M1YBhGR3d3N7dRLLNgGAb/cObvkEek5NQN+ueAul16m/46WCwMm6ss08DdONi75+8GBwfblSjVSl7sWKhTxbWxXiWiDxcKgr6/UEDUIKJifhg3UIbldjXFtNISB3C7Qgi22we5BhcXsTYMw+zu7v5VbWYUWk2swGLTFKufD8qLuVyJVrmci192pVLi8vvPnfIPZcI4BFZR4KTcu4noUyRpi2uIo1YsnDK0lLbUdKkksIbGMryS+1aS9Asp6AvLF+3BK1uKR+c3np/U25e6UZDIFdKMeI9DruT+tJDi0gcW7X6vno/WsWTDqUT0VSKxMy8zXrZoj7kjFliqRtcOLZeTlKdua3tbJXeSxYJ8B0FgjezBUUlAhBVY3AvVlr/EQtQwoRpRnJs9KwHIbVczplLXQGCNbP5VI7D4mlwul5NSck2lB9kr5FU+91dy5++Uv7KnqrW19U5V74qv9zxF7KU5VlVyL1V9PKBS+VNSyiuFEPxd8EF9C5qASu78zFw5MDBw1urVq/+qj7dEVXNrYGDgHP1crz7WF6SUC4UQu2uV3HeRUn4xpMDyb/bMXeGCrHcHbfZsmubMQl4Ue9ZYAPIYHirU3Pp24f43Fx7LawMquQ9jGVQVX+N+NRdVFaL4XcGV3B82DONcf7X92sys8dtqogXW+DVLAkeuFhZI+ogg48gHzt+9WIG4lgfqYG2jWy7nTHmI/PsDVhMm9NtypLlupbxUKhxZKperkgCFwKrlpw5t1yuBTCajkuef8UK2LKRwjCEBCKwxhJ/EWxcrzO8w8X+ES12qGj7384glL86TJO8s7Gf4QqVk/bjGFSSwxkMdrG9+85vDEKq6U/7X+aRCYcTin4MPPphOOOHtXFX2RN10003FBPYzzzyzuHFz1KPcfSu19eijjxaT8Pnw91v1mRPq+Y//KHVf9fqwHCwpafH8bVveFffyk2/XkeLX6uH/pfo/2nWwKtkU7yeDAIf9hBAXDgwMnKclruthzWtVblcyejx+ewGBNX5tHzjybSs4OU9BTC2ktq0nkj/T9kMkQfS5BxbtwcXqan6MZw+WEgalBKV6/8knnywKKT70QqH8vhI57Cm6+OKLiwVE9XYr/V8JGr1AaNjrlfeKRR9vIK2ue/nll+nyy3nbuO37q/pT6r5BAovbQZmGmn8UcYMEEchms3OEELzVz6AQ4gEvR03tqfiEl1fFoUgcY0wAAmuMDZDE22vFTnnH+cmFfbO4uOnjwpBnP3DenrzdxKgc41VgRfFgsSHYU8Riyu8RYu8Vv8chOb+HK4wBq/VgseDjeyphp99Lea/Yo8aetaAjigcLAiuMJXFOoxGYNWvWvk1NTZdreVW8X+L3gnK7Gm3s9TQeCKx6stY462slgVXvOEolcSuB5ffohBkve6pY2PDB17PHSIUK/QJMta/a9f/fL3Qqnc/vq/IL3AfOC+Otd9Tx6quvFlcVhj2U50ydX8mDFbbdpJ5XKrfMtm08p5NqNPQLBMoQwAcX0yOxBMa7wGLDcGjtrLO4hFC4g4UNe4aUyOLrWdiosFw2m+XVYEONlQr58Qm6wPKfpxrQX3ccp5gPxofK+9Lf/8///M+iZyvswUJTv15xKFUHK2y7ST2vmEPGwtjrIHKwkmop9AsEwhGAwArHCWeNAYEggaUXxKzXX/ZqXCo/SaFVq+f0ECGP18uxes627f1LmcE0Ta4NxzVu9gtKHteTzsuF5/T2o4QIVVhQF1d6WyqMya9Vsptpms/yOHRvnC74dIH1zO+20H9f8EzxVpXaHYMpHOqWaj4c88V9aNrMtz1+EFih8OEkEEgsAQisxJoGHVNfPCVI3G7b9sn1SMk0TRZCXBQwysF1cGaUu6AgrC7l3HE+R3mq2AOkDvZkqXAhe7hYiH3kIx8Zet8fAlQeo+uv31ZYOihEyEn2d999d3G1Ird5/PHHD61YVOezuONzvGOGbdtrK4zjNiI6KQqcgiBr2PlQr8Ixov1wOgg0HAEIrIYzaeMMyDTNoC/a5wpfvuzNKSs2kkzB8zaxEAorIkKLB11k+T1AzEQv38D/Z1HEnrSgMg7lPFh6Ar1qRw9NKv58ngpPcmH3QgiRRWDZw+PDtmevHP8pdzT6fKgorCvxxPsgAAJjQwACa2y4464gUDMCSmSxePrCF74wlI+lix72Kv3yl78sCi4lkFhkTZ06tXg+/7niCt4yjuiiiy4qnqfypzjXSh18HnvBgupZ8TWcd+XdA0KhZhZHwyAAAkkkAIGVRKugTyAwQgIqj4mb4bAdl2nwHyx8WGg9/fTTkZLPlSArJaz4fRZjLK68A+JqhPbE5SAAAvVHAAKr/myGHoNAKAJ6iJVzslhkqdWFQWKLRRGLLRZe6o86X3m1uOxCuXa4Xd9qQYirUNbCSSAAAo1GAAKr0SyK8YCARkDPyeIQIHuzSomskYJjUcbJ7FophlA5VyO9L64HARAAgSQSgMBKolXQJxCIkYBpmpxMz0n1xYRx9kBlMplYhdYPf/jDYrhROyquFoxxiGgKBEAABBJHAAIrcSZBh0AgfgLeyjyuLzV0cNiQk9p33XXXYsX1SnsT+t/nJHkOKfqEFbe/v23bvLoPBwiAAAiMWwIQWOPW9Bj4eCOg6opxqNBfUV2tIGTBxYeee6XysbiOFh9Booq9YkpooW7TeJtZGC8IgEAQAQgszAsQGCcElMD6xje+URRYLJSqWUGocLGoYs8XryZkQXb22WcX34LAGicTCsMEARAoSwACCxMEBMYJAV1g6Xv8sWeKBdczzzxT3ByaQ4GqPpaq0M5CikOJfB17uw444ICh/6vQ4TnnnAOBNU7mEoYJAiBQmQAEVmVGOAMEGoKALrBqMSB4sGpBFW2CAAjUKwEIrHq1HPoNAhEJKIH19a9/vXilf29Bf3NR34cHK6JBcDoIgEBDE4DAamjzYnAg8DYBeLAwG0AABEBg9AhAYI0ea9wJBMaUgN+DFXdn4MGKmyjaAwEQqGcCEFj1bD30HQQiEIDAigALp4IACIDACAlAYI0QIC4HgXohAIFVL5ZCP0EABBqBAARWI1gRYwCBEAQgsEJAwikgAAIgEBMBCKyYQKIZEEg6ASWwrrvuupp09Stf+UqxXRQarQleNAoCIFBnBCCw6sxg6C4IVEtA92DphUaj7kFY6nwIrGotg+tAAAQakQAEViNaFWMCgQAC8GBhWoAACIDA6BGAwBo91rgTCIwpAb/AilpI1N95//XwYI2peXFzEACBhBGAwEqYQdAdEKgVAdM0nyWi/RYvXlzcpDmu0KBq55prrlF7GO5v2/ZztRoH2gUBEACBeiAAgVUPVkIfQSAGArrAmjRpUgwtDm/i6quvhsCKnSoaBAEQqFcCEFj1ajn0GwQiEjBN80Eimn766afT1KlTt9uL0B/yi/p/eLAiGgSngwAINDQBCKyGNi8GBwJvE1AC64wzzigKrLiPm2++mZ5++mludoZt22vjbh/tgQAIgEA9EYDAqidroa8gMAICpmneRkQnHXfccXTQQQeNoKXgS++55x761a9+xW+ebNv27bHfAA2CAAiAQB0RgMCqI2OhqyAwEgK1FlgsrlhkFcKQa23bnjGSvuJaEAABEKh3AhBY9W5B9B8EQhIwTfMkIrqNvVfsxarFce6556pmsZKwFoDRJgiAQN0QgMCqG1OhoyAwMgKjIbCQ6D4yG+FqEACBxiEAgdU4tsRIQKAsAdM0pxPRg5zgftppp9WE1qpVq4j/FOpt3W7b9sk1uQkaBQEQAIE6IACBVQdGQhdBIC4Cqpr7+eefT1wLK+49CV955RX6zne+g3pYcRkM7YAACNQtAQisujUdOg4C0QmoYqPswapFqQbu0b333qtWE15m2/al0XuJK0AABECg/glAYNW/DTECEAhNQK0knD17NmUymaIHSx1RC4uWOp9rYbEXyzuQ7B7aOjgRBECgkQhAYDWSNTEWEKhAQOVhHXDAAcQV3eMOEar28vk8rV69mnvDBUe5Lhb2JsTsBAEQGFcEILDGlbkxWBAgUmFCzsPiTZ9rdfCKwldffZWbR6iwVpDRLgiAQGIJQGAl1jToGAjUhoDaMqezs7MmFd1Vr3k1oefF4pcQKqyNOdEqCIBAQglAYCXUMOgWCNSKgGmanHh+CRccZZHFuVSlDhXyq/Z9LVQIkVUrg6JdEACBRBKAwEqkWdApEKgdAZWHxXdYtGhRTcOEfI+urq7iqkLDMP7muu5hyMeqnW3RMgiAQHIIQGAlxxboCQiMGgGVh1XrMKEa0JIlS4r5WBBZo2Zi3AgEQGCMCUBgjbEBcHsQGAsCKkzIqwlrVdXdPy4lsrzXeWXh7WMxdtwTBEAABEaDAATWaFDGPUAggQRG24vFCHyJ7yyweIUhSjgkcH6gSyAAAiMjAIE1Mn64GgTqloDuxfrc5z43auNYv359cXWhV8KB7ztMaJmmuR8R3VZ4nf/mP+UOFmdca6uuhZpni88EjPc527b3HzXj4EYgAAKxEYDAig0lGgKB+iPg92LVqvCov13es3DNmjXEVd81oVUUSrzCsSCaeGPqKMda27ZnRLkgKeeapnmSJygDu2TbNp7TSTEW+gECEQjggxsBFk4FgUYjMFZeLMXxmWeeKXqz+G//wV41zhFTB6945OOQm62h17a+/BI9diHrE6pbT4+qS/a+s66ltvd8cGhs687IFf8NgdVonzqMZ7wQgMAaL5bGOEGgBAHdizVt2rQx4cQCS//DFeYXLlw4rC9BAotPUEJkTDoe40114aiPCwIrRshoCgRGkQAE1ijCxq1AIIkElBeLRc2pp55KkyZNqtkehWFCkLyFDx+86lA/X71eSogkkW2UPkFgRaGFc0Eg+QQgsJJvI/QQBGpOQHmxZs2aRfxnLA/lqWKBpR+VPFh+gTKWY4hyb+WBg8CKQg3ngkDyCUBgJd9G6CEI1JyAt3LvQV7FNnPmzKLI4i102IOkjtH6v9+Dpe5fyYMFgVXzaYIbgAAIRCAAgRUBFk4FgUYmoEKFPEbOf+KQ4Vgc8GBto44k97GYfbgnCMRHAAIrPpZoCQTqnoA/H2ssRJbyVF1zzTXDeMKDVffTq+wA2tvbpxT2qlxT2CKzt7m5Obt8+fJNjTTiXC63QEr5dSI607bt/2qksWEswQQgsDAzQAAEhhFQ+VgqVDjaeCCwxsaDZZrmUUT0owr2vtu27RNqMSc8gWUT0RstLS1zli5d+lot7qPaNE3zQiK6gohellLOdBzn8VL3y2azewghOIT+3sKfqhiYpvl5IrpeSnmy4zh31XJsaDsZBCCwkmEH9AIEEkNAz8c65phjqFzpBrXKr1Tnq3lfF1j69fBg1XaKKIElpXxMCPFY0N2klOscx7mltj0ZndY1gcU3vMa27cVlBNanhRC844BRrcAa6ajmzp2718DAwCNE9PyECRPaly1b1jPSNnF9bQlAYNWWL1oHgbokoOdjnXfeeaOajwUP1ph7sC6ybfvKupy4ETrtCSzeOcAloqellDMcx3nB30RnZ+cOPT09y4noU57AuqdWXrxy3YfAimDchJwKgZUQQ6AbIJA0ArrIOvfcc0dNZC1evM2RcPXVVw9Dol4vVc4AqwhHNoO0EGEogeUJjzOI6Cwi2puIthLRrwzDOKO7u/sJvTezZs3aqampibdA+g8i2pXDgER03+Dg4OJVq1Zt4HPLCYj29vYPuK57nSdymonoj0KIsyzLWlXYWqm41NU0TQ67tRPRl4mI+3WQEGKxZVnXBpHxBNZXiMghomOklCc5jvN9/7mmaX6isIEAbx/weyKaSkR5XWCF5aB5zI62bfvHep+FEMdKKY8gIt6Pckci+hsRfdG27aUdHR2tfX193UTE/dCPh3VPVkhGKgx8qRDiWSnlVZ7t3hBC3NLa2npRV1fXW+omEcZWZF9uHMpO3HZnZ2dq8+bNxwkheE4c6L23zjCM0/1zJ8y4Rjbza3c1BFbt2KJlEKh7AqZp8qbLxb1oOFz44Q9/eKh8gyrbEPffSkhxkrteaBQCq7bTKYrA8r54/6cgOo4lokeklHcZhvFPLFKIaMAwDLO7u/tX3OP58+fv3Nvbu9QTCJxj9bD3b5OInnJdd3Y+n3++lMAyTfNjRMQeJP6+uoOIBvk7moimFETCZyzLukcTK8exR0pKucUwjM1EdJ1lWTeWEVjnSinPFEKw0PjNxo0bj1m/fn2/dr4wTZNDoicIIS6TUnLeVrcSWFE4lBFYLO5Y4LxMRD8jorYCIy5GNyClzGzatOk3u+2226eEEO8peNAu93LGuEjc85s2bXqI+xuBkRJYm6SUTUKI//XE7icL+2G+q8B2SFxHHBsLrLLjcBznUY+ryOVyi6WUPBYWeWzbiUIItt1EKeUxjuPwPGHRHMr2tf1kVN86BFb17HAlCIwLAronS4msWg4cHqxtdEe7TEMUgZXNZk0hxDLepNq27dOVdyKTycw1DOPHQojvWpbFXiT+kuwgovuJ6Abbts/xzuUv2YuklCxaFjiOc1OQwNJWFrakUqnZK1euLG5aOWfOnAMGBwfZe/VyS0tLhhPiPQ/W8VLK77W1tZ2ue2LKCKwr+AtdCJEhoqP9ye65XG6qlJKT2/9MRBw2ZaE4JLAiclBJ9X4P1nZ9zmazJwshbi2IrW/Ytn0u97+UAI3IqCiwhBBPCiHmdnd387iovb39Pa7r8jhflFLOdhznlYhjY4EVahzZbPZgIUS+oL0fa2lpma8WM2QymWmGYbCn7ol0Oj3vjTfe2MlbVVrR9rV8Ho2kbQiskdDDtSAwTggEiSx/4VE/imrf93uwVLvwYNV2slVKctcT3Nm78dZbb01iL5GebJ3JZPYxDIMTsf+QTqfns8jRhNv1msDiMNGwNoIERDabPVoIcS8RXetPQjdN82tE9DkhRNayrF+oECF7fTRvSUloukeJiP7hhQFv1O9jmiaHP6/zPHN/8oTBMA9WBA6lBFa7v8+aCBm6VymBFZGR8mANCwN3dHSkvTDkPk1NTYeuWLHi7xFtXAwRhhmHZ7cvua57VD6fX+HzFnKINuO67uFCiPeGtX1tPxnVtw6BVT07XAkC44qALrIOP/zwYrX3MHsLRg0hXnDBBUWunIOlt69eRw5WbaZdiDINw8oTcF5Vc3PzmVLKU4hoXy8BXHVuKD9I87BwiYOfsoeJiGx/QnmQgNBE0PWFL3AVYlL3ONILURY9QiMRWOl02vIS2fdWye5eaJM9LW38GhHt4xdY3JGwHMrlYIURJmVCqEq4hWEUWmBFHFtYgcUh1x8S0QwWUfl8/nelZnMU29fmEzHyViGwRs4QLYDAuCGgiyyuk8U5WXEXI0WIcNt0SnKIUMur+mhhe6XbpZT3NTc3/6Gvr2+KYRgcRntOT8AOSHLnIbJH6IsqUb2EwCqGnip8wEYssDyBxvlj31XJ7qZpTieilV5oc3GQVykKhxoKrCiMQgusiGMLJbCCPGVlBFbocSX1AQyBlVTLoF8gkFACnsji1U77tbW1DRx77LFN+++/f2y9VZ6qq67ivOO3D3iwYkMc2FDEHCxODOfk8bNt22bPSfEIUUqAc6/2cl13Pq/wI6JJUsoTHcf5UQmBdSkRcUJ0h0p8rvCFvF2YKoSHpCjQ9Hwr13WPMAzjG3peVpDAymazoTnUUGBFYRRaYEUcWyiBxQsVIniwQo+rtp+M6luHwKqeHa4EgXFLwPt1zysM92MIXIyUw4Y777xzcZWhOvyFRsP8PyhEyO0hB6u20y2iwLqjUIyURVIx/0n1TMvB+ovyYGUymY+nUqk9+/r6HlyzZg2vlCseutuQBQAABwFJREFUmofoAV6VV0JgsVeJ51nZQqBee4Ff8mEFlvflX1wxWEieX+Ct2Fu3cePGE3ilXgmBFZpDDQVWFEZRBFaUsYUVWGx3zp2rmINlGMZBYW1f209G9a1DYFXPDleCwLgn4PdmzZ49u4nDhiM54MHaRi/JIcJcLrdQSrmE6xhZlsXbzUhOit68efMtQgiudTWUg5XL5W6WUn5WCHGyZVl3amJsNocThRDf4xWHJVYRvst13dWFPfzSnETtOM6v1fW5XI6ToQ9ta2tb4iXTj1Rg8Zd/seZVoRzDgBBiRz0RO0hgReEQo8DaIIQwLcviMhS8AjAKo9ACK+LYQgusUqsItZIMv0yn00e98cYb7wxr+5E8b2p5LQRWLemibRAYBwS8rXXYy8A5K8W8LPZmVZubBYE1tgIrzFY52rL+3Yno51zPiIi4ltLORNRSqKTwS82DtX8qlXIKye0HFOpfrfb29PuglHIuEfWrmlllVskdK4Tgmlt8dEkp17PAYCcYCzm11H8kSe6q8KdWtX0mj0GVgOAbBwmsKBxGKrC8vnF+G/eNRedP2trarmdxmc1mwzIKLbAiji20wGJPYZk6WFxDraO7u3udxzzUuJL6mIXASqpl0C8QqDMCpmlyqIIrMxfDhpyXxYnwHDaMIrYgsMZWYFWYdkMrCefMmfO+wcFBrtV0CBfF5IRwIcSVUkp+bZIQ4jDLsrgiOc2ePXvPVCp1NVcrF0KwCONK7g8bhnGuqtwdoZL7RK9e041KYPA94hBY3pe62nfwK3p+WZDA4vPDchipwOJ7ebWi2AvIKzJXcy5bPp9nluzJ0qvdl2IUWmBFHFsUgRVUyZ2Lu64cGBg4a/Xq1X/V52CYcSX1UQmBlVTLoF8gUIcEPG8Wiyz2ZhWF1r777tv7kY98pIUFVxihBYE1NgKrDqcbugwCiSYAgZVo86BzIFC/BPT8LDUKFlkqGb6U2LrwQi7rQ3TllcP3G1avow5W/c4J9BwExhMBCKzxZG2MFQTGgIC3WkyFDoteLT5YbPGfAw44gHbaaSeaNGlSsbCoElJcpkEvNAqBNQbGwy1BAASqJgCBVTU6XAgCIBCFgCe0OHRYrKHlv5Y9Wpyv9eyznC8ND9ZoryKMYkucCwIgUJkABFZlRjgDBECgBgQ0wfUpT3ANE11RQ4Q16OKoNlkq9GnbNp7To2oJ3AwE4iGAD248HNEKCIDACAl4CfIssh5UHiw9RHjRRRcV71BKiIzw9mN+OQTWmJsAHQCBWAlAYMWKE42BAAiMlIBpmhwj3O+cc84ZtuowKAdr859/S3+4fmHxlvXq6TFNU3L/D/iPs2nyx2YP4UOIcKQzCdeDwNgSgMAaW/64OwiAgI+AaZpctJRrakU5brdt++QoFyTlXNM02WNXLNIadNSrcEwKX/QDBMaKAATWWJHHfUEABAIJaJXhOVy4XTK876LnCmLsOdu2Z9QrTq12WJCoXFvPY6tXm6DfIBAHAQisOCiiDRAAARAAARAAARDQCEBgYTqAAAiAAAiAAAiAQMwEILBiBormQAAEQAAEQAAEQAACC3MABEAABEAABEAABGImAIEVM1A0BwIgAAIgAAIgAAIQWJgDIAACIAACIAACIBAzAQismIGiORAAARAAARAAARCAwMIcAAEQAAEQAAEQAIGYCUBgxQwUzYEACIAACIAACIAABBbmAAiAAAiAAAiAAAjETAACK2agaA4EQAAEQAAEQAAEILAwB0AABEAABEAABEAgZgIQWDEDRXMgAAIgAAIgAAIgAIGFOQACIAACIAACIAACMROAwIoZKJoDARAAARAAARAAAQis/7/dOqQBAABgGObf9UwM1sBBczAfIECAAAECBAjMAgJrBjVHgAABAgQIEBBYPkCAAAECBAgQmAUE1gxqjgABAgQIECAgsHyAAAECBAgQIDALCKwZ1BwBAgQIECBAQGD5AAECBAgQIEBgFhBYM6g5AgQIECBAgIDA8gECBAgQIECAwCwgsGZQcwQIECBAgAABgeUDBAgQIECAAIFZQGDNoOYIECBAgAABAgLLBwgQIECAAAECs4DAmkHNESBAgAABAgQElg8QIECAAAECBGYBgTWDmiNAgAABAgQICCwfIECAAAECBAjMAgJrBjVHgAABAgQIEBBYPkCAAAECBAgQmAUE1gxqjgABAgQIECAgsHyAAAECBAgQIDALCKwZ1BwBAgQIECBAQGD5AAECBAgQIEBgFhBYM6g5AgQIECBAgIDA8gECBAgQIECAwCwgsGZQcwQIECBAgAABgeUDBAgQIECAAIFZQGDNoOYIECBAgAABAgLLBwgQIECAAAECs4DAmkHNESBAgAABAgQElg8QIECAAAECBGYBgTWDmiNAgAABAgQIBOn46dSZl24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9239" y="1494923"/>
            <a:ext cx="5983119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84232" y="1223712"/>
            <a:ext cx="5572209" cy="487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Benefits of Testing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data:image/png;base64,iVBORw0KGgoAAAANSUhEUgAAAlgAAAFfCAYAAACSi7L5AAAAAXNSR0IArs4c6QAAIABJREFUeF7svQuYHFWZ//+e6plkkOkBApFwFQjquj91XYOgIpqQpLt6kgzhMrDAusJfEFCiAkJCuN+Dooiwgru4gAoIgxJymarqJEtQUINGQVxvXBUNYMItE2Aylzr/fjt1hjOV6u6qnuqZ6p5vPU+eJN1Vp875vKerv/2+73mPIBwgAAIgAAIgAAIgAAKxEhCxtobGQAAEQAAEQAAEQAAECAILk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VgPMgenTp7e2tLScSER7NzU13bJixYq/87Dmzp2718DAwCNE9C5vmBfZtn0l/7uzs3PC5s2b5wshPiKEuM2yrN/XG4qOjo50X19fNxF9wuv73bZtn1Bv46i3/nZ2du7Q09PDnM8iogOJaCIRDRLRc1LKfCqV+q/u7u7H6m1cen/b29s/4Lru17y5tSMRvSGlPMZxHDtp42qEz3KtmGYymWmGYfybEOKR1tbW5V1dXTxPcYDAqBBoeIEVIDICv4Sz2ezBQog8Ee3kFyOjYokqbzJt2rTmyZMn30VEx3hN/N4wjJnd3d0vlhNYpmleTUTne9f8g4hm27b92yq7MSaXJUVgBfTDz2NIfBiGcVM9ilk1oNmzZ++ZSqW6iOjjZYx+sm3bt4/JpIjhprlc7jgp5R2ecNRbPNq27R8H3WIsnzNxf5YDnoVRqJZkFKWROM41TZN/eFlE1EpErhDiy5Zl3RhH22gDBMIQgMDyKNWrwMpkMjsahrGSiD7lDWWj67qH5/P535UTWNls9g4hxH941/RLKTuS+Ou83CSuI4GlD2NQCHF1a2vrlV1dXX1hPqRJOccT8zcT0WfL9OlNIppj2/bapPQ7Sj+y2eweQogHiei92nWbhBBvuq57WqnPyFgKrLg/yw0ksDqI6H4iMtiWQohbLMs6I8p8wLkgMBICEFh1LrC4+6Zp8oPkNiLaUUp51aZNm5asX7++v5zA8lzn9xDRfoUwzw/S6fQZXV1db41kMtXiWtM02Tt3vNf2wxMmTGhftmxZD/8/wQJrKxH9QwghXdedKISYrB7ymqD9d8dx7q0Fs1q1mc1mDxRC/ISI9vDu8TMW6ZZlPc3/z+VyPM4PvPXWW4+uXbt2i94P0zQvJKIrvNf+0tTUdKgKZdeqv9W0m81mTSHEMiJq9r6UL7Esi/sty7U3lgKr3Ge5Gu7t7e0fcl33B0KItBqzlJK/K96pefWG5rjOpZwIrcYeEZkPpUDwdfPnz99569att0opjySiP7iue0w+n/9j3P1AeyBQigAEVgMIrFLGLSew6uUjUacCa5gQ7OzsTG3evPlUIcQ3tS+oZRs3bjyGhXC92CKXy31USukQURv3WUp5XFiRWM0X/VhwMU3zqIJI/JF379ellBnHcR6t1JexFFjl+hYX94AfM8PmeCU+tXi/EZ5vteCCNpNDAAILAis5szGgJ40gsHhYuVyuTUrJCdIf84Y55l9QUQ3vEx98eeh8m7i+6KP2Oer5EFjBxCCwos4knA8CRBBYFQRWwIPlooGBge81NTVd7iWW8wqjl4nojt7e3ks4NBLmYeT7wnlZSjnTcZzHuTvs8diyZcsxUsqvcMjF83q8QUQPG4Zxbnd39xP65C0lQiokuQeGbKoZr94Xz1tzXCE8dom3wozffkoIcbHruu8RQjA3PsoKDB8f/2e16FmYOHHiH/yrCFOp1BWDg4PsKeKcNF7d9rfCwoXr0+n0zUEh0FmzZu2bSqUuFELMI6IpnAxLRH8lohtLXePvTBh7hzknit1Haicew6xZs3ZqampaRET/RkT7emHMFwv5R3cPDAxctnr16tf5vBA5OUVb9vX1zfZ7f4QQe2uvBT1zh0SatjrxbC8HKsWr94jot0KIr0ZdBcar63p6eo4lIh6jWu3I7f2C8+Asy+Jcq2LoL0A8+vtadr7G4cHyfY7ZBmc0NTXx54hzJXf1WNw3ODi4eNWqVRtUB4PE68DAwCFhuYf5Igwzf33tiFwuN0NKuZiIPsrpC4VFNRxW/I0Q4gKdvbourP1DLCop2mrr1q3v8y1cGppr1bL2+qrGdg0RTSuEvnme8nPmG0KIDVLKH3rnJTYUHsbmOGfkBCCwogssDpEc5D3w/Ba4PZ1On8bJy76H3lDiuSegeJn7UiLKeA2sSafT81gAcN5Ab28vr9KaVcK8/JA637ZtFhHqyyEwTykmgRVqvN64+Avt20R0si/niN9m4fIKEe1WQ4H1HBFx3gh/GfmP727cuPEMPSSXzWaPFUL8j/fwD8L9a9d15+fz+efLfdTCfPmYpsmeq+Va3260bfuLqt2odg+4Z2g78T3b29sPcV2Xc404r2a7Qwjx18HBwaPy+fz60RBYM2fO3L25ufk+reTGdn2SUt6zdevWU/z5XUH991Y78udCLf7wn+ZKKW9va2s7kz93CRRYvyyElHeWUr47YHwPtbS0zF+6dOlr/F7SBJYnbEs9B9Sz4KZ0On2uWugRxf5tbW3C98PKjyiqwArNmnPlTdNcSERc7oaFlf/YSESci8gHBFa5B+c4eA8CyzNyqVWEJX4t8bL7l6SUKV8CMyf25mzbfjigvaGl6/5kYSnlAsdxbvIeTN8p1BM6Sc09KeVrhmFsllKyaOBfgXxs8Vb98S9wfsDWUmDxLSqOl0/KZrMnFzwWt2riqtR1fHpZj0Amk3m/YRjvL3gHF2glAf4spVxiGEZPX1/fgzvuuGNfwIO21D2H5dMECJ7A66SUS9va2o4rt+IvYI5w2YtVRFTMr5JS7l5IDj9c5V8JIZ4cHBzM5vP5Z/n9auxe7bzk+2Uymf1TqZSjfXmz2NgohGAGu2tfHOubm5vNN998U06YMIG9EVyagWtfqeP6glZ7VEq5adOmTQ9NnjyZvYDD8pcMw+Bf9LxcnhON2ZvEB3t8L2bBLYR42LKsv5umeVNhYcDnvfffEEJ8X0q5zvPesEgqrgQrzMVhicxBz2jPE8LlFMwKnyNeWfZVy7IW5XK5vbx+HqyNkVdEspfiKTXGUjlzNfBgcddL2YVfP8lxnO97n//tvNGDg4MiBHf2uoQ6wvyI8Bpi785iKSV7qpXN2J4vu67bxqLRO4/HcIrjOLw4h0VLaPtv3Ljx2t122+1TQoj3FO7B91E/qHjRyP3KVrvtttu/hvRghWadzWZneIsguPRDuev4PQisULOrcU+CwPJsG0Fg/YUXsKmaUblc7kQpJT8kiquONLHEXir2WMz0bnGnbduf5lOy2ezRQgh+GPADaMi75avbwm3d1NbWdg5/uc+cOXPX5uZmbk/l8Ny3cePGE/iBX2OBFWq8AQ9gDnse6TjOT3n82Wz2MCEEL5lWD8NQOUhRcrBYuAgh5nZ3d/+Z71nKNv7aYVLKl9ip4zjOr/lhn8vlPi2lZKHINh0SzaUeAyFCFvqlPxdCHGFZFv/SLR7V2H2vvfZq8YnLUHby7qfXQNsihPi0ZVnsUWVmn5JSPuDVg/N/kesJ4Hz6sByscvlL5XKwAvhdZtv2pXwDTyzpn6OHXNedk8/nOdQXeGQymbmGYbDAYvtx/aPLWltbr+Iik56nkMeqPFvDasCNZQ6Wb65zePYE27a5kC6L4o8bhsH/Ltbp00sOlGMbV+5bWIGVy+WmSin5h98+nnGc3t7eY9jryLbcsmULr+pTxYB/2dLSknFdd9A3l0PZv1KSe8AzvVSIMCxrFoIsarmoMx9bhRCftSyLf+DK9vb290gpV2g/XCCwGlc7hRoZBFZ0gTWsUGmFMBz/2v+GJ7z+IKWcns/n/5HL5W6WUp7u3TqfTqfne2EKrhzNeVd8PC+EmKGWwHtfjOzZYjHHxzP8C9VxnBdqLLBCjddbKs5em128/l1j2zbnXxSPsA9o/6yNIrA4d0iv5J7JZPYxDIMr2auHfdH7EVBuYFhfs9nsJCEEj+XD3pfZIsuyri31iYoosLiZ37uuO1d5sEzTjGz3iRMnbilXxb7UvPSPjYiGhDp3zBOfHKrj0h8s8r/nOM5nvPlXE4EVUMvtZwMDA8evXr2ac+Fozpw5uxQ8Te/gfxfyj/osy9pUrmyCry7Un6SUM/hzouwXIGiLHuSAMY7qKsJq53qSBJZpmvozarsfJ6ZpTicirtvH9nzVdV3O2/ujr5ZfKPvHKLBClX/xaqQ9TEQHeHNp2GfHmz96NAECK5QMadyTILA820bwYIUSHNxsNpv9FyHEGs9rUyzAKKXkhN2hL2+fx0vPyyqGw4QQem0qPXwx9PBPgsDyanGpon7bFS4dC4FVRmQMq3XESfAc6lIfcynlDkIITozmEAQfZbfgqTQ2Tl7v6emZU0gk53wv5cGz0+k0Cxby5eOFsntQgr8uLkuN3Qu9/q+WJ1IMq/gecXpYdujLp9Iqwmo9WHzvXC63QErJeYUqrMQ5exu47tbg4ODdO+2005owddoCbHGvbducxD9UxyqTybxTCLFWCPE+T0APFaBMkAcr1Je+96VessbYGHiw9B+PQ6FgbX7xYgPeQaIomJUXtBr7j7bA8v+IVM9u/bPjexZDYDWudgo1MgisGgqsgPDGRbxXm5YX8IKU8pOO4zxVhRckaQKrbP2gSiKk1Gyt9lc9t1fqARwiodnfnREJLM1zoofmSq2ErPTBLbmCMozACpGw7r//qAgsLzR7gpTyW0Q0KQAC7wV4dVtb23UR8+G2s125ArUQWMHTL+zn1/d5rTSXhwRWNfYfbYFVLuSofcbhwQpj9XFyDgRWDQUWN53NZs8UQqj9r3ivw9WFX29f9W47VGwyIExSaQomTWDp21Jst11K2Ae0f9A1EljDttCoBHqkHizt4btdiM11XccXHqnUnREJrIBQbqX7jZbAKvaDE/63bNnyEdd1TxRC5LTyEfw2e7UusG17SalOw4M1PLF6tD1YvvBspbmlC6zI9h9tgRXw2dluz014sMKYfPyc0/ACKyDn5PHCzuqz9SRjNnculztVSvlfyvSqSnWl7Vgqfch9IZnXhRD8Bck1h/gY9gH15WZtMAxjhkrYVv3icBOv8tJ/xSchRBgQehq22itJAsvfV7WSzJ/Xk8vlJlqWxfsFlt0mJezYTNMcysnjFYZq/8dq7F7tvPSHx0qtkmShwylPnBheTiDqmx9XGyLM5XJ7eyve+FZvptPpVSocyHXKmpqa7tZWklZcHFEpB8vvidBDPdV6sEb6nOGBV/tjIkk5WL4flMNWO2tfq7yQZIJlWVxyhp+9Vdm/0rM3QpJ7qHCs/7NDREMLl7TPCDxY40c/VRxpwwss78Glh2b4V/Atvb29C716Ovxh5+Xnd2nCZyjBvNovMk0Q+Wteqbe2S2LP5XI5KSXnw3CBTE4w/snAwMBRa9as4VwGmj59eusOO+zAYcZD+vv7j1avJ0FgjdIqwucKOW2HWZZVXF5erW0ClvEPWw3E4YpMJvNhwzB4P7Yr1SqhCF6T7URALpf7VyklJ4+rBNmh8HA1dq927AFL4oetsvO+8HglGG8Gnler77zPUVxJ7sOSx31fhNt9KZumySsKueAmH7+WUs52HIdrqgUe5VYRep+h26WUR3sXx7KKcKTPmVESWKGT9v1gI/yI+KBXoqRYX82/stcrSXKKEOIMIcTR/AOyWvsHCKxhgidugeV9drCKsKKswAmKwLgQWAF1f3j8qsYM1zNR9aWKr+thiBF8kQ3NMt/KGvX6ditQguohedWP+UuAD32z1WVCiGP5V2ASBBZ3zivc+QNVsqJM/Sw+vaInwvuyX8jJ/gqaqgvGm8pOnDjxkWpW0nlfZv7Cn/zyJiHEm1JKTsBVBVH5/3MdxynWHAs6AubIsI1wffV/VBPftm37TNbR1di9ubl5QrVjD/o8aFz1zan5M3Ka4zhcsiKo2nmUMg3+sGyxNhIRXdfa2nprT0+PXreKSzBwsd2HvHIKndpndIhbKXtUUwerREX3SIJkJM+ZGgqsktwty1KpCxW/EcMKLC+Xyl8Hq1hjTggx4Kvn93h/f//MSZMmvVmN/QPSKtQz/RnDMI4aHBzcN2QdrFAeLO8Zd7CvzVK1yvh0JLlXnFmNfcK4EFhsQi8sxB6E95Yx6SBvodHa2nqlCsHFIbACygIMqy+k94d/Ybe0tNxCRMcHVENXpz7tuu5xXGW73IM5pkruoVdNekKBSw6wcFCrwVSfWbjynybvhVACyzTNYb+INVZHT5gwYVW1IsMTbxkpJf8iDaxm7gnEb6XT6UURE6srPTUeaGlpOUlV4uaTo9p9pPMyxOeBPVv3T5w48RStYnjVHqz29vYpruvyitp/9sEphpK9khq8irZYGqPEEaqyPl8btZK7ul+1IUJ1fQiufOp2z5laCaxK3CtNVPV+BIGl8ugu9LbJCap2zs2yB5JTJHg3AX4+c0mVyPYPWH04JGz6+/v3iltgeV6sL3sFaIuRBu3wP+MgsMJOsAY9b9wILLaf98uWq0l/wXvQs+equBy8EHazDMO4Vq87xdeM9IuM2/DXFgqqceWbXxyi+phhGBdzONCrfsy/Av9ERLf29vb+t75dSFI8WN4YOOR6rJSSK3UrMft/QogrpJScg8ThWD4qFoxUTNrb2w9yXfc/1b5f7G1hAToSD5Zqm/fja25uPlNKydv77Mf5bZ43h8XAVZZlPVZFDtZ2jwtus7Df4XohxE1l9tQLbfc45qW29xvbxb9XH+/9x6URYsnBYiBz5sw5YGBg4Catqj17sc5XnpQSe9GxN5D33uStVe4NU6pBwa8wvmF7EcYlsKp9ztRKYIXhHua7LYrAUu3lcrl/9kRW1vMIq30+f9jc3Pz15cuXcz2zoaMa+3slUE7zSj/wvpd8j98YhjG3Fh4sbWxckJc96//qeez/yvuvSim5HIvasWCoVmEYxjin8QiMK4HVeOZL5IhEZ2enoX8xcy8DEkTLlj5I5MjQKRAAARAgCnzGeQJRr2UYyksPoI1LAAKrcW07JiMzTXNRYWXahwYHB09bvXo1b0HBnsPUli1bLpBScqJyMXQYVKRvTDqMm4IACIBABALeVmdfGBgYOEntNqDV8fqutufoUAHbCM3j1AYiAIHVQMYc66H4NlBWoR3e7oTDglO0/v3eMIyZ3d3dL451n3F/EAABEAhLwLeQQaVt/I6IeJcNLr+jck+HrU4N2z7OaywCEFiNZc8xHU3IRNU/ua57TD6f54cSDhAAARCoGwLeZuG3F/K8jijT6X94G6hzYWkc45gABNY4Nn4thu6tJOTVZucQ0Qc8dzl7s57iPf/S6fRdURKVa9FHtAkCIAAC1RLwUh5mSinPI6KPeiVE2JvFdfpu6+/vv0mlR1R7D1zXGAQgsBrDjhgFCIAACIAACIBAgghAYCXIGOgKCIAACIAACIBAYxCAwGoMO2IUIAACIAACIAACCSIAgZUgY6ArIAACIAACIAACjUEAAqsx7IhRgAAIgAAIgAAIJIgABFaCjIGugAAIgAAIgAAINAYBCKzGsCNGAQIgAAIgAAIgkCACEFgJMga6AgIgAAIgAAIg0BgEILAaw44YBQiAAAiAAAiAQIIIQGAlyBjoCgiAAAiAAAiAQGMQgMBqDDtiFCAAAiAAAiAAAgkiAIGVIGOgKyAAAiAAAiAAAo1BAAKrMeyIUYAACIAACIAACCSIAARWgoyBroAACIAACIAACDQGAQisxrAjRgECIAACIAACIJAgAhBYCTIGugICIAACIAACINAYBCCwGsOOGAUIgAAIgAAIgECCCEBgJcgY6AoIgAAIgAAIgEBjEIDAagw7YhQgAAIgAAIgAAIJIgCBlSBjoCsgAAIgAAIgAAKNQQACqzHsiFGAAAiAAAiAAAgkiAAEVoKMga6AAAiAAAiAAAg0BgEIrMawI0YBAiAAAiAAAiCQIAIQWAkyBroCAiAAAiAAAiDQGAQgsBrDjhgFCIAACIAACIBAgghAYCXIGOgKCIAACIAACIBAYxCAwGoMO2IUIAACIAACIAACCSIAgZUgY6ArIAACIAACIAACjUEAAqsx7IhRgAAIgAAIgAAIJIgABFaCjIGugAAIgAAIgAAINAYBCKzGsCNGAQIgAAIgAAIgkCACEFgJMga6AgIgAAIgAAIg0BgEILAaw44YBQiAAAiAAAiAQIIIQGAlyBjoCgiAAAiAAAiAQGMQgMBqDDtiFCAAAiAAAiAAAgkiAIGVIGOgKyAAAiAAAiAAAo1BAAKrMeyIUYAACIAACIAACCSIAARWgoyBroAACIAACIAACDQGAQisxrAjRgECIAACIAACIJAgAhBYCTIGugICIAACIAACINAYBCCwGsOOGAUIgAAIgAAIgECCCEBgJcgY6AoIgAAIgAAIgEBjEIDAagw7YhQgAAIgAAIgAAIJIgCBlSBjoCsgAAIgAAIgAAKNQQACqzHsiFGAAAiAQCIJZLPZg4UQeSLqtm37hER2MuZOmaZ5IRFdQURH27b945ibj9KcyOVyx0opryKiqUKIJ4UQn+zu7n4xSiM4tzoCEFjVccNVIAACINBQBEzTPIqIflRhUHdHFUkQWOUF1qxZs3Zqamq6hIiOJ6IpROQS0V+J6MZ0On1zV1fXW9VOtFwul5NS3k9EbxCRI6X8Q1tb23UjabPavozH6yCwxqPVMWYQAAEQ8BFQAktK+ZgQ4rEgQFLKdY7j3BIFHgRWaYGVyWT2T6VSLHymEtHviOjXBc9Xiog+zh4nInqopaVl/tKlS1+Lwlydm81m7xBCHO+67lH5fH6Fen3u3Ll7DQwMPEJEz0+YMKF92bJlPdW0j2vKE4DAwgwBARAAARAgzYN1kW3bV8aFBAIrWGBNmzatefLkyXcR0RFCiFMsy/o+EUmPO4f2FkspLyeia23bXlyNPUzT5PanSyk/6TjOUxBY1VCs/hoIrOrZ4UoQAIEaETBN8yQi+gx/OVS4xXOFc9YS0WW2bfO/6/IwTfNSb7z7+QbwnG3b+4/GoKIILO3cS4UQz3o5PntzKEoIcUtra+tFKgylCSxLCHGblPJ6IvonIuonogf6+/s/v2bNmpfVGDs7O1ObN28+TgjBYbMDPdHxf0KIcy3LWqVESJQ+cNsl2l1nGMbp3d3dT+iMtbDdfxRCdbsS0ctSym+0tbVd7wuvsRA6QUq5hIh4/JsLf98qhBiQUp5XLgcrk8m8UwixVgjxjqampkNXrFjxd70PmUxmH8Mw2Mv0F93L1N7e/gHXda8jok8RUTOHE5lVa2vrnV1dXYPcRqlwrxDi36WUpxPRJ3xz6uFUKvWZgYGBFUKI14QQpmVZPBbKZrOThBDMfbClpSWjvGm5XK5NSmlLKXeWUk7P5/P/iGq7wti/KqVsLXjSPlvo9i9c152Tz+ff6Ozs3KGnp+cMIjrL48ohzjsGBgYWr169+vXR+DzEcQ8IrDgoog0QAIHYCHhig79coxxrbdueEeWCpJzricnbSvXHtu1ReU5XKbA2SSmbConT/+vl+XySiN5V+DIe8oJpAouHKKSUjwghXiokvR9MRP8spfzepk2bTlm/fj0LLmGa5tVExOLkj1LK/xJC7ExEpxHRJCnliY7jFPPEtP5W7AO3q3mEWBAuJ6KJQojj+G8p5TGO49jc7vz583fu7e1d6okQFhw/l1IeQUSHENH30un0aV1dXX1eHz5f6Ne3CkKAv/QdIhogImawpyd+Sia5ZzKZHQ3DWElEH3Jdtz2fz/+s0pzMZrPHCiH+h8WOlPI+IQTnah3LHInodtW3XC63t5SSRdQCInpvIa/rYiJ6hUWMlPJAIcR7iIi9YywcWRyWOpdWAAAgAElEQVQ+//zzz/9k33335bYzrusens/nOWTJAkstUiApZcZxnEf59Uwm837DMNjuedu2P+3xiGo7tjnnnP1DCPHo4ODgZ3baaaf+np6e7xARi1sWmN2eLUwiengkIdNKfON+f1Q+uHF3Gu2BAAg0LgHTNJ8tfFnst2DBAjrwQHZgbDu+9KUvFf8+dNn5Q69t/cfr9KtTvs3/HzVPT9zkTdN8kD1177/qRNrpA/sONf9IxzXFfydZYHmr0uZ2d3f/mfva3t7+Htd1eTwvFoTUbMdxXtG+oNmrc6TjOD/lc+fNm7dbf38/i5o9VQhL+9L+bTqdnqd5wf5FCLGmcNn6dDo9n19XAitiHx7Tv6Azmcw0wzD4C/wJ7369pmneRESnCiFOtizrTu5rZ2fnhJ6eHhYfLLRytm0/nMvlpkopeawsEtpt2/6TT6Cxh6nsKsJcLneclPIOFqdSygu2bt36g7Vr124JmmPt7e1TXNdlBuwxYqHzf1rfioJESnmS4zgcaiweXojw434PWakcLCX2C8nwxzmOc6/XBq+I5B88BhF9xbZt9kCy8DpaCMHnfNa27dvjsB23m8vlFhS8Yt8UQlxmWRavxOSwKQvki6SUl/jHGPfnMc72ILDipIm2QAAERkRA9+bccMMNw9oKElh8ghIiI7pxAi7WhaM+rtEWWKWS3PUE91Lero6OjnRfXx8Lln3Ul3q5HCxPALQrzwgLmc2bN+/a1NTUu3LlyleVWYLCUVH6YJrm11ij+5O9PY8ZC5Ki1yaVSr0mpWQBuFEPh3lCg8PV7HH6mm3bl2oCY7scqQhlGlg4zJZS8q8ETmrnEN/jUsqbtm7d2qWLrXL3y2az2wnQagSWEklCiB9ZlnWGF6pbWhA77HlsYjGpBG4ul7tZSnm08nbFbLt3CSFmWJb1tJoD2WyWPW8/IaKf2rb9b1q+WgI+vcFdgMBKrGnQMRBobAKemOKcIw4p8ZfXsPyj8gKr+KOWJEn6WQdHOOr/YIHF4xHEj2VJj3jjGm2BVYbkUImGKOImisDie3tf6lwv62wvvMWr6tTxFyXcIvRhg2maPyysyJuhh76Cxqn1lb1DN/rOYXcqu08f4FIV5URUBIFVvAXnLr3++uuHplKpL0opORS2o+fVuqStre2bnFvltXmxlLJDhTP9ApSIdufQoOM4L1QjsDSB/A72QBZCtHt6YUAO2e5S6NO57G2cOHHiS56QJj0/bKS20zxrWzl0KYTQS1RM8sKaf6iXlY8QWPX/XMYIQKBuCJRJ5i6O4ZBDDqF169YV/x3Vg+X3ANULFOWBS4oHS8+fKsUwgrj5exSB5YXiVP4NF+j8vuu6v2lqatrBdV32NO0eVWAZhrHZ71ULMa5y06coNOMUWPrNWGxt2bIlI6Vkgbd/Ien8y5Zl3ej39unXBHkOqxFY3jXs7fsMi1HDMA4ioq/yvzkZXwjBSe0cq/+5502607btcz2RyGHUEdlOmys7lTHAwxBY9fJ0Qz9BAARqSsDzVHE+Cq8MHDpYTPExdepUeve7302TJvEP1LdzrSCwkp+D5RdjIw0RZrNZUwixrODVvM22bV7tVixbENRuBJEX2oOVy+U+KqV0Ckngd3GIrNwHo1YCS93TNM33Sikf4hwzFhR9fX0sbGrqweJ7KxtIKU8TQsxkDzPf3zCMVG9vL1fk/7MQ4j4p5Q8L4eT5ypsWh+20lZN/UKHImj6catw4PFg1BozmQWC8EvCEFSfHDoX+WFQdfPDBw5LX/XxUrhUE1vgTWLlcbiGHhvQka54fKgeLE+KjerC4/EHYHCwhRK/nmfmbPwfLP0+1nKhL/HXDwoQINYF4nfIC6ffQwmW8YpBXBH7cSyrfLucrrhwsjzWvQOQ8tN97qxO/q8bHHKWUc4QQvyKiwwoLDw6zLOtv3nUjtp1WEmKyPwerHp+jEFj1aDX0GQQSSsA0TRZTLKqGeatOOOGEopdql112ISHefuxIKbf7/5e//OXi6Fhg6e/rSe4qV4nf/9kR23Kw9Bwm/X2+39D/vRynJL1fqv8qt2wMcrAqFhqN4D2KFCI0TbODiHhrl7vT6fT/x+UQvJDZBbyCjMsJVCOwtNDTsFWEpml+jIi4ZMMv0+n0Uc8888zAbrvtxnWsuF7U2Y7jcAmGohdt9uzZe6ZSqQtSqdTXV65c+Uw2m91DCMGrCJtTqdRsfo3P08o8lF1FqK1CdF3XPTqfz6/XP9baCsPV6XS684033tipBqsIN+g1r/j+XgHU+9hxWCiX8WaBzRzbtrnWHK9K5FxJLmHBCe9rNm7ceIxXXoPfG7HtvHsU93HkRP+2trZzVEmM6dOnt+6www5cL+4+y7J+kdBH4LBuQWDVg5XQRxCoAwL+ek5hvFVBw4IHaxuVsSrTEGarnFoJLK10w79qW8dwvSwW7rzC7pVqBFaFOlgDhmF0dHd3F5P/ePuaQu4RbyvDxVAfkVJyKYJ/9mpmsdiaZ9v2zz2vzVCZBV8drHcQ0eQQZRrmSylvJyIutsltqmrrHywIzX/hOlV637LZLHuPuHQEr+orWQdLfa5KlWlQqwMLK/I4BLhaSvkTvYhqNps9UwhxI+9dqIqIemxUcdT3SSkXOI7DJS2KRxy20wRqV6Hm1Sz2onm10LiIayfv1VgobPsZy7LuqYNHYnG5Cg4QAAEQqJqA57XiQpnFqutcu+rEE08cyqmK2jAE1tgKrAr2UgneamPoYd6ukeZg8b09TxEneM/xPCXrXNf9omEYXCzzU6qkQxSRx+0GVBnn+lUrBwYGzlq9ejUX7Bw6Aiq5cyVxa2Bg4BzfuVxm4Vivkj2XWVCV3LnUAte3KlsHi2/ohQIXFsozHOkVKOV6Uy8SUVchuf9af4V3XyX3iUT0NyHE5a2trXcob08lgeWJJa4BxmKNC5Gudl13PldR5/eUx08Icbc/F80rz3C8XnRU3W+ktlPtBFRy31pA9SvDMM7wV92P+nwZzfMhsEaTNu4FAg1GwO+18hcHrWa4EFhjI7CqsRWuAQEQKE0AAguzAwRAIDIBv9eKw4GcZxXHEU5gbV8Hy19HStXJ4rpS/hwsrzh0ydys0Xxf5VqNdR2sOGyHNkAABN4mAIGF2QACIBCJgJfoysm9xTAghwP1LW0iNRZwcjiB9faFpepIjbQfo3V9UupgjdZ4cR8QGC8EILDGi6UxThCIgYAeEozTa6V3DQJrG43RTnKPYXqgCRAAAY0ABBamAwiAQCgCurjicKAqFBrq4ggnQWBBYEWYLjgVBBJLAAIrsaZBx0AgOQRM0+RVgsXaVnoie1Adq0p1riq9jzpYw/dYHK06WMmZbegJCDQGAQisxrAjRgECNSNQSlzV6obwYMGDVau5hXZBYDQJQGCNJm3cCwTqjIBpmpzMXqxvFUcJhjDDh8CCwAozT3AOCCSdAARW0i2E/oHAGBEYC3HFQ4XAgsAaoymP24JArAQgsGLFicZAoDEI6Anto+W5UuTCCSzUwWqMmVZ6FN42L+2qYnh7e/sUby++3ubm5uzy5cs3NToDjK++CUBg1bf90HsQiJ2AV0T02dEMC+qDCCew3r4CdbDinQLaNjHH895v3h6Af+LtYNra2u7p6uriPQFrfpQQWDYRvdHS0jJn6dKlr9W8E7gBCIyAAATWCODhUhBoRAKmabK42q9Wda4qMYPA2kZoLOpgZTKZaalU6sdSyn2J6OnC3sc/I6JdeQ9AItqxMC9uT6fTp/n3vKtk02re9wusUm2YpnkhEV0RZt+/avqBa0CgWgIQWNWSw3Ug0IAEVN4VV2i/5JJLxmSEEFhjI7DmzZu3W39/P3uI3i+EWGBZ1q20bc8g8rxa/0VExxDRBbZtL6n15IDAqjVhtF9rAhBYtSaM9kGgTgjoeVcsrlhk1aLOFepgaXsjSkk/O2KbVtH3IuS9E9UehaNVByubzX5aCHF7ISx4i23bZypxpaZve3v7u1zXXc0hQynlDMdxXujo6Ej39fV1E9E+TU1Nh65YseLv6nzTNI8ioh8Vzr/Itu0rtXY+4LrudZ5XbCIRvSilvLGtre36rq6ut7Tr7yKioRysuXPn7jUwMPAIET0/YcKE9r6+vtle+/5P2NFCiNlSys9JKU9yHOf76oT58+fv3Nvbm+fQpxBihmVZ7KXDAQI1IQCBVROsaBQE6ovAWOdd6bTgwRoTD5YwTfOHRDSXiObYtr02aAbncrmbWbgQ0ZG2bS+LKrC8fSyXenldd0gp/yyE+DQRfbwg0r67cePGM9avX9/P9/Z7sPwCq7+/fycp5Se4L0R0LBFdXxBkjwohHpZSHkhEK4moe+PGjSeoNrPZ7MFCCBZYq/TX6+vTit7WCwEIrHqxFPoJAjUkMNZ5VxBY2zxY+jGaOVjlhJLeJ+XlFEIssizr2igCq7Ozc4eenh4WV9OklDMdx3mc2/ZeX05EH3Rd9/B8Pv+7MAJr2bJlPd552+VgaZ6qyUKIwyzL+pt27mV+z1YNP1poehwTgMAax8bH0EHA+9K5tBAOumQs867iEFj1bs2xFFjZbHYP9vwUksVT/lCfT2ANC/tFEVhEJHK53G5CiNSOO+64UV+NaJomz8HFUsoOx3E4D6yiB6ucwPKuv5qIFkopj3Uc50eawHsfwoP1/mmpj/5DYNWHndBLEKgZAdM0i4nMtdzAOUzn161bR48++ig99dRTxdNvuOGGYZep0OE2IbJ9Haww90jyOXoOFo/vkY5tuVmjkYM1SgKLhyMymczHDMO4mIg4vMcrE/XjaNu2fxyHwNLCgSts2/50JpP5f4Zh/G8hHJnn//tzzJI8N9C3+iQAgVWfdkOvQSAWAp7nYMy8V6+88grdeeedQ6JKH5RKtFevDRdY2159/Ym/0u8uuHPUhEgs0H2NKIH77i/NoXfO/ODQu40WIuSB5XK546SUd3AJCCnl9VLKhydMmNAzODj4RSnleXqphUo5WJU8WFrocSqHCQv3msV5XsqjVQtbok0Q0AlAYGE+gMA4JjCW3qu77rqL2GulHbyC7SFvddlJEc1yu23bJ0e8JhGn61sSBXVoNDxY7FmqdZJ7JpN5pxBirRDCUKsQ1XiDalmNVGB5XrCziOg6IcQJhYT6EzjPS8/JSsQEQCcalgAEVsOaFgMDgfIExsp7xSHAG2+80S+sLrNt+znvS3E/IrqNi516f8oNhK95zrbtGfVqb28FJxcdCxKVa0drbKpMgxDiOsuyFvlDaF4YkTf/5vIdkcs0cBFTwzBW8Qo+27b/TW9fzcU4PVjcz0wm834vLPgnLiVBRI5t26cjPFivn5b66jcEVn3ZC70FgdgIqJWDeu5VreteWZbFOUVqDFwK4GQlrGIbGBqqioC38o5LG0wTQnzWsiyuQ1XMz+Nw2+bNm28RQvy7v9BoNpu9QwhxvOu6R+Xz+RXe+RN6enq+44nGYh0sLc+LUqnU7JUrVz7D52az2cOEEPd7FeOrzsGSUh7nOM69+uCnTZvWPHny5PuIqKPQ7369j1VBwkUgEIEABFYEWDgVBBqFwFh4r9hrpRLYPWHFIUEcCSLgeXwe8DyHvNqAY7iciM5b5fCWOdttlZPL5XJSShZIb7CHiIgGvLpWU72hqUKjvIpwCedaSSlfEkJwwvkkIjqc0+mIaLdqPFjZbNYUQiwjog2Ftn7iuu4N+Xx+vcKqFVB90h+aTBB6dKUBCUBgNaBRMSQQqEQgyHtV6ZqRvK+JKw7psdcqsJDlSO6Ba+MhUGKzZ66w/g4iuru3t/f0tWvXbtHuxsKJc5x42ePentC6T0qZF0L8NxFdoyq5d3Z2smfrbCL6iifY/iaEuKCwkXRz4Vremmeo6nvYHCxuc8uWLVdLKbn6fJPruvOVJ437aJrmewvC6iHDMO63LOuMeCihFRCoTAACqzIjnAECDUVAVW0frbpXPnE1AyHB+ptOM2fO3LWpqelWIQSH2p50XfcYVRA06aPJZrO8dc6dUsr5qsZW0vuM/jUGAQisxrAjRgECoQmo8GDhb142H/q6ak7Ucq7guaoGYIKu6ezsTPX09JwipTzCdd1TVq1axSG5RB9eIVTOwdqlpaUls3Tp0tcS3WF0rqEIQGA1lDkxGBCoTECVBai1wPKtFmTPFcKClc2DM2IgMGfOnAMGBwcXEtFMItpfSnmK4zi8MhUHCIwaAQisUUONG4FAMgio2lf+Sulx9o4LiF522WWqSS7BwFuh4ACBUSGglYRIFW54aTqd/pa+Nc+odAI3GfcEILDG/RQAgPFEYLTyr/TQoG3b+48nxhgrCIAACDABCCzMAxAYRwT8+Ve1qHv16quv6t6r/ZHUPo4mGIYKAiAwRAACC5MBBMYRAVWeYcGCBXTggQfWZOSa9wqhwZoQRqMgAAL1QAACqx6shD6CQAwERiM86Mu9gvcqBruhCRAAgfokAIFVn3ZDr0EgMgHTNKcXKnI/yJ4r9mDV4oD3qhZU0SYIgEA9EoDAqkeroc8gUAUB0zR5M+HbDjnkEOL9B2tx8MpB9mIREcoy1AIw2gQBEKgbAhBYdWMqdBQERkag1gVGtfDgc1g5ODJb4WoQAIH6JwCBVf82xAhAIBSBWgusdevW0V133cV9WWvb9oxQncJJIAACINCgBCCwGtSwGBYI+AmYpsmVrE/i8CCHCeM+kH8VN1G0BwIgUM8EILDq2XroOwhEIKC2yNFLNMRZB0vb1Bn5VxHsglNBAAQakwAEVmPaFaMCge0IBAmsODFBYMVJE22BAAjUOwEIrHq3IPoPAiEJqCKjl1xyCU2aNCnkVeFP01YQov5VeGw4EwRAoEEJQGA1qGExLBDwE6j1Js9f+tKXire0bRvPFUw/EACBcU8AD8JxPwUAYLwQgMAaL5bGOEEABJJAAAIrCVZAH0BgFAhAYI0CZNwCBEAABDwCEFiYCiAwTghAYI0TQ2OYIAACiSAAgZUIM6ATIFB7AhBYtWeMO4AACICAIgCBhbkAAuOEQJDAirMOFpLcx8lEwjBBAARCEYDACoUJJ4FA/ROAB6v+bYgRgAAI1A8BCKz6sRV6CgIjIgCBNSJ8uBgEQAAEIhGAwIqECyeDQP0SgMCqX9uh5yAAAvVHAAKr/myGHoNAVQQgsKrChotAAARAoCoCEFhVYcNFIFB/BCCw6s9m6DEIgED9EoDAql/boecgEIkABFYkXDgZBEAABEZEAAJrRPhwMQjUD4FyAmvdunX09NNPFwfz8ssv0yuvvFL8wwdvDK02h951111p6tSp9O53v3u7DaNRpqF+5gJ6CgIgUHsCEFi1Z4w7gEAiCOgC66mnnqInn3ySHn300SEhFbWTBx54IPGfQw45pCi2ILCiEsT5IAACjUwAAquRrYuxgYBGQAksFkUssPSDRRJ7pvhgL5XutdK9WSzK+Fr9Nb5Gb9O2bTxXMPNAAATGPQE8CMf9FACA8UJACSw1XiWq+O9qDhZa7AFj0aXCiV47+9u2/Vw1beIaEAABEGgUAhBYjWJJjAMEShAwTXM6ET2oCyvTNLfLoaoWIIsr27b9Qutk27Zvr7ZNXAcCIAAC9U4AAqveLYj+g0AZAgUhdSkRXcKncBgvl8sV/67FwR6tO++8U/dmXVYQXnx/HCAAAiAw7ghAYI07k2PA44WAaZrstWLvVVFULViwoOTQ2QvFKwlfffXVYasI1epB/ptzs3bZZZfiCsJyIu2uu+4qtuUdlxHR7QgZjpdZh3GCAAgoAhBYmAsg0IAEdHHFwqqUILIsq6qVhCy4Dj744KJHLOjwtbuWiDhkiLysBpxrGBIIgEAwAQgszAwQaDACSlyxCDrxxBMDxRULIM6bUocSTPx/VePqssvY+UR0ySWXFMN+XB+La2Vp3qliHlcpoeULGSJc2GDzDMMBARAoTwACCzMksQR0L4zWSfaCsEeEv7Dr1iPi5UZ9phA+2y+EAUJ7gPScK/ZccekFId7+mLNI4hCeKtPAAokT3tVKQinl0PmqrtUNN9ww1EV+n8OIfHC+ld4O349DiP773XTTTSovK5TIMk2TmdzmsanEp9Hnw3O2be8fYo7gFBAAgYQRgMBKmEHQnbcJ+MsK+NistW17Rj3yMk3zJE9AROk+5zGdXO4CfbXgCSecMCSa1DUshm688cbif/3CKqjdIIHlP4+9WewJYw9XKY+Zz1tWcXWhaZosrphRlKNh5wPqikWZBjgXBJJDAAIrObZAT3wEgrZ24S9yL3RVt7/slWfOnxsVJGhYwLDHiY9yX7Se1+dZPo+9USyw9EMXV5US3tV1YQQWn6sS5FlolQoZ+kRW2TpZyu6l+FzzwAeHhvbqP/roq6f+kf9f9/Ph1KsOoAPe3zo0tvOP+G1Fu+OhAQIgkFwCEFjJtc2471mpvfPUF3+9A9JDbzyWUoImynhZ4HDOVClxxeHAUonpfp5hBVaQyArK/WJh7CtIWtaEpfjoAosbUEKk3udDqXHBg1XvlkX/xysBCKzxavk6GDcE1jYjRRFYLK5UaQUlfFSyehRxVU7wlZs6ylPFfWAPlL8vHKIMK7LCCCxJRIs9T08dTOmyXWSBxeNRD2V4sOrdouj/eCcAgTXeZ0CCx19JYPm/gBM8lGFdq+SpCuvZUo2qulNBAooFDYcHw4YF9Y5G8WCp61RVdw5tBnnTlAALCmOqNirxKeXp8b9eL/NBCSl4sOrFYugnCIQjAIEVjhPOGgMCEFjDPVhBglLLSSP/+yp/K0johDFnNQJLec3UCkN/sj33V3mx/N42CKy3c8uYBTxYYWYpzgGB5BKAwEqubcZ9zyCwKgss5REK8l6pnKdyhUbLTbJqBRa3qZLqg8RdOY8bXwsP1jarQGCN+0cgANQ5gXEpsOZc89IBKeHyNiL9YsCd8cCFez1f53Yc6n7Hkg2fJBLLSMjfTXyzyey67J1b6nVsQQKL6zB9+ctfLg6JPTZ63SZ+rR7+X6r/pepOlRuvCgEqEaXGr4SXPzQYhU+p/uh1rsq1p/qmiz8+n4uV8nvctzPPPHNY3axy9lX90UNpfP7i+U8U50Mxh0mr41Uv86FU/8eDwJo7d+5eAwMDjxDR8xMmTGhftmxZT5KfV6Zp8pLedillxnGcR5PcV/Rt7AkkUmDNW/JCThDdJ4l+vnzRHrOCMM1b8sJqQfQxSXTM8kV7WFFQegJrFRH10qBx+LILdn8pyvXevWeGvObzyxbtcXPIc0d82twlGz4hSDwgiB7rf8eWduuL79464kbHqAF4sMp7sFR4MMhLVK33SpVcYA+UKiLKQkhtFB1lKpTzYqn+BYUJ4cEaGw+WaZpHEdGPAmz8BhH9VghxoWVZ/MOUc/FjORpRYHV0dKT7+vq6iegTPkguEW0goq6BgYHLVq9e/XosENFIYgmMS4FVyhphRdu8JS9cJog+orWzCxEdREQvE9Gv9fallN9cfv6e+bhnQBgRGvc9R7s9CKzyAquUl4qvqia859vaZjtzl9t6J2hu6Plh/jClChMGFUSFwBpbgSWlfEwI8ZiyqZRydyHE4UTULIS42LKsq+MSWQ0usD5ERCy03vRYpojo40Q0lYgeamlpmb906dLXRvu5ivuNHgEILI11WIHlN89YiJ2xuOfoTcttd4LACiew/PlXKrm93Eo9vy39hUi5VhZ7rVgk8R8Wc8qjFSWnKyhMyPcu10cIrLEVWER0kW3bV+pzxDTN93piIe267uH5fP53cTwPGlxg7dPU1HToihUr/q5YdXZ2Tujp6fkfIjpeSnms4zhBHsM40KKNBBBoGIGlBEfhe/kXRPI2InEVEe1DRANE9LA7MPDpFRfuU5zoR179t/cMGqmHpaSXmuTgdFekLpeCPu+zx5thw49hxM6RX3vxnYOu+02SYi4RpYmohyTd0d874QLrsl03q3vnLnm5rWmHvosEEW+LsivniRW6/LgUYsHyhVN+ofpORJP1/kqiNRxODeqLEo5E8jQicSQRzSmkrEwsetykvHDZoj2+Q0IMuf2nX/psS3rixGuFENyHNJF8jYT4b0lyFyHFCWG5jHR+Q2CVF1ilvEDlvEOlbKJCduVEmV7jyl/MtFS7Srj5c8HiElh6HSx/HSnuk15XKqn/V3W8xroOlhYi3E5geT94vkZEXyGio23b/rFnc5HL5WZIKa8homnea+sMwzi9u7t7W3Kcd8yePXvPVCrFezXx86eZiH4jhLheSsnP6qEcrFL90EJvw4RLZ2dnavPmzccJIbjC7oGe2QP7MGvWrJ2ampr4vP/wnq8vSym/0dbWdn1XV9dbPiF0tjfeXaWULwkh+Jl4qJRyVrkcrFL9VG2bpnkhEV2hC9lSuV3ZbPZgIQRHQLpt2x7aniGIJRFdTkTn8n30fLaAMXPI977BwcHFq1at4pAljhoRaESBxahYLTwhtoXs/h8R7UuC7P4dtsznnCS/wOo3jPcJQQcJKU4lkgcKKW4lQb8fHBhYqkRZOf6VBFbHVS/tToabJ0HvJyF/TpJ+JUlkBNE/8Q4om3t7j1p76f69LGzaWlr4wWVKoj8Kknki8QEiOrRQT7FPkOzse2viz5t32HqckOJDUshTiMRTUsj/FmQ8s2zhlGVlBNanCguTOB+LxdxvSchWkoLDmoPDBJOUouPaF+8rnMP5GBs55CmJmgTRwURyIpEYgMAa2aexkocmbB0sf4K76lWp10v1ulyo0X9NKY9UVIFVSnhxO5X4oA7WyOZfqatDCiwWHUfatr2M28nlcsdJKe8gohcLoa/vSyl3FUIc54mcebZt/5zPa29vn+K6rl3I8eLn2bqCB+dPRLRHYeP26Z7Y+pkSBREFFgu8xVJKFhfPSimX849Hrw8TpZTHOI7D96X58+fv3Nvbu9TLjVohhPi5lPII3l2KiL6XTqdP6+rq6uPvD9M0eYfzL7DwI6KfEFETEWWIaKeCiHmjWoHV2dm5Q09Pzw+JKCulnOs4zmpPvAYmz4IjKjUAACAASURBVAcJLI/lGtr2/aGz/KTXz3WKpW/MzOFhb/wmL/Z1XXd2Pp9vmEVetflkVN9qIwqsQSHlZx44f8/7GcsRV/59H9lk/K8kmiQNOXvFeXv+2i+w7l+8NwsxqkmI8G3B0iGJzl++aI/r+F7bxNTEZUTiMCnk8csX7rn0iGtemiXJvZ8E/W5zb+8MFl1ev74iiK4hEsuXLZrCwof7GrgQoIzAmlkUmW9OOE55zOYteXGxIHklkbhz2aIpny62e+2G+UKKuyU/rAYGZiuB2fG1lz5Igy4vJtgZAqv6D1wYARFWYJVKFC+XQB7U8yger3LCKKjtUon45RL0IbC2kRztVYTlBJYWIuQ8rBmWZT1tmiYX7uLFQk+1tLTMUflEmUzm44ZhcO7Rqo0bN56wfv36ftM0OW/rfCHEFa2trZd1dXUN+gTaL6sRWJoAeUzPacpkMtO8PjyRTqfndXV19ZqmeRMRncqeecuy7uT7ayE7Flo527YfNk2Tk9P5WfdEf3//vDVr1hS/HzKZzP6pVMqRUr4zpMAKysFiEbR3IbJyoW3b16pctigerIgsO4iIvwtvsG37HOXUzeVyF0kpL5NSLnAch7ngqAGBhhNYQSsP/cJpNAXWvKs3/JMwxEPFMNtg6pP6isWOa17oJCF/QMK4fdnCKadpYc7f6gKLxdjO73jHXka/8eaPL5j8QpUCa7sVl0Fi7IhrXvjPYrhUisXLzp/Cbv+ho1oBWu28RYhwG7lKgqOUIIvKvVThT70dPXE9SvtBKx2rHRc8WFHIhz9XCawySe5cUuMzlmXdw616oS7+kj7JcZzvqztNmzatefLkyewF/1fXdQ9taWl5zVtV9y4lztS5QTlYUTxYpmly2PJLruselc/nV2ijZS8U9ynDOWOpVOo1KeVP2Svf0tKS0ZPLTdNkL9pKIvpaYcPyS0uNyxtzxTINZVYRFrsnhPirlPL/s22bvVDFI6zA0tqeKqX8pOM4T4Vkeb0msFhY7vDWW29NMgxjc9JLY4Sfwck7EwJLDk6vpQdLE03PcShPnwKGK97NYT5J4qecP+XlX63yVig+J0jeLQy3a+m5ez2u50jVUmCVE1FJEFiogyWH6kYFeap0PlEfNyywdtlll+3qUvnrXqm6XFHb1+uWlfJgoQ7W2/YdQw9WkGn/7CVlP+4TBez54R9iQ1/03vsLOD2DPT3Nzc1/L1XraoQCa4Npmhxum1Ep8V7zdP1fIfeK88D0g/O2zi8Iwgc4z6lcraswdbDK5GBxOPNDUsrbiWgvDhioEGpYgVVuUUDQe1o4kRcp/FRK+T1OS3Ecp/hDHUdtCUBg1VhgdSx54Qwi+nY5M6oEdT4nIMmdvbqvSSmW9Gyd8vW1lwpO2q8mRBjKg5V0gcVjr6YEQW0/RtFar9Zz4/dUxRUijJKzFXWFIkKEledGUvYiDPIczZs3b7f+/n7O3eEFQ7Nt2/4tj6iSl8Yb9eu1FFjsffE8Y9ut1vNTL1PjSz/17hoLrOK9MpnMbMMwOBfsftu2OTVD1kpg8f0Cktz55T8JIb5oWRaHeGOra1Z5to+vMxItsDiBb9nCKTP93hvaltfE7tVDVD5QuUTzMQ0RfvXFucKV9xIJW+VPhZ1ic5ds2NcgOoZIfIkfcIUE0huXn78n/xsCy6vkHpZlks6LS2AhyX2bVUsJlCTZvFxfkiywuN/ZbPbTQgj2utxq2/bpKo8nrPcoqtclQogwtAcrl8t9VErpCCHusiyLf/SWPGrowVICax/DMLh6/V+0vLNQSe5RWfoGyR60vVzXnS+EWEyclyzliSgVUbsnRSIFllaKYDOJpk8uWzh52FLSjms37klygFd27JQS8pP3L9zzD0kVWHO/uuHDwhWrBMlN/hwsv1mLVdgFHUSDZC9fvOcf1fuqDZK0gctKcEiziiT3UB6sjiUbvkkkvliocr9o2aI9vqr3MQkhQu4PPFjbrFIqOT2KR4rb0TdgDtrTUM0Bdb8om0eX8njFVaYBAiu+L4cQwuYDenK3l/90tj8Hy98jzdu1txDiMMuy/jb0bAvYKidEP4Y8VmFzsIQQvYViqfyd8Td/Dpa/v1oO1nZ1qkYYIlQCixPw2XP0y3Q6PZ/LQ4T1YGUymR0Nw+B8sQPC5LPxgoNUKrVnX1/fgypZnzuh5Z0Vw6LxzSK0pBNIpMDKfevJic1vtDokiFdcfHvZwikLhrxY27xXHEP/PEn6Sf+OW7JceiFGgfVxaYhjl583RU+YLDtryt27OJa3WpeSpKwQ9NUHzptyvhpLxzX/OJDE4LWGMXjF0vP2fuyIJRuukiQWk6Rbli2a8nl13vxrXzjYldLhkgwT30rN4P0FtdyuYV6+cnWw/Kv/gs6df80L011BvAT7eX0bIawijO/BEZcHq5TAUuLFX3uq3Aj0QqN6xfaRFhot1cdym1RX4jNsL8JC/ZJSdaR4vKiDFX7elltFmM1mjxVC/IDzlNTKQC2v6a+u687Rlvuzp4RDXzu1trZ+m1cMmqZ5FhF9g2tVWZbFNaCKYSmtzMPQKkJvBSALkF97KwCL9alM0/xYodYWl2HYogp4llpFqJ3LIuaoZ555ZmC33Xa7VQjx71LKsx3H+Zbqg1dT6oJUKvX1lStXPpPNZv+lIAQ5QvIn3+rIqKsIAwuNbt68+etCiDM5d822bfYkMYeFUsolhTI6Z9u2fb1nNb0ExT1KCEVhmcvlbpZSflZfOcltqzClEOJ7lTx64WcQzvQTSKTA4k56X+j8YdqHSG4gElw5mPdy4tof+xUFQMqYt+zc3Ys5AXEIrCGBQ/RXIrHeMAYuZ+FTadpUrIO1rcRBcSxS0v8ZQi6TZLyPpJxNgqQgceIDi6Ys1+plfYDrYBGJnwiidxK5M4jEjlLQl5cv3KOYz9V+3YZ3NQ2Kn5Kkd5KQv5JScKHRS0YqsLzw6zYBS7RpeB0segfX0kKZhkozovz7lQRE2DINpbxA5UoglOuZ7skKOi/qVjncRqk8sXL1tCrxwSrCkc2/UleXE1he/SZ+hh0ipexwHIf3JOSVegsLtZe46jvvq3eHlPIvXg2qYbWltHpMh/lqN/HWMXw8rsJl3r24HiDXnSrWedK26+ECyX/RKqSXq4M1YBhGR3d3N7dRLLNgGAb/cObvkEek5NQN+ueAul16m/46WCwMm6ss08DdONi75+8GBwfblSjVSl7sWKhTxbWxXiWiDxcKgr6/UEDUIKJifhg3UIbldjXFtNISB3C7Qgi22we5BhcXsTYMw+zu7v5VbWYUWk2swGLTFKufD8qLuVyJVrmci192pVLi8vvPnfIPZcI4BFZR4KTcu4noUyRpi2uIo1YsnDK0lLbUdKkksIbGMryS+1aS9Asp6AvLF+3BK1uKR+c3np/U25e6UZDIFdKMeI9DruT+tJDi0gcW7X6vno/WsWTDqUT0VSKxMy8zXrZoj7kjFliqRtcOLZeTlKdua3tbJXeSxYJ8B0FgjezBUUlAhBVY3AvVlr/EQtQwoRpRnJs9KwHIbVczplLXQGCNbP5VI7D4mlwul5NSck2lB9kr5FU+91dy5++Uv7KnqrW19U5V74qv9zxF7KU5VlVyL1V9PKBS+VNSyiuFEPxd8EF9C5qASu78zFw5MDBw1urVq/+qj7dEVXNrYGDgHP1crz7WF6SUC4UQu2uV3HeRUn4xpMDyb/bMXeGCrHcHbfZsmubMQl4Ue9ZYAPIYHirU3Pp24f43Fx7LawMquQ9jGVQVX+N+NRdVFaL4XcGV3B82DONcf7X92sys8dtqogXW+DVLAkeuFhZI+ogg48gHzt+9WIG4lgfqYG2jWy7nTHmI/PsDVhMm9NtypLlupbxUKhxZKperkgCFwKrlpw5t1yuBTCajkuef8UK2LKRwjCEBCKwxhJ/EWxcrzO8w8X+ES12qGj7384glL86TJO8s7Gf4QqVk/bjGFSSwxkMdrG9+85vDEKq6U/7X+aRCYcTin4MPPphOOOHtXFX2RN10003FBPYzzzyzuHFz1KPcfSu19eijjxaT8Pnw91v1mRPq+Y//KHVf9fqwHCwpafH8bVveFffyk2/XkeLX6uH/pfo/2nWwKtkU7yeDAIf9hBAXDgwMnKclruthzWtVblcyejx+ewGBNX5tHzjybSs4OU9BTC2ktq0nkj/T9kMkQfS5BxbtwcXqan6MZw+WEgalBKV6/8knnywKKT70QqH8vhI57Cm6+OKLiwVE9XYr/V8JGr1AaNjrlfeKRR9vIK2ue/nll+nyy3nbuO37q/pT6r5BAovbQZmGmn8UcYMEEchms3OEELzVz6AQ4gEvR03tqfiEl1fFoUgcY0wAAmuMDZDE22vFTnnH+cmFfbO4uOnjwpBnP3DenrzdxKgc41VgRfFgsSHYU8Riyu8RYu8Vv8chOb+HK4wBq/VgseDjeyphp99Lea/Yo8aetaAjigcLAiuMJXFOoxGYNWvWvk1NTZdreVW8X+L3gnK7Gm3s9TQeCKx6stY462slgVXvOEolcSuB5ffohBkve6pY2PDB17PHSIUK/QJMta/a9f/fL3Qqnc/vq/IL3AfOC+Otd9Tx6quvFlcVhj2U50ydX8mDFbbdpJ5XKrfMtm08p5NqNPQLBMoQwAcX0yOxBMa7wGLDcGjtrLO4hFC4g4UNe4aUyOLrWdiosFw2m+XVYEONlQr58Qm6wPKfpxrQX3ccp5gPxofK+9Lf/8///M+iZyvswUJTv15xKFUHK2y7ST2vmEPGwtjrIHKwkmop9AsEwhGAwArHCWeNAYEggaUXxKzXX/ZqXCo/SaFVq+f0ECGP18uxes627f1LmcE0Ta4NxzVu9gtKHteTzsuF5/T2o4QIVVhQF1d6WyqMya9Vsptpms/yOHRvnC74dIH1zO+20H9f8EzxVpXaHYMpHOqWaj4c88V9aNrMtz1+EFih8OEkEEgsAQisxJoGHVNfPCVI3G7b9sn1SMk0TRZCXBQwysF1cGaUu6AgrC7l3HE+R3mq2AOkDvZkqXAhe7hYiH3kIx8Zet8fAlQeo+uv31ZYOihEyEn2d999d3G1Ird5/PHHD61YVOezuONzvGOGbdtrK4zjNiI6KQqcgiBr2PlQr8Ixov1wOgg0HAEIrIYzaeMMyDTNoC/a5wpfvuzNKSs2kkzB8zaxEAorIkKLB11k+T1AzEQv38D/Z1HEnrSgMg7lPFh6Ar1qRw9NKv58ngpPcmH3QgiRRWDZw+PDtmevHP8pdzT6fKgorCvxxPsgAAJjQwACa2y4464gUDMCSmSxePrCF74wlI+lix72Kv3yl78sCi4lkFhkTZ06tXg+/7niCt4yjuiiiy4qnqfypzjXSh18HnvBgupZ8TWcd+XdA0KhZhZHwyAAAkkkAIGVRKugTyAwQgIqj4mb4bAdl2nwHyx8WGg9/fTTkZLPlSArJaz4fRZjLK68A+JqhPbE5SAAAvVHAAKr/myGHoNAKAJ6iJVzslhkqdWFQWKLRRGLLRZe6o86X3m1uOxCuXa4Xd9qQYirUNbCSSAAAo1GAAKr0SyK8YCARkDPyeIQIHuzSomskYJjUcbJ7FophlA5VyO9L64HARAAgSQSgMBKolXQJxCIkYBpmpxMz0n1xYRx9kBlMplYhdYPf/jDYrhROyquFoxxiGgKBEAABBJHAAIrcSZBh0AgfgLeyjyuLzV0cNiQk9p33XXXYsX1SnsT+t/nJHkOKfqEFbe/v23bvLoPBwiAAAiMWwIQWOPW9Bj4eCOg6opxqNBfUV2tIGTBxYeee6XysbiOFh9Booq9YkpooW7TeJtZGC8IgEAQAQgszAsQGCcElMD6xje+URRYLJSqWUGocLGoYs8XryZkQXb22WcX34LAGicTCsMEARAoSwACCxMEBMYJAV1g6Xv8sWeKBdczzzxT3ByaQ4GqPpaq0M5CikOJfB17uw444ICh/6vQ4TnnnAOBNU7mEoYJAiBQmQAEVmVGOAMEGoKALrBqMSB4sGpBFW2CAAjUKwEIrHq1HPoNAhEJKIH19a9/vXilf29Bf3NR34cHK6JBcDoIgEBDE4DAamjzYnAg8DYBeLAwG0AABEBg9AhAYI0ea9wJBMaUgN+DFXdn4MGKmyjaAwEQqGcCEFj1bD30HQQiEIDAigALp4IACIDACAlAYI0QIC4HgXohAIFVL5ZCP0EABBqBAARWI1gRYwCBEAQgsEJAwikgAAIgEBMBCKyYQKIZEEg6ASWwrrvuupp09Stf+UqxXRQarQleNAoCIFBnBCCw6sxg6C4IVEtA92DphUaj7kFY6nwIrGotg+tAAAQakQAEViNaFWMCgQAC8GBhWoAACIDA6BGAwBo91rgTCIwpAb/AilpI1N95//XwYI2peXFzEACBhBGAwEqYQdAdEKgVAdM0nyWi/RYvXlzcpDmu0KBq55prrlF7GO5v2/ZztRoH2gUBEACBeiAAgVUPVkIfQSAGArrAmjRpUgwtDm/i6quvhsCKnSoaBAEQqFcCEFj1ajn0GwQiEjBN80Eimn766afT1KlTt9uL0B/yi/p/eLAiGgSngwAINDQBCKyGNi8GBwJvE1AC64wzzigKrLiPm2++mZ5++mludoZt22vjbh/tgQAIgEA9EYDAqidroa8gMAICpmneRkQnHXfccXTQQQeNoKXgS++55x761a9+xW+ebNv27bHfAA2CAAiAQB0RgMCqI2OhqyAwEgK1FlgsrlhkFcKQa23bnjGSvuJaEAABEKh3AhBY9W5B9B8EQhIwTfMkIrqNvVfsxarFce6556pmsZKwFoDRJgiAQN0QgMCqG1OhoyAwMgKjIbCQ6D4yG+FqEACBxiEAgdU4tsRIQKAsAdM0pxPRg5zgftppp9WE1qpVq4j/FOpt3W7b9sk1uQkaBQEQAIE6IACBVQdGQhdBIC4Cqpr7+eefT1wLK+49CV955RX6zne+g3pYcRkM7YAACNQtAQisujUdOg4C0QmoYqPswapFqQbu0b333qtWE15m2/al0XuJK0AABECg/glAYNW/DTECEAhNQK0knD17NmUymaIHSx1RC4uWOp9rYbEXyzuQ7B7aOjgRBECgkQhAYDWSNTEWEKhAQOVhHXDAAcQV3eMOEar28vk8rV69mnvDBUe5Lhb2JsTsBAEQGFcEILDGlbkxWBAgUmFCzsPiTZ9rdfCKwldffZWbR6iwVpDRLgiAQGIJQGAl1jToGAjUhoDaMqezs7MmFd1Vr3k1oefF4pcQKqyNOdEqCIBAQglAYCXUMOgWCNSKgGmanHh+CRccZZHFuVSlDhXyq/Z9LVQIkVUrg6JdEACBRBKAwEqkWdApEKgdAZWHxXdYtGhRTcOEfI+urq7iqkLDMP7muu5hyMeqnW3RMgiAQHIIQGAlxxboCQiMGgGVh1XrMKEa0JIlS4r5WBBZo2Zi3AgEQGCMCUBgjbEBcHsQGAsCKkzIqwlrVdXdPy4lsrzXeWXh7WMxdtwTBEAABEaDAATWaFDGPUAggQRG24vFCHyJ7yyweIUhSjgkcH6gSyAAAiMjAIE1Mn64GgTqloDuxfrc5z43auNYv359cXWhV8KB7ztMaJmmuR8R3VZ4nf/mP+UOFmdca6uuhZpni88EjPc527b3HzXj4EYgAAKxEYDAig0lGgKB+iPg92LVqvCov13es3DNmjXEVd81oVUUSrzCsSCaeGPqKMda27ZnRLkgKeeapnmSJygDu2TbNp7TSTEW+gECEQjggxsBFk4FgUYjMFZeLMXxmWeeKXqz+G//wV41zhFTB6945OOQm62h17a+/BI9diHrE6pbT4+qS/a+s66ltvd8cGhs687IFf8NgdVonzqMZ7wQgMAaL5bGOEGgBAHdizVt2rQx4cQCS//DFeYXLlw4rC9BAotPUEJkTDoe40114aiPCwIrRshoCgRGkQAE1ijCxq1AIIkElBeLRc2pp55KkyZNqtkehWFCkLyFDx+86lA/X71eSogkkW2UPkFgRaGFc0Eg+QQgsJJvI/QQBGpOQHmxZs2aRfxnLA/lqWKBpR+VPFh+gTKWY4hyb+WBg8CKQg3ngkDyCUBgJd9G6CEI1JyAt3LvQV7FNnPmzKLI4i102IOkjtH6v9+Dpe5fyYMFgVXzaYIbgAAIRCAAgRUBFk4FgUYmoEKFPEbOf+KQ4Vgc8GBto44k97GYfbgnCMRHAAIrPpZoCQTqnoA/H2ssRJbyVF1zzTXDeMKDVffTq+wA2tvbpxT2qlxT2CKzt7m5Obt8+fJNjTTiXC63QEr5dSI607bt/2qksWEswQQgsDAzQAAEhhFQ+VgqVDjaeCCwxsaDZZrmUUT0owr2vtu27RNqMSc8gWUT0RstLS1zli5d+lot7qPaNE3zQiK6gohellLOdBzn8VL3y2azewghOIT+3sKfqhiYpvl5IrpeSnmy4zh31XJsaDsZBCCwkmEH9AIEEkNAz8c65phjqFzpBrXKr1Tnq3lfF1j69fBg1XaKKIElpXxMCPFY0N2klOscx7mltj0ZndY1gcU3vMa27cVlBNanhRC844BRrcAa6ajmzp2718DAwCNE9PyECRPaly1b1jPSNnF9bQlAYNWWL1oHgbokoOdjnXfeeaOajwUP1ph7sC6ybfvKupy4ETrtCSzeOcAloqellDMcx3nB30RnZ+cOPT09y4noU57AuqdWXrxy3YfAimDchJwKgZUQQ6AbIJA0ArrIOvfcc0dNZC1evM2RcPXVVw9Dol4vVc4AqwhHNoO0EGEogeUJjzOI6Cwi2puIthLRrwzDOKO7u/sJvTezZs3aqampibdA+g8i2pXDgER03+Dg4OJVq1Zt4HPLCYj29vYPuK57nSdymonoj0KIsyzLWlXYWqm41NU0TQ67tRPRl4mI+3WQEGKxZVnXBpHxBNZXiMghomOklCc5jvN9/7mmaX6isIEAbx/weyKaSkR5XWCF5aB5zI62bfvHep+FEMdKKY8gIt6Pckci+hsRfdG27aUdHR2tfX193UTE/dCPh3VPVkhGKgx8qRDiWSnlVZ7t3hBC3NLa2npRV1fXW+omEcZWZF9uHMpO3HZnZ2dq8+bNxwkheE4c6L23zjCM0/1zJ8y4Rjbza3c1BFbt2KJlEKh7AqZp8qbLxb1oOFz44Q9/eKh8gyrbEPffSkhxkrteaBQCq7bTKYrA8r54/6cgOo4lokeklHcZhvFPLFKIaMAwDLO7u/tX3OP58+fv3Nvbu9QTCJxj9bD3b5OInnJdd3Y+n3++lMAyTfNjRMQeJP6+uoOIBvk7moimFETCZyzLukcTK8exR0pKucUwjM1EdJ1lWTeWEVjnSinPFEKw0PjNxo0bj1m/fn2/dr4wTZNDoicIIS6TUnLeVrcSWFE4lBFYLO5Y4LxMRD8jorYCIy5GNyClzGzatOk3u+2226eEEO8peNAu93LGuEjc85s2bXqI+xuBkRJYm6SUTUKI//XE7icL+2G+q8B2SFxHHBsLrLLjcBznUY+ryOVyi6WUPBYWeWzbiUIItt1EKeUxjuPwPGHRHMr2tf1kVN86BFb17HAlCIwLAronS4msWg4cHqxtdEe7TEMUgZXNZk0hxDLepNq27dOVdyKTycw1DOPHQojvWpbFXiT+kuwgovuJ6Abbts/xzuUv2YuklCxaFjiOc1OQwNJWFrakUqnZK1euLG5aOWfOnAMGBwfZe/VyS0tLhhPiPQ/W8VLK77W1tZ2ue2LKCKwr+AtdCJEhoqP9ye65XG6qlJKT2/9MRBw2ZaE4JLAiclBJ9X4P1nZ9zmazJwshbi2IrW/Ytn0u97+UAI3IqCiwhBBPCiHmdnd387iovb39Pa7r8jhflFLOdhznlYhjY4EVahzZbPZgIUS+oL0fa2lpma8WM2QymWmGYbCn7ol0Oj3vjTfe2MlbVVrR9rV8Ho2kbQiskdDDtSAwTggEiSx/4VE/imrf93uwVLvwYNV2slVKctcT3Nm78dZbb01iL5GebJ3JZPYxDIMTsf+QTqfns8jRhNv1msDiMNGwNoIERDabPVoIcS8RXetPQjdN82tE9DkhRNayrF+oECF7fTRvSUloukeJiP7hhQFv1O9jmiaHP6/zPHN/8oTBMA9WBA6lBFa7v8+aCBm6VymBFZGR8mANCwN3dHSkvTDkPk1NTYeuWLHi7xFtXAwRhhmHZ7cvua57VD6fX+HzFnKINuO67uFCiPeGtX1tPxnVtw6BVT07XAkC44qALrIOP/zwYrX3MHsLRg0hXnDBBUWunIOlt69eRw5WbaZdiDINw8oTcF5Vc3PzmVLKU4hoXy8BXHVuKD9I87BwiYOfsoeJiGx/QnmQgNBE0PWFL3AVYlL3ONILURY9QiMRWOl02vIS2fdWye5eaJM9LW38GhHt4xdY3JGwHMrlYIURJmVCqEq4hWEUWmBFHFtYgcUh1x8S0QwWUfl8/nelZnMU29fmEzHyViGwRs4QLYDAuCGgiyyuk8U5WXEXI0WIcNt0SnKIUMur+mhhe6XbpZT3NTc3/6Gvr2+KYRgcRntOT8AOSHLnIbJH6IsqUb2EwCqGnip8wEYssDyBxvlj31XJ7qZpTieilV5oc3GQVykKhxoKrCiMQgusiGMLJbCCPGVlBFbocSX1AQyBlVTLoF8gkFACnsji1U77tbW1DRx77LFN+++/f2y9VZ6qq67ivOO3D3iwYkMc2FDEHCxODOfk8bNt22bPSfEIUUqAc6/2cl13Pq/wI6JJUsoTHcf5UQmBdSkRcUJ0h0p8rvCFvF2YKoSHpCjQ9Hwr13WPMAzjG3peVpDAymazoTnUUGBFYRRaYEUcWyiBxQsVIniwQo+rtp+M6luHwKqeHa4EgXFLwPt1zysM92MIXIyUw4Y777xzcZWhOvyFRsP8PyhEyO0hB6u20y2iwLqjUIyURVIx/0n1TMvB+ovyYGUymY+nUqk9+/r6HlyzZg2vlCseutuQBQAABwFJREFUmofoAV6VV0JgsVeJ51nZQqBee4Ff8mEFlvflX1wxWEieX+Ct2Fu3cePGE3ilXgmBFZpDDQVWFEZRBFaUsYUVWGx3zp2rmINlGMZBYW1f209G9a1DYFXPDleCwLgn4PdmzZ49u4nDhiM54MHaRi/JIcJcLrdQSrmE6xhZlsXbzUhOit68efMtQgiudTWUg5XL5W6WUn5WCHGyZVl3amJsNocThRDf4xWHJVYRvst13dWFPfzSnETtOM6v1fW5XI6ToQ9ta2tb4iXTj1Rg8Zd/seZVoRzDgBBiRz0RO0hgReEQo8DaIIQwLcviMhS8AjAKo9ACK+LYQgusUqsItZIMv0yn00e98cYb7wxr+5E8b2p5LQRWLemibRAYBwS8rXXYy8A5K8W8LPZmVZubBYE1tgIrzFY52rL+3Yno51zPiIi4ltLORNRSqKTwS82DtX8qlXIKye0HFOpfrfb29PuglHIuEfWrmlllVskdK4Tgmlt8dEkp17PAYCcYCzm11H8kSe6q8KdWtX0mj0GVgOAbBwmsKBxGKrC8vnF+G/eNRedP2trarmdxmc1mwzIKLbAiji20wGJPYZk6WFxDraO7u3udxzzUuJL6mIXASqpl0C8QqDMCpmlyqIIrMxfDhpyXxYnwHDaMIrYgsMZWYFWYdkMrCefMmfO+wcFBrtV0CBfF5IRwIcSVUkp+bZIQ4jDLsrgiOc2ePXvPVCp1NVcrF0KwCONK7g8bhnGuqtwdoZL7RK9e041KYPA94hBY3pe62nfwK3p+WZDA4vPDchipwOJ7ebWi2AvIKzJXcy5bPp9nluzJ0qvdl2IUWmBFHFsUgRVUyZ2Lu64cGBg4a/Xq1X/V52CYcSX1UQmBlVTLoF8gUIcEPG8Wiyz2ZhWF1r777tv7kY98pIUFVxihBYE1NgKrDqcbugwCiSYAgZVo86BzIFC/BPT8LDUKFlkqGb6U2LrwQi7rQ3TllcP3G1avow5W/c4J9BwExhMBCKzxZG2MFQTGgIC3WkyFDoteLT5YbPGfAw44gHbaaSeaNGlSsbCoElJcpkEvNAqBNQbGwy1BAASqJgCBVTU6XAgCIBCFgCe0OHRYrKHlv5Y9Wpyv9eyznC8ND9ZoryKMYkucCwIgUJkABFZlRjgDBECgBgQ0wfUpT3ANE11RQ4Q16OKoNlkq9GnbNp7To2oJ3AwE4iGAD248HNEKCIDACAl4CfIssh5UHiw9RHjRRRcV71BKiIzw9mN+OQTWmJsAHQCBWAlAYMWKE42BAAiMlIBpmhwj3O+cc84ZtuowKAdr859/S3+4fmHxlvXq6TFNU3L/D/iPs2nyx2YP4UOIcKQzCdeDwNgSgMAaW/64OwiAgI+AaZpctJRrakU5brdt++QoFyTlXNM02WNXLNIadNSrcEwKX/QDBMaKAATWWJHHfUEABAIJaJXhOVy4XTK876LnCmLsOdu2Z9QrTq12WJCoXFvPY6tXm6DfIBAHAQisOCiiDRAAARAAARAAARDQCEBgYTqAAAiAAAiAAAiAQMwEILBiBormQAAEQAAEQAAEQAACC3MABEAABEAABEAABGImAIEVM1A0BwIgAAIgAAIgAAIQWJgDIAACIAACIAACIBAzAQismIGiORAAARAAARAAARCAwMIcAAEQAAEQAAEQAIGYCUBgxQwUzYEACIAACIAACIAABBbmAAiAAAiAAAiAAAjETAACK2agaA4EQAAEQAAEQAAEILAwB0AABEAABEAABEAgZgIQWDEDRXMgAAIgAAIgAAIgAIGFOQACIAACIAACIAACMROAwIoZKJoDARAAARAAARAAAQis/7/dOqQBAABgGObf9UwM1sBBczAfIECAAAECBAjMAgJrBjVHgAABAgQIEBBYPkCAAAECBAgQmAUE1gxqjgABAgQIECAgsHyAAAECBAgQIDALCKwZ1BwBAgQIECBAQGD5AAECBAgQIEBgFhBYM6g5AgQIECBAgIDA8gECBAgQIECAwCwgsGZQcwQIECBAgAABgeUDBAgQIECAAIFZQGDNoOYIECBAgAABAgLLBwgQIECAAAECs4DAmkHNESBAgAABAgQElg8QIECAAAECBGYBgTWDmiNAgAABAgQICCwfIECAAAECBAjMAgJrBjVHgAABAgQIEBBYPkCAAAECBAgQmAUE1gxqjgABAgQIECAgsHyAAAECBAgQIDALCKwZ1BwBAgQIECBAQGD5AAECBAgQIEBgFhBYM6g5AgQIECBAgIDA8gECBAgQIECAwCwgsGZQcwQIECBAgAABgeUDBAgQIECAAIFZQGDNoOYIECBAgAABAgLLBwgQIECAAAECs4DAmkHNESBAgAABAgQElg8QIECAAAECBGYBgTWDmiNAgAABAgQIBOn46dSZl24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png;base64,iVBORw0KGgoAAAANSUhEUgAAAlgAAAFfCAYAAACSi7L5AAAAAXNSR0IArs4c6QAAIABJREFUeF7svQuYHFWZ//+e6plkkOkBApFwFQjquj91XYOgIpqQpLt6kgzhMrDAusJfEFCiAkJCuN+Dooiwgru4gAoIgxJymarqJEtQUINGQVxvXBUNYMItE2Aylzr/fjt1hjOV6u6qnuqZ6p5vPU+eJN1Vp875vKerv/2+73mPIBwgAAIgAAIgAAIgAAKxEhCxtobGQAAEQAAEQAAEQAAECAILk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VgPMgenTp7e2tLScSER7NzU13bJixYq/87Dmzp2718DAwCNE9C5vmBfZtn0l/7uzs3PC5s2b5wshPiKEuM2yrN/XG4qOjo50X19fNxF9wuv73bZtn1Bv46i3/nZ2du7Q09PDnM8iogOJaCIRDRLRc1LKfCqV+q/u7u7H6m1cen/b29s/4Lru17y5tSMRvSGlPMZxHDtp42qEz3KtmGYymWmGYfybEOKR1tbW5V1dXTxPcYDAqBBoeIEVIDICv4Sz2ezBQog8Ee3kFyOjYokqbzJt2rTmyZMn30VEx3hN/N4wjJnd3d0vlhNYpmleTUTne9f8g4hm27b92yq7MSaXJUVgBfTDz2NIfBiGcVM9ilk1oNmzZ++ZSqW6iOjjZYx+sm3bt4/JpIjhprlc7jgp5R2ecNRbPNq27R8H3WIsnzNxf5YDnoVRqJZkFKWROM41TZN/eFlE1EpErhDiy5Zl3RhH22gDBMIQgMDyKNWrwMpkMjsahrGSiD7lDWWj67qH5/P535UTWNls9g4hxH941/RLKTuS+Ou83CSuI4GlD2NQCHF1a2vrlV1dXX1hPqRJOccT8zcT0WfL9OlNIppj2/bapPQ7Sj+y2eweQogHiei92nWbhBBvuq57WqnPyFgKrLg/yw0ksDqI6H4iMtiWQohbLMs6I8p8wLkgMBICEFh1LrC4+6Zp8oPkNiLaUUp51aZNm5asX7++v5zA8lzn9xDRfoUwzw/S6fQZXV1db41kMtXiWtM02Tt3vNf2wxMmTGhftmxZD/8/wQJrKxH9QwghXdedKISYrB7ymqD9d8dx7q0Fs1q1mc1mDxRC/ISI9vDu8TMW6ZZlPc3/z+VyPM4PvPXWW4+uXbt2i94P0zQvJKIrvNf+0tTUdKgKZdeqv9W0m81mTSHEMiJq9r6UL7Esi/sty7U3lgKr3Ge5Gu7t7e0fcl33B0KItBqzlJK/K96pefWG5rjOpZwIrcYeEZkPpUDwdfPnz99569att0opjySiP7iue0w+n/9j3P1AeyBQigAEVgMIrFLGLSew6uUjUacCa5gQ7OzsTG3evPlUIcQ3tS+oZRs3bjyGhXC92CKXy31USukQURv3WUp5XFiRWM0X/VhwMU3zqIJI/JF379ellBnHcR6t1JexFFjl+hYX94AfM8PmeCU+tXi/EZ5vteCCNpNDAAILAis5szGgJ40gsHhYuVyuTUrJCdIf84Y55l9QUQ3vEx98eeh8m7i+6KP2Oer5EFjBxCCwos4knA8CRBBYFQRWwIPlooGBge81NTVd7iWW8wqjl4nojt7e3ks4NBLmYeT7wnlZSjnTcZzHuTvs8diyZcsxUsqvcMjF83q8QUQPG4Zxbnd39xP65C0lQiokuQeGbKoZr94Xz1tzXCE8dom3wozffkoIcbHruu8RQjA3PsoKDB8f/2e16FmYOHHiH/yrCFOp1BWDg4PsKeKcNF7d9rfCwoXr0+n0zUEh0FmzZu2bSqUuFELMI6IpnAxLRH8lohtLXePvTBh7hzknit1Haicew6xZs3ZqampaRET/RkT7emHMFwv5R3cPDAxctnr16tf5vBA5OUVb9vX1zfZ7f4QQe2uvBT1zh0SatjrxbC8HKsWr94jot0KIr0ZdBcar63p6eo4lIh6jWu3I7f2C8+Asy+Jcq2LoL0A8+vtadr7G4cHyfY7ZBmc0NTXx54hzJXf1WNw3ODi4eNWqVRtUB4PE68DAwCFhuYf5Igwzf33tiFwuN0NKuZiIPsrpC4VFNRxW/I0Q4gKdvbourP1DLCop2mrr1q3v8y1cGppr1bL2+qrGdg0RTSuEvnme8nPmG0KIDVLKH3rnJTYUHsbmOGfkBCCwogssDpEc5D3w/Ba4PZ1On8bJy76H3lDiuSegeJn7UiLKeA2sSafT81gAcN5Ab28vr9KaVcK8/JA637ZtFhHqyyEwTykmgRVqvN64+Avt20R0si/niN9m4fIKEe1WQ4H1HBFx3gh/GfmP727cuPEMPSSXzWaPFUL8j/fwD8L9a9d15+fz+efLfdTCfPmYpsmeq+Va3260bfuLqt2odg+4Z2g78T3b29sPcV2Xc404r2a7Qwjx18HBwaPy+fz60RBYM2fO3L25ufk+reTGdn2SUt6zdevWU/z5XUH991Y78udCLf7wn+ZKKW9va2s7kz93CRRYvyyElHeWUr47YHwPtbS0zF+6dOlr/F7SBJYnbEs9B9Sz4KZ0On2uWugRxf5tbW3C98PKjyiqwArNmnPlTdNcSERc7oaFlf/YSESci8gHBFa5B+c4eA8CyzNyqVWEJX4t8bL7l6SUKV8CMyf25mzbfjigvaGl6/5kYSnlAsdxbvIeTN8p1BM6Sc09KeVrhmFsllKyaOBfgXxs8Vb98S9wfsDWUmDxLSqOl0/KZrMnFzwWt2riqtR1fHpZj0Amk3m/YRjvL3gHF2glAf4spVxiGEZPX1/fgzvuuGNfwIO21D2H5dMECJ7A66SUS9va2o4rt+IvYI5w2YtVRFTMr5JS7l5IDj9c5V8JIZ4cHBzM5vP5Z/n9auxe7bzk+2Uymf1TqZSjfXmz2NgohGAGu2tfHOubm5vNN998U06YMIG9EVyagWtfqeP6glZ7VEq5adOmTQ9NnjyZvYDD8pcMw+Bf9LxcnhON2ZvEB3t8L2bBLYR42LKsv5umeVNhYcDnvfffEEJ8X0q5zvPesEgqrgQrzMVhicxBz2jPE8LlFMwKnyNeWfZVy7IW5XK5vbx+HqyNkVdEspfiKTXGUjlzNfBgcddL2YVfP8lxnO97n//tvNGDg4MiBHf2uoQ6wvyI8Bpi785iKSV7qpXN2J4vu67bxqLRO4/HcIrjOLw4h0VLaPtv3Ljx2t122+1TQoj3FO7B91E/qHjRyP3KVrvtttu/hvRghWadzWZneIsguPRDuev4PQisULOrcU+CwPJsG0Fg/YUXsKmaUblc7kQpJT8kiquONLHEXir2WMz0bnGnbduf5lOy2ezRQgh+GPADaMi75avbwm3d1NbWdg5/uc+cOXPX5uZmbk/l8Ny3cePGE/iBX2OBFWq8AQ9gDnse6TjOT3n82Wz2MCEEL5lWD8NQOUhRcrBYuAgh5nZ3d/+Z71nKNv7aYVLKl9ip4zjOr/lhn8vlPi2lZKHINh0SzaUeAyFCFvqlPxdCHGFZFv/SLR7V2H2vvfZq8YnLUHby7qfXQNsihPi0ZVnsUWVmn5JSPuDVg/N/kesJ4Hz6sByscvlL5XKwAvhdZtv2pXwDTyzpn6OHXNedk8/nOdQXeGQymbmGYbDAYvtx/aPLWltbr+Iik56nkMeqPFvDasCNZQ6Wb65zePYE27a5kC6L4o8bhsH/Ltbp00sOlGMbV+5bWIGVy+WmSin5h98+nnGc3t7eY9jryLbcsmULr+pTxYB/2dLSknFdd9A3l0PZv1KSe8AzvVSIMCxrFoIsarmoMx9bhRCftSyLf+DK9vb290gpV2g/XCCwGlc7hRoZBFZ0gTWsUGmFMBz/2v+GJ7z+IKWcns/n/5HL5W6WUp7u3TqfTqfne2EKrhzNeVd8PC+EmKGWwHtfjOzZYjHHxzP8C9VxnBdqLLBCjddbKs5em128/l1j2zbnXxSPsA9o/6yNIrA4d0iv5J7JZPYxDIMr2auHfdH7EVBuYFhfs9nsJCEEj+XD3pfZIsuyri31iYoosLiZ37uuO1d5sEzTjGz3iRMnbilXxb7UvPSPjYiGhDp3zBOfHKrj0h8s8r/nOM5nvPlXE4EVUMvtZwMDA8evXr2ac+Fozpw5uxQ8Te/gfxfyj/osy9pUrmyCry7Un6SUM/hzouwXIGiLHuSAMY7qKsJq53qSBJZpmvozarsfJ6ZpTicirtvH9nzVdV3O2/ujr5ZfKPvHKLBClX/xaqQ9TEQHeHNp2GfHmz96NAECK5QMadyTILA820bwYIUSHNxsNpv9FyHEGs9rUyzAKKXkhN2hL2+fx0vPyyqGw4QQem0qPXwx9PBPgsDyanGpon7bFS4dC4FVRmQMq3XESfAc6lIfcynlDkIITozmEAQfZbfgqTQ2Tl7v6emZU0gk53wv5cGz0+k0Cxby5eOFsntQgr8uLkuN3Qu9/q+WJ1IMq/gecXpYdujLp9Iqwmo9WHzvXC63QErJeYUqrMQ5exu47tbg4ODdO+2005owddoCbHGvbducxD9UxyqTybxTCLFWCPE+T0APFaBMkAcr1Je+96VessbYGHiw9B+PQ6FgbX7xYgPeQaIomJUXtBr7j7bA8v+IVM9u/bPjexZDYDWudgo1MgisGgqsgPDGRbxXm5YX8IKU8pOO4zxVhRckaQKrbP2gSiKk1Gyt9lc9t1fqARwiodnfnREJLM1zoofmSq2ErPTBLbmCMozACpGw7r//qAgsLzR7gpTyW0Q0KQAC7wV4dVtb23UR8+G2s125ArUQWMHTL+zn1/d5rTSXhwRWNfYfbYFVLuSofcbhwQpj9XFyDgRWDQUWN53NZs8UQqj9r3ivw9WFX29f9W47VGwyIExSaQomTWDp21Jst11K2Ae0f9A1EljDttCoBHqkHizt4btdiM11XccXHqnUnREJrIBQbqX7jZbAKvaDE/63bNnyEdd1TxRC5LTyEfw2e7UusG17SalOw4M1PLF6tD1YvvBspbmlC6zI9h9tgRXw2dluz014sMKYfPyc0/ACKyDn5PHCzuqz9SRjNnculztVSvlfyvSqSnWl7Vgqfch9IZnXhRD8Bck1h/gY9gH15WZtMAxjhkrYVv3icBOv8tJ/xSchRBgQehq22itJAsvfV7WSzJ/Xk8vlJlqWxfsFlt0mJezYTNMcysnjFYZq/8dq7F7tvPSHx0qtkmShwylPnBheTiDqmx9XGyLM5XJ7eyve+FZvptPpVSocyHXKmpqa7tZWklZcHFEpB8vvidBDPdV6sEb6nOGBV/tjIkk5WL4flMNWO2tfq7yQZIJlWVxyhp+9Vdm/0rM3QpJ7qHCs/7NDREMLl7TPCDxY40c/VRxpwwss78Glh2b4V/Atvb29C716Ovxh5+Xnd2nCZyjBvNovMk0Q+Wteqbe2S2LP5XI5KSXnw3CBTE4w/snAwMBRa9as4VwGmj59eusOO+zAYcZD+vv7j1avJ0FgjdIqwucKOW2HWZZVXF5erW0ClvEPWw3E4YpMJvNhwzB4P7Yr1SqhCF6T7URALpf7VyklJ4+rBNmh8HA1dq927AFL4oetsvO+8HglGG8Gnler77zPUVxJ7sOSx31fhNt9KZumySsKueAmH7+WUs52HIdrqgUe5VYRep+h26WUR3sXx7KKcKTPmVESWKGT9v1gI/yI+KBXoqRYX82/stcrSXKKEOIMIcTR/AOyWvsHCKxhgidugeV9drCKsKKswAmKwLgQWAF1f3j8qsYM1zNR9aWKr+thiBF8kQ3NMt/KGvX6ditQguohedWP+UuAD32z1WVCiGP5V2ASBBZ3zivc+QNVsqJM/Sw+vaInwvuyX8jJ/gqaqgvGm8pOnDjxkWpW0nlfZv7Cn/zyJiHEm1JKTsBVBVH5/3MdxynWHAs6AubIsI1wffV/VBPftm37TNbR1di9ubl5QrVjD/o8aFz1zan5M3Ka4zhcsiKo2nmUMg3+sGyxNhIRXdfa2nprT0+PXreKSzBwsd2HvHIKndpndIhbKXtUUwerREX3SIJkJM+ZGgqsktwty1KpCxW/EcMKLC+Xyl8Hq1hjTggx4Kvn93h/f//MSZMmvVmN/QPSKtQz/RnDMI4aHBzcN2QdrFAeLO8Zd7CvzVK1yvh0JLlXnFmNfcK4EFhsQi8sxB6E95Yx6SBvodHa2nqlCsHFIbACygIMqy+k94d/Ybe0tNxCRMcHVENXpz7tuu5xXGW73IM5pkruoVdNekKBSw6wcFCrwVSfWbjynybvhVACyzTNYb+INVZHT5gwYVW1IsMTbxkpJf8iDaxm7gnEb6XT6UURE6srPTUeaGlpOUlV4uaTo9p9pPMyxOeBPVv3T5w48RStYnjVHqz29vYpruvyitp/9sEphpK9khq8irZYGqPEEaqyPl8btZK7ul+1IUJ1fQiufOp2z5laCaxK3CtNVPV+BIGl8ugu9LbJCap2zs2yB5JTJHg3AX4+c0mVyPYPWH04JGz6+/v3iltgeV6sL3sFaIuRBu3wP+MgsMJOsAY9b9wILLaf98uWq0l/wXvQs+equBy8EHazDMO4Vq87xdeM9IuM2/DXFgqqceWbXxyi+phhGBdzONCrfsy/Av9ERLf29vb+t75dSFI8WN4YOOR6rJSSK3UrMft/QogrpJScg8ThWD4qFoxUTNrb2w9yXfc/1b5f7G1hAToSD5Zqm/fja25uPlNKydv77Mf5bZ43h8XAVZZlPVZFDtZ2jwtus7Df4XohxE1l9tQLbfc45qW29xvbxb9XH+/9x6URYsnBYiBz5sw5YGBg4Catqj17sc5XnpQSe9GxN5D33uStVe4NU6pBwa8wvmF7EcYlsKp9ztRKYIXhHua7LYrAUu3lcrl/9kRW1vMIq30+f9jc3Pz15cuXcz2zoaMa+3slUE7zSj/wvpd8j98YhjG3Fh4sbWxckJc96//qeez/yvuvSim5HIvasWCoVmEYxjin8QiMK4HVeOZL5IhEZ2enoX8xcy8DEkTLlj5I5MjQKRAAARAgCnzGeQJRr2UYyksPoI1LAAKrcW07JiMzTXNRYWXahwYHB09bvXo1b0HBnsPUli1bLpBScqJyMXQYVKRvTDqMm4IACIBABALeVmdfGBgYOEntNqDV8fqutufoUAHbCM3j1AYiAIHVQMYc66H4NlBWoR3e7oTDglO0/v3eMIyZ3d3dL451n3F/EAABEAhLwLeQQaVt/I6IeJcNLr+jck+HrU4N2z7OaywCEFiNZc8xHU3IRNU/ua57TD6f54cSDhAAARCoGwLeZuG3F/K8jijT6X94G6hzYWkc45gABNY4Nn4thu6tJOTVZucQ0Qc8dzl7s57iPf/S6fRdURKVa9FHtAkCIAAC1RLwUh5mSinPI6KPeiVE2JvFdfpu6+/vv0mlR1R7D1zXGAQgsBrDjhgFCIAACIAACIBAgghAYCXIGOgKCIAACIAACIBAYxCAwGoMO2IUIAACIAACIAACCSIAgZUgY6ArIAACIAACIAACjUEAAqsx7IhRgAAIgAAIgAAIJIgABFaCjIGugAAIgAAIgAAINAYBCKzGsCNGAQIgAAIgAAIgkCACEFgJMga6AgIgAAIgAAIg0BgEILAaw44YBQiAAAiAAAiAQIIIQGAlyBjoCgiAAAiAAAiAQGMQgMBqDDtiFCAAAiAAAiAAAgkiAIGVIGOgKyAAAiAAAiAAAo1BAAKrMeyIUYAACIAACIAACCSIAARWgoyBroAACIAACIAACDQGAQisxrAjRgECIAACIAACIJAgAhBYCTIGugICIAACIAACINAYBCCwGsOOGAUIgAAIgAAIgECCCEBgJcgY6AoIgAAIgAAIgEBjEIDAagw7YhQgAAIgAAIgAAIJIgCBlSBjoCsgAAIgAAIgAAKNQQACqzHsiFGAAAiAAAiAAAgkiAAEVoKMga6AAAiAAAiAAAg0BgEIrMawI0YBAiAAAiAAAiCQIAIQWAkyBroCAiAAAiAAAiDQGAQgsBrDjhgFCIAACIAACIBAgghAYCXIGOgKCIAACIAACIBAYxCAwGoMO2IUIAACIAACIAACCSIAgZUgY6ArIAACIAACIAACjUEAAqsx7IhRgAAIgAAIgAAIJIgABFaCjIGugAAIgAAIgAAINAYBCKzGsCNGAQIgAAIgAAIgkCACEFgJMga6AgIgAAIgAAIg0BgEILAaw44YBQiAAAiAAAiAQIIIQGAlyBjoCgiAAAiAAAiAQGMQgMBqDDtiFCAAAiAAAiAAAgkiAIGVIGOgKyAAAiAAAiAAAo1BAAKrMeyIUYAACIAACIAACCSIAARWgoyBroAACIAACIAACDQGAQisxrAjRgECIAACIAACIJAgAhBYCTIGugICIAACIAACINAYBCCwGsOOGAUIgAAIgAAIgECCCEBgJcgY6AoIgAAIgAAIgEBjEIDAagw7YhQgAAIgAAIgAAIJIgCBlSBjoCsgAAIgAAIgAAKNQQACqzHsiFGAAAiAQCIJZLPZg4UQeSLqtm37hER2MuZOmaZ5IRFdQURH27b945ibj9KcyOVyx0opryKiqUKIJ4UQn+zu7n4xSiM4tzoCEFjVccNVIAACINBQBEzTPIqIflRhUHdHFUkQWOUF1qxZs3Zqamq6hIiOJ6IpROQS0V+J6MZ0On1zV1fXW9VOtFwul5NS3k9EbxCRI6X8Q1tb23UjabPavozH6yCwxqPVMWYQAAEQ8BFQAktK+ZgQ4rEgQFLKdY7j3BIFHgRWaYGVyWT2T6VSLHymEtHviOjXBc9Xiog+zh4nInqopaVl/tKlS1+Lwlydm81m7xBCHO+67lH5fH6Fen3u3Ll7DQwMPEJEz0+YMKF92bJlPdW0j2vKE4DAwgwBARAAARAgzYN1kW3bV8aFBAIrWGBNmzatefLkyXcR0RFCiFMsy/o+EUmPO4f2FkspLyeia23bXlyNPUzT5PanSyk/6TjOUxBY1VCs/hoIrOrZ4UoQAIEaETBN8yQi+gx/OVS4xXOFc9YS0WW2bfO/6/IwTfNSb7z7+QbwnG3b+4/GoKIILO3cS4UQz3o5PntzKEoIcUtra+tFKgylCSxLCHGblPJ6IvonIuonogf6+/s/v2bNmpfVGDs7O1ObN28+TgjBYbMDPdHxf0KIcy3LWqVESJQ+cNsl2l1nGMbp3d3dT+iMtbDdfxRCdbsS0ctSym+0tbVd7wuvsRA6QUq5hIh4/JsLf98qhBiQUp5XLgcrk8m8UwixVgjxjqampkNXrFjxd70PmUxmH8Mw2Mv0F93L1N7e/gHXda8jok8RUTOHE5lVa2vrnV1dXYPcRqlwrxDi36WUpxPRJ3xz6uFUKvWZgYGBFUKI14QQpmVZPBbKZrOThBDMfbClpSWjvGm5XK5NSmlLKXeWUk7P5/P/iGq7wti/KqVsLXjSPlvo9i9c152Tz+ff6Ozs3KGnp+cMIjrL48ohzjsGBgYWr169+vXR+DzEcQ8IrDgoog0QAIHYCHhig79coxxrbdueEeWCpJzricnbSvXHtu1ReU5XKbA2SSmbConT/+vl+XySiN5V+DIe8oJpAouHKKSUjwghXiokvR9MRP8spfzepk2bTlm/fj0LLmGa5tVExOLkj1LK/xJC7ExEpxHRJCnliY7jFPPEtP5W7AO3q3mEWBAuJ6KJQojj+G8p5TGO49jc7vz583fu7e1d6okQFhw/l1IeQUSHENH30un0aV1dXX1eHz5f6Ne3CkKAv/QdIhogImawpyd+Sia5ZzKZHQ3DWElEH3Jdtz2fz/+s0pzMZrPHCiH+h8WOlPI+IQTnah3LHInodtW3XC63t5SSRdQCInpvIa/rYiJ6hUWMlPJAIcR7iIi9YywcWRyWOpdWAAAgAElEQVQ+//zzz/9k33335bYzrusens/nOWTJAkstUiApZcZxnEf59Uwm837DMNjuedu2P+3xiGo7tjnnnP1DCPHo4ODgZ3baaaf+np6e7xARi1sWmN2eLUwiengkIdNKfON+f1Q+uHF3Gu2BAAg0LgHTNJ8tfFnst2DBAjrwQHZgbDu+9KUvFf8+dNn5Q69t/cfr9KtTvs3/HzVPT9zkTdN8kD1177/qRNrpA/sONf9IxzXFfydZYHmr0uZ2d3f/mfva3t7+Htd1eTwvFoTUbMdxXtG+oNmrc6TjOD/lc+fNm7dbf38/i5o9VQhL+9L+bTqdnqd5wf5FCLGmcNn6dDo9n19XAitiHx7Tv6Azmcw0wzD4C/wJ7369pmneRESnCiFOtizrTu5rZ2fnhJ6eHhYfLLRytm0/nMvlpkopeawsEtpt2/6TT6Cxh6nsKsJcLneclPIOFqdSygu2bt36g7Vr124JmmPt7e1TXNdlBuwxYqHzf1rfioJESnmS4zgcaiweXojw434PWakcLCX2C8nwxzmOc6/XBq+I5B88BhF9xbZt9kCy8DpaCMHnfNa27dvjsB23m8vlFhS8Yt8UQlxmWRavxOSwKQvki6SUl/jHGPfnMc72ILDipIm2QAAERkRA9+bccMMNw9oKElh8ghIiI7pxAi7WhaM+rtEWWKWS3PUE91Lero6OjnRfXx8Lln3Ul3q5HCxPALQrzwgLmc2bN+/a1NTUu3LlyleVWYLCUVH6YJrm11ij+5O9PY8ZC5Ki1yaVSr0mpWQBuFEPh3lCg8PV7HH6mm3bl2oCY7scqQhlGlg4zJZS8q8ETmrnEN/jUsqbtm7d2qWLrXL3y2az2wnQagSWEklCiB9ZlnWGF6pbWhA77HlsYjGpBG4ul7tZSnm08nbFbLt3CSFmWJb1tJoD2WyWPW8/IaKf2rb9b1q+WgI+vcFdgMBKrGnQMRBobAKemOKcIw4p8ZfXsPyj8gKr+KOWJEn6WQdHOOr/YIHF4xHEj2VJj3jjGm2BVYbkUImGKOImisDie3tf6lwv62wvvMWr6tTxFyXcIvRhg2maPyysyJuhh76Cxqn1lb1DN/rOYXcqu08f4FIV5URUBIFVvAXnLr3++uuHplKpL0opORS2o+fVuqStre2bnFvltXmxlLJDhTP9ApSIdufQoOM4L1QjsDSB/A72QBZCtHt6YUAO2e5S6NO57G2cOHHiS56QJj0/bKS20zxrWzl0KYTQS1RM8sKaf6iXlY8QWPX/XMYIQKBuCJRJ5i6O4ZBDDqF169YV/x3Vg+X3ANULFOWBS4oHS8+fKsUwgrj5exSB5YXiVP4NF+j8vuu6v2lqatrBdV32NO0eVWAZhrHZ71ULMa5y06coNOMUWPrNWGxt2bIlI6Vkgbd/Ien8y5Zl3ej39unXBHkOqxFY3jXs7fsMi1HDMA4ioq/yvzkZXwjBSe0cq/+5502607btcz2RyGHUEdlOmys7lTHAwxBY9fJ0Qz9BAARqSsDzVHE+Cq8MHDpYTPExdepUeve7302TJvEP1LdzrSCwkp+D5RdjIw0RZrNZUwixrODVvM22bV7tVixbENRuBJEX2oOVy+U+KqV0Ckngd3GIrNwHo1YCS93TNM33Sikf4hwzFhR9fX0sbGrqweJ7KxtIKU8TQsxkDzPf3zCMVG9vL1fk/7MQ4j4p5Q8L4eT5ypsWh+20lZN/UKHImj6catw4PFg1BozmQWC8EvCEFSfHDoX+WFQdfPDBw5LX/XxUrhUE1vgTWLlcbiGHhvQka54fKgeLE+KjerC4/EHYHCwhRK/nmfmbPwfLP0+1nKhL/HXDwoQINYF4nfIC6ffQwmW8YpBXBH7cSyrfLucrrhwsjzWvQOQ8tN97qxO/q8bHHKWUc4QQvyKiwwoLDw6zLOtv3nUjtp1WEmKyPwerHp+jEFj1aDX0GQQSSsA0TRZTLKqGeatOOOGEopdql112ISHefuxIKbf7/5e//OXi6Fhg6e/rSe4qV4nf/9kR23Kw9Bwm/X2+39D/vRynJL1fqv8qt2wMcrAqFhqN4D2KFCI0TbODiHhrl7vT6fT/x+UQvJDZBbyCjMsJVCOwtNDTsFWEpml+jIi4ZMMv0+n0Uc8888zAbrvtxnWsuF7U2Y7jcAmGohdt9uzZe6ZSqQtSqdTXV65c+Uw2m91DCMGrCJtTqdRsfo3P08o8lF1FqK1CdF3XPTqfz6/XP9baCsPV6XS684033tipBqsIN+g1r/j+XgHU+9hxWCiX8WaBzRzbtrnWHK9K5FxJLmHBCe9rNm7ceIxXXoPfG7HtvHsU93HkRP+2trZzVEmM6dOnt+6www5cL+4+y7J+kdBH4LBuQWDVg5XQRxCoAwL+ek5hvFVBw4IHaxuVsSrTEGarnFoJLK10w79qW8dwvSwW7rzC7pVqBFaFOlgDhmF0dHd3F5P/ePuaQu4RbyvDxVAfkVJyKYJ/9mpmsdiaZ9v2zz2vzVCZBV8drHcQ0eQQZRrmSylvJyIutsltqmrrHywIzX/hOlV637LZLHuPuHQEr+orWQdLfa5KlWlQqwMLK/I4BLhaSvkTvYhqNps9UwhxI+9dqIqIemxUcdT3SSkXOI7DJS2KRxy20wRqV6Hm1Sz2onm10LiIayfv1VgobPsZy7LuqYNHYnG5Cg4QAAEQqJqA57XiQpnFqutcu+rEE08cyqmK2jAE1tgKrAr2UgneamPoYd6ukeZg8b09TxEneM/xPCXrXNf9omEYXCzzU6qkQxSRx+0GVBnn+lUrBwYGzlq9ejUX7Bw6Aiq5cyVxa2Bg4BzfuVxm4Vivkj2XWVCV3LnUAte3KlsHi2/ohQIXFsozHOkVKOV6Uy8SUVchuf9af4V3XyX3iUT0NyHE5a2trXcob08lgeWJJa4BxmKNC5Gudl13PldR5/eUx08Icbc/F80rz3C8XnRU3W+ktlPtBFRy31pA9SvDMM7wV92P+nwZzfMhsEaTNu4FAg1GwO+18hcHrWa4EFhjI7CqsRWuAQEQKE0AAguzAwRAIDIBv9eKw4GcZxXHEU5gbV8Hy19HStXJ4rpS/hwsrzh0ydys0Xxf5VqNdR2sOGyHNkAABN4mAIGF2QACIBCJgJfoysm9xTAghwP1LW0iNRZwcjiB9faFpepIjbQfo3V9UupgjdZ4cR8QGC8EILDGi6UxThCIgYAeEozTa6V3DQJrG43RTnKPYXqgCRAAAY0ABBamAwiAQCgCurjicKAqFBrq4ggnQWBBYEWYLjgVBBJLAAIrsaZBx0AgOQRM0+RVgsXaVnoie1Adq0p1riq9jzpYw/dYHK06WMmZbegJCDQGAQisxrAjRgECNSNQSlzV6obwYMGDVau5hXZBYDQJQGCNJm3cCwTqjIBpmpzMXqxvFUcJhjDDh8CCwAozT3AOCCSdAARW0i2E/oHAGBEYC3HFQ4XAgsAaoymP24JArAQgsGLFicZAoDEI6Anto+W5UuTCCSzUwWqMmVZ6FN42L+2qYnh7e/sUby++3ubm5uzy5cs3NToDjK++CUBg1bf90HsQiJ2AV0T02dEMC+qDCCew3r4CdbDinQLaNjHH895v3h6Af+LtYNra2u7p6uriPQFrfpQQWDYRvdHS0jJn6dKlr9W8E7gBCIyAAATWCODhUhBoRAKmabK42q9Wda4qMYPA2kZoLOpgZTKZaalU6sdSyn2J6OnC3sc/I6JdeQ9AItqxMC9uT6fTp/n3vKtk02re9wusUm2YpnkhEV0RZt+/avqBa0CgWgIQWNWSw3Ug0IAEVN4VV2i/5JJLxmSEEFhjI7DmzZu3W39/P3uI3i+EWGBZ1q20bc8g8rxa/0VExxDRBbZtL6n15IDAqjVhtF9rAhBYtSaM9kGgTgjoeVcsrlhk1aLOFepgaXsjSkk/O2KbVtH3IuS9E9UehaNVByubzX5aCHF7ISx4i23bZypxpaZve3v7u1zXXc0hQynlDMdxXujo6Ej39fV1E9E+TU1Nh65YseLv6nzTNI8ioh8Vzr/Itu0rtXY+4LrudZ5XbCIRvSilvLGtre36rq6ut7Tr7yKioRysuXPn7jUwMPAIET0/YcKE9r6+vtle+/5P2NFCiNlSys9JKU9yHOf76oT58+fv3Nvbm+fQpxBihmVZ7KXDAQI1IQCBVROsaBQE6ovAWOdd6bTgwRoTD5YwTfOHRDSXiObYtr02aAbncrmbWbgQ0ZG2bS+LKrC8fSyXenldd0gp/yyE+DQRfbwg0r67cePGM9avX9/P9/Z7sPwCq7+/fycp5Se4L0R0LBFdXxBkjwohHpZSHkhEK4moe+PGjSeoNrPZ7MFCCBZYq/TX6+vTit7WCwEIrHqxFPoJAjUkMNZ5VxBY2zxY+jGaOVjlhJLeJ+XlFEIssizr2igCq7Ozc4eenh4WV9OklDMdx3mc2/ZeX05EH3Rd9/B8Pv+7MAJr2bJlPd552+VgaZ6qyUKIwyzL+pt27mV+z1YNP1poehwTgMAax8bH0EHA+9K5tBAOumQs867iEFj1bs2xFFjZbHYP9vwUksVT/lCfT2ANC/tFEVhEJHK53G5CiNSOO+64UV+NaJomz8HFUsoOx3E4D6yiB6ucwPKuv5qIFkopj3Uc50eawHsfwoP1/mmpj/5DYNWHndBLEKgZAdM0i4nMtdzAOUzn161bR48++ig99dRTxdNvuOGGYZep0OE2IbJ9Haww90jyOXoOFo/vkY5tuVmjkYM1SgKLhyMymczHDMO4mIg4vMcrE/XjaNu2fxyHwNLCgSts2/50JpP5f4Zh/G8hHJnn//tzzJI8N9C3+iQAgVWfdkOvQSAWAp7nYMy8V6+88grdeeedQ6JKH5RKtFevDRdY2159/Ym/0u8uuHPUhEgs0H2NKIH77i/NoXfO/ODQu40WIuSB5XK546SUd3AJCCnl9VLKhydMmNAzODj4RSnleXqphUo5WJU8WFrocSqHCQv3msV5XsqjVQtbok0Q0AlAYGE+gMA4JjCW3qu77rqL2GulHbyC7SFvddlJEc1yu23bJ0e8JhGn61sSBXVoNDxY7FmqdZJ7JpN5pxBirRDCUKsQ1XiDalmNVGB5XrCziOg6IcQJhYT6EzjPS8/JSsQEQCcalgAEVsOaFgMDgfIExsp7xSHAG2+80S+sLrNt+znvS3E/IrqNi516f8oNhK95zrbtGfVqb28FJxcdCxKVa0drbKpMgxDiOsuyFvlDaF4YkTf/5vIdkcs0cBFTwzBW8Qo+27b/TW9fzcU4PVjcz0wm834vLPgnLiVBRI5t26cjPFivn5b66jcEVn3ZC70FgdgIqJWDeu5VreteWZbFOUVqDFwK4GQlrGIbGBqqioC38o5LG0wTQnzWsiyuQ1XMz+Nw2+bNm28RQvy7v9BoNpu9QwhxvOu6R+Xz+RXe+RN6enq+44nGYh0sLc+LUqnU7JUrVz7D52az2cOEEPd7FeOrzsGSUh7nOM69+uCnTZvWPHny5PuIqKPQ7369j1VBwkUgEIEABFYEWDgVBBqFwFh4r9hrpRLYPWHFIUEcCSLgeXwe8DyHvNqAY7iciM5b5fCWOdttlZPL5XJSShZIb7CHiIgGvLpWU72hqUKjvIpwCedaSSlfEkJwwvkkIjqc0+mIaLdqPFjZbNYUQiwjog2Ftn7iuu4N+Xx+vcKqFVB90h+aTBB6dKUBCUBgNaBRMSQQqEQgyHtV6ZqRvK+JKw7psdcqsJDlSO6Ba+MhUGKzZ66w/g4iuru3t/f0tWvXbtHuxsKJc5x42ePentC6T0qZF0L8NxFdoyq5d3Z2smfrbCL6iifY/iaEuKCwkXRz4Vremmeo6nvYHCxuc8uWLVdLKbn6fJPruvOVJ437aJrmewvC6iHDMO63LOuMeCihFRCoTAACqzIjnAECDUVAVW0frbpXPnE1AyHB+ptOM2fO3LWpqelWIQSH2p50XfcYVRA06aPJZrO8dc6dUsr5qsZW0vuM/jUGAQisxrAjRgECoQmo8GDhb142H/q6ak7Ucq7guaoGYIKu6ezsTPX09JwipTzCdd1TVq1axSG5RB9eIVTOwdqlpaUls3Tp0tcS3WF0rqEIQGA1lDkxGBCoTECVBai1wPKtFmTPFcKClc2DM2IgMGfOnAMGBwcXEtFMItpfSnmK4zi8MhUHCIwaAQisUUONG4FAMgio2lf+Sulx9o4LiF522WWqSS7BwFuh4ACBUSGglYRIFW54aTqd/pa+Nc+odAI3GfcEILDG/RQAgPFEYLTyr/TQoG3b+48nxhgrCIAACDABCCzMAxAYRwT8+Ve1qHv16quv6t6r/ZHUPo4mGIYKAiAwRAACC5MBBMYRAVWeYcGCBXTggQfWZOSa9wqhwZoQRqMgAAL1QAACqx6shD6CQAwERiM86Mu9gvcqBruhCRAAgfokAIFVn3ZDr0EgMgHTNKcXKnI/yJ4r9mDV4oD3qhZU0SYIgEA9EoDAqkeroc8gUAUB0zR5M+HbDjnkEOL9B2tx8MpB9mIREcoy1AIw2gQBEKgbAhBYdWMqdBQERkag1gVGtfDgc1g5ODJb4WoQAIH6JwCBVf82xAhAIBSBWgusdevW0V133cV9WWvb9oxQncJJIAACINCgBCCwGtSwGBYI+AmYpsmVrE/i8CCHCeM+kH8VN1G0BwIgUM8EILDq2XroOwhEIKC2yNFLNMRZB0vb1Bn5VxHsglNBAAQakwAEVmPaFaMCge0IBAmsODFBYMVJE22BAAjUOwEIrHq3IPoPAiEJqCKjl1xyCU2aNCnkVeFP01YQov5VeGw4EwRAoEEJQGA1qGExLBDwE6j1Js9f+tKXire0bRvPFUw/EACBcU8AD8JxPwUAYLwQgMAaL5bGOEEABJJAAAIrCVZAH0BgFAhAYI0CZNwCBEAABDwCEFiYCiAwTghAYI0TQ2OYIAACiSAAgZUIM6ATIFB7AhBYtWeMO4AACICAIgCBhbkAAuOEQJDAirMOFpLcx8lEwjBBAARCEYDACoUJJ4FA/ROAB6v+bYgRgAAI1A8BCKz6sRV6CgIjIgCBNSJ8uBgEQAAEIhGAwIqECyeDQP0SgMCqX9uh5yAAAvVHAAKr/myGHoNAVQQgsKrChotAAARAoCoCEFhVYcNFIFB/BCCw6s9m6DEIgED9EoDAql/boecgEIkABFYkXDgZBEAABEZEAAJrRPhwMQjUD4FyAmvdunX09NNPFwfz8ssv0yuvvFL8wwdvDK02h951111p6tSp9O53v3u7DaNRpqF+5gJ6CgIgUHsCEFi1Z4w7gEAiCOgC66mnnqInn3ySHn300SEhFbWTBx54IPGfQw45pCi2ILCiEsT5IAACjUwAAquRrYuxgYBGQAksFkUssPSDRRJ7pvhgL5XutdK9WSzK+Fr9Nb5Gb9O2bTxXMPNAAATGPQE8CMf9FACA8UJACSw1XiWq+O9qDhZa7AFj0aXCiV47+9u2/Vw1beIaEAABEGgUAhBYjWJJjAMEShAwTXM6ET2oCyvTNLfLoaoWIIsr27b9Qutk27Zvr7ZNXAcCIAAC9U4AAqveLYj+g0AZAgUhdSkRXcKncBgvl8sV/67FwR6tO++8U/dmXVYQXnx/HCAAAiAw7ghAYI07k2PA44WAaZrstWLvVVFULViwoOTQ2QvFKwlfffXVYasI1epB/ptzs3bZZZfiCsJyIu2uu+4qtuUdlxHR7QgZjpdZh3GCAAgoAhBYmAsg0IAEdHHFwqqUILIsq6qVhCy4Dj744KJHLOjwtbuWiDhkiLysBpxrGBIIgEAwAQgszAwQaDACSlyxCDrxxBMDxRULIM6bUocSTPx/VePqssvY+UR0ySWXFMN+XB+La2Vp3qliHlcpoeULGSJc2GDzDMMBARAoTwACCzMksQR0L4zWSfaCsEeEv7Dr1iPi5UZ9phA+2y+EAUJ7gPScK/ZccekFId7+mLNI4hCeKtPAAokT3tVKQinl0PmqrtUNN9ww1EV+n8OIfHC+ld4O349DiP773XTTTSovK5TIMk2TmdzmsanEp9Hnw3O2be8fYo7gFBAAgYQRgMBKmEHQnbcJ+MsK+NistW17Rj3yMk3zJE9AROk+5zGdXO4CfbXgCSecMCSa1DUshm688cbif/3CKqjdIIHlP4+9WewJYw9XKY+Zz1tWcXWhaZosrphRlKNh5wPqikWZBjgXBJJDAAIrObZAT3wEgrZ24S9yL3RVt7/slWfOnxsVJGhYwLDHiY9yX7Se1+dZPo+9USyw9EMXV5US3tV1YQQWn6sS5FlolQoZ+kRW2TpZyu6l+FzzwAeHhvbqP/roq6f+kf9f9/Ph1KsOoAPe3zo0tvOP+G1Fu+OhAQIgkFwCEFjJtc2471mpvfPUF3+9A9JDbzyWUoImynhZ4HDOVClxxeHAUonpfp5hBVaQyArK/WJh7CtIWtaEpfjoAosbUEKk3udDqXHBg1XvlkX/xysBCKzxavk6GDcE1jYjRRFYLK5UaQUlfFSyehRxVU7wlZs6ylPFfWAPlL8vHKIMK7LCCCxJRIs9T08dTOmyXWSBxeNRD2V4sOrdouj/eCcAgTXeZ0CCx19JYPm/gBM8lGFdq+SpCuvZUo2qulNBAooFDYcHw4YF9Y5G8WCp61RVdw5tBnnTlAALCmOqNirxKeXp8b9eL/NBCSl4sOrFYugnCIQjAIEVjhPOGgMCEFjDPVhBglLLSSP/+yp/K0johDFnNQJLec3UCkN/sj33V3mx/N42CKy3c8uYBTxYYWYpzgGB5BKAwEqubcZ9zyCwKgss5REK8l6pnKdyhUbLTbJqBRa3qZLqg8RdOY8bXwsP1jarQGCN+0cgANQ5gXEpsOZc89IBKeHyNiL9YsCd8cCFez1f53Yc6n7Hkg2fJBLLSMjfTXyzyey67J1b6nVsQQKL6zB9+ctfLg6JPTZ63SZ+rR7+X6r/pepOlRuvCgEqEaXGr4SXPzQYhU+p/uh1rsq1p/qmiz8+n4uV8nvctzPPPHNY3axy9lX90UNpfP7i+U8U50Mxh0mr41Uv86FU/8eDwJo7d+5eAwMDjxDR8xMmTGhftmxZT5KfV6Zp8pLedillxnGcR5PcV/Rt7AkkUmDNW/JCThDdJ4l+vnzRHrOCMM1b8sJqQfQxSXTM8kV7WFFQegJrFRH10qBx+LILdn8pyvXevWeGvObzyxbtcXPIc0d82twlGz4hSDwgiB7rf8eWduuL79464kbHqAF4sMp7sFR4MMhLVK33SpVcYA+UKiLKQkhtFB1lKpTzYqn+BYUJ4cEaGw+WaZpHEdGPAmz8BhH9VghxoWVZ/MOUc/FjORpRYHV0dKT7+vq6iegTPkguEW0goq6BgYHLVq9e/XosENFIYgmMS4FVyhphRdu8JS9cJog+orWzCxEdREQvE9Gv9fallN9cfv6e+bhnQBgRGvc9R7s9CKzyAquUl4qvqia859vaZjtzl9t6J2hu6Plh/jClChMGFUSFwBpbgSWlfEwI8ZiyqZRydyHE4UTULIS42LKsq+MSWQ0usD5ERCy03vRYpojo40Q0lYgeamlpmb906dLXRvu5ivuNHgEILI11WIHlN89YiJ2xuOfoTcttd4LACiew/PlXKrm93Eo9vy39hUi5VhZ7rVgk8R8Wc8qjFSWnKyhMyPcu10cIrLEVWER0kW3bV+pzxDTN93piIe267uH5fP53cTwPGlxg7dPU1HToihUr/q5YdXZ2Tujp6fkfIjpeSnms4zhBHsM40KKNBBBoGIGlBEfhe/kXRPI2InEVEe1DRANE9LA7MPDpFRfuU5zoR179t/cMGqmHpaSXmuTgdFekLpeCPu+zx5thw49hxM6RX3vxnYOu+02SYi4RpYmohyTd0d874QLrsl03q3vnLnm5rWmHvosEEW+LsivniRW6/LgUYsHyhVN+ofpORJP1/kqiNRxODeqLEo5E8jQicSQRzSmkrEwsetykvHDZoj2+Q0IMuf2nX/psS3rixGuFENyHNJF8jYT4b0lyFyHFCWG5jHR+Q2CVF1ilvEDlvEOlbKJCduVEmV7jyl/MtFS7Srj5c8HiElh6HSx/HSnuk15XKqn/V3W8xroOlhYi3E5geT94vkZEXyGio23b/rFnc5HL5WZIKa8homnea+sMwzi9u7t7W3Kcd8yePXvPVCrFezXx86eZiH4jhLheSsnP6qEcrFL90EJvw4RLZ2dnavPmzccJIbjC7oGe2QP7MGvWrJ2ampr4vP/wnq8vSym/0dbWdn1XV9dbPiF0tjfeXaWULwkh+Jl4qJRyVrkcrFL9VG2bpnkhEV2hC9lSuV3ZbPZgIQRHQLpt2x7aniGIJRFdTkTn8n30fLaAMXPI977BwcHFq1at4pAljhoRaESBxahYLTwhtoXs/h8R7UuC7P4dtsznnCS/wOo3jPcJQQcJKU4lkgcKKW4lQb8fHBhYqkRZOf6VBFbHVS/tToabJ0HvJyF/TpJ+JUlkBNE/8Q4om3t7j1p76f69LGzaWlr4wWVKoj8Kknki8QEiOrRQT7FPkOzse2viz5t32HqckOJDUshTiMRTUsj/FmQ8s2zhlGVlBNanCguTOB+LxdxvSchWkoLDmoPDBJOUouPaF+8rnMP5GBs55CmJmgTRwURyIpEYgMAa2aexkocmbB0sf4K76lWp10v1ulyo0X9NKY9UVIFVSnhxO5X4oA7WyOZfqatDCiwWHUfatr2M28nlcsdJKe8gohcLoa/vSyl3FUIc54mcebZt/5zPa29vn+K6rl3I8eLn2bqCB+dPRLRHYeP26Z7Y+pkSBREFFgu8xVJKFhfPSimX849Hrw8TpZTHOI7D96X58+fv3Nvbu9TLjVohhPi5lPII3l2KiL6XTqdP6+rq6uPvD9M0eYfzL7DwI6KfEFETEWWIaKeCiHmjWoHV2dm5Q09Pzw+JKCulnOs4zmpPvAYmz4IjKjUAACAASURBVAcJLI/lGtr2/aGz/KTXz3WKpW/MzOFhb/wmL/Z1XXd2Pp9vmEVetflkVN9qIwqsQSHlZx44f8/7GcsRV/59H9lk/K8kmiQNOXvFeXv+2i+w7l+8NwsxqkmI8G3B0iGJzl++aI/r+F7bxNTEZUTiMCnk8csX7rn0iGtemiXJvZ8E/W5zb+8MFl1ev74iiK4hEsuXLZrCwof7GrgQoIzAmlkUmW9OOE55zOYteXGxIHklkbhz2aIpny62e+2G+UKKuyU/rAYGZiuB2fG1lz5Igy4vJtgZAqv6D1wYARFWYJVKFC+XQB7U8yger3LCKKjtUon45RL0IbC2kRztVYTlBJYWIuQ8rBmWZT1tmiYX7uLFQk+1tLTMUflEmUzm44ZhcO7Rqo0bN56wfv36ftM0OW/rfCHEFa2trZd1dXUN+gTaL6sRWJoAeUzPacpkMtO8PjyRTqfndXV19ZqmeRMRncqeecuy7uT7ayE7Flo527YfNk2Tk9P5WfdEf3//vDVr1hS/HzKZzP6pVMqRUr4zpMAKysFiEbR3IbJyoW3b16pctigerIgsO4iIvwtvsG37HOXUzeVyF0kpL5NSLnAch7ngqAGBhhNYQSsP/cJpNAXWvKs3/JMwxEPFMNtg6pP6isWOa17oJCF/QMK4fdnCKadpYc7f6gKLxdjO73jHXka/8eaPL5j8QpUCa7sVl0Fi7IhrXvjPYrhUisXLzp/Cbv+ho1oBWu28RYhwG7lKgqOUIIvKvVThT70dPXE9SvtBKx2rHRc8WFHIhz9XCawySe5cUuMzlmXdw616oS7+kj7JcZzvqztNmzatefLkyewF/1fXdQ9taWl5zVtV9y4lztS5QTlYUTxYpmly2PJLruselc/nV2ijZS8U9ynDOWOpVOo1KeVP2Svf0tKS0ZPLTdNkL9pKIvpaYcPyS0uNyxtzxTINZVYRFrsnhPirlPL/s22bvVDFI6zA0tqeKqX8pOM4T4Vkeb0msFhY7vDWW29NMgxjc9JLY4Sfwck7EwJLDk6vpQdLE03PcShPnwKGK97NYT5J4qecP+XlX63yVig+J0jeLQy3a+m5ez2u50jVUmCVE1FJEFiogyWH6kYFeap0PlEfNyywdtlll+3qUvnrXqm6XFHb1+uWlfJgoQ7W2/YdQw9WkGn/7CVlP+4TBez54R9iQ1/03vsLOD2DPT3Nzc1/L1XraoQCa4Npmhxum1Ep8V7zdP1fIfeK88D0g/O2zi8Iwgc4z6lcraswdbDK5GBxOPNDUsrbiWgvDhioEGpYgVVuUUDQe1o4kRcp/FRK+T1OS3Ecp/hDHUdtCUBg1VhgdSx54Qwi+nY5M6oEdT4nIMmdvbqvSSmW9Gyd8vW1lwpO2q8mRBjKg5V0gcVjr6YEQW0/RtFar9Zz4/dUxRUijJKzFXWFIkKEledGUvYiDPIczZs3b7f+/n7O3eEFQ7Nt2/4tj6iSl8Yb9eu1FFjsffE8Y9ut1vNTL1PjSz/17hoLrOK9MpnMbMMwOBfsftu2OTVD1kpg8f0Cktz55T8JIb5oWRaHeGOra1Z5to+vMxItsDiBb9nCKTP93hvaltfE7tVDVD5QuUTzMQ0RfvXFucKV9xIJW+VPhZ1ic5ds2NcgOoZIfIkfcIUE0huXn78n/xsCy6vkHpZlks6LS2AhyX2bVUsJlCTZvFxfkiywuN/ZbPbTQgj2utxq2/bpKo8nrPcoqtclQogwtAcrl8t9VErpCCHusiyLf/SWPGrowVICax/DMLh6/V+0vLNQSe5RWfoGyR60vVzXnS+EWEyclyzliSgVUbsnRSIFllaKYDOJpk8uWzh52FLSjms37klygFd27JQS8pP3L9zzD0kVWHO/uuHDwhWrBMlN/hwsv1mLVdgFHUSDZC9fvOcf1fuqDZK0gctKcEiziiT3UB6sjiUbvkkkvliocr9o2aI9vqr3MQkhQu4PPFjbrFIqOT2KR4rb0TdgDtrTUM0Bdb8om0eX8njFVaYBAiu+L4cQwuYDenK3l/90tj8Hy98jzdu1txDiMMuy/jb0bAvYKidEP4Y8VmFzsIQQvYViqfyd8Td/Dpa/v1oO1nZ1qkYYIlQCixPw2XP0y3Q6PZ/LQ4T1YGUymR0Nw+B8sQPC5LPxgoNUKrVnX1/fgypZnzuh5Z0Vw6LxzSK0pBNIpMDKfevJic1vtDokiFdcfHvZwikLhrxY27xXHEP/PEn6Sf+OW7JceiFGgfVxaYhjl583RU+YLDtryt27OJa3WpeSpKwQ9NUHzptyvhpLxzX/OJDE4LWGMXjF0vP2fuyIJRuukiQWk6Rbli2a8nl13vxrXzjYldLhkgwT30rN4P0FtdyuYV6+cnWw/Kv/gs6df80L011BvAT7eX0bIawijO/BEZcHq5TAUuLFX3uq3Aj0QqN6xfaRFhot1cdym1RX4jNsL8JC/ZJSdaR4vKiDFX7elltFmM1mjxVC/IDzlNTKQC2v6a+u687Rlvuzp4RDXzu1trZ+m1cMmqZ5FhF9g2tVWZbFNaCKYSmtzMPQKkJvBSALkF97KwCL9alM0/xYodYWl2HYogp4llpFqJ3LIuaoZ555ZmC33Xa7VQjx71LKsx3H+Zbqg1dT6oJUKvX1lStXPpPNZv+lIAQ5QvIn3+rIqKsIAwuNbt68+etCiDM5d822bfYkMYeFUsolhTI6Z9u2fb1nNb0ExT1KCEVhmcvlbpZSflZfOcltqzClEOJ7lTx64WcQzvQTSKTA4k56X+j8YdqHSG4gElw5mPdy4tof+xUFQMqYt+zc3Ys5AXEIrCGBQ/RXIrHeMAYuZ+FTadpUrIO1rcRBcSxS0v8ZQi6TZLyPpJxNgqQgceIDi6Ys1+plfYDrYBGJnwiidxK5M4jEjlLQl5cv3KOYz9V+3YZ3NQ2Kn5Kkd5KQv5JScKHRS0YqsLzw6zYBS7RpeB0segfX0kKZhkozovz7lQRE2DINpbxA5UoglOuZ7skKOi/qVjncRqk8sXL1tCrxwSrCkc2/UleXE1he/SZ+hh0ipexwHIf3JOSVegsLtZe46jvvq3eHlPIvXg2qYbWltHpMh/lqN/HWMXw8rsJl3r24HiDXnSrWedK26+ECyX/RKqSXq4M1YBhGR3d3N7dRLLNgGAb/cObvkEek5NQN+ueAul16m/46WCwMm6ss08DdONi75+8GBwfblSjVSl7sWKhTxbWxXiWiDxcKgr6/UEDUIKJifhg3UIbldjXFtNISB3C7Qgi22we5BhcXsTYMw+zu7v5VbWYUWk2swGLTFKufD8qLuVyJVrmci192pVLi8vvPnfIPZcI4BFZR4KTcu4noUyRpi2uIo1YsnDK0lLbUdKkksIbGMryS+1aS9Asp6AvLF+3BK1uKR+c3np/U25e6UZDIFdKMeI9DruT+tJDi0gcW7X6vno/WsWTDqUT0VSKxMy8zXrZoj7kjFliqRtcOLZeTlKdua3tbJXeSxYJ8B0FgjezBUUlAhBVY3AvVlr/EQtQwoRpRnJs9KwHIbVczplLXQGCNbP5VI7D4mlwul5NSck2lB9kr5FU+91dy5++Uv7KnqrW19U5V74qv9zxF7KU5VlVyL1V9PKBS+VNSyiuFEPxd8EF9C5qASu78zFw5MDBw1urVq/+qj7dEVXNrYGDgHP1crz7WF6SUC4UQu2uV3HeRUn4xpMDyb/bMXeGCrHcHbfZsmubMQl4Ue9ZYAPIYHirU3Pp24f43Fx7LawMquQ9jGVQVX+N+NRdVFaL4XcGV3B82DONcf7X92sys8dtqogXW+DVLAkeuFhZI+ogg48gHzt+9WIG4lgfqYG2jWy7nTHmI/PsDVhMm9NtypLlupbxUKhxZKperkgCFwKrlpw5t1yuBTCajkuef8UK2LKRwjCEBCKwxhJ/EWxcrzO8w8X+ES12qGj7384glL86TJO8s7Gf4QqVk/bjGFSSwxkMdrG9+85vDEKq6U/7X+aRCYcTin4MPPphOOOHtXFX2RN10003FBPYzzzyzuHFz1KPcfSu19eijjxaT8Pnw91v1mRPq+Y//KHVf9fqwHCwpafH8bVveFffyk2/XkeLX6uH/pfo/2nWwKtkU7yeDAIf9hBAXDgwMnKclruthzWtVblcyejx+ewGBNX5tHzjybSs4OU9BTC2ktq0nkj/T9kMkQfS5BxbtwcXqan6MZw+WEgalBKV6/8knnywKKT70QqH8vhI57Cm6+OKLiwVE9XYr/V8JGr1AaNjrlfeKRR9vIK2ue/nll+nyy3nbuO37q/pT6r5BAovbQZmGmn8UcYMEEchms3OEELzVz6AQ4gEvR03tqfiEl1fFoUgcY0wAAmuMDZDE22vFTnnH+cmFfbO4uOnjwpBnP3DenrzdxKgc41VgRfFgsSHYU8Riyu8RYu8Vv8chOb+HK4wBq/VgseDjeyphp99Lea/Yo8aetaAjigcLAiuMJXFOoxGYNWvWvk1NTZdreVW8X+L3gnK7Gm3s9TQeCKx6stY462slgVXvOEolcSuB5ffohBkve6pY2PDB17PHSIUK/QJMta/a9f/fL3Qqnc/vq/IL3AfOC+Otd9Tx6quvFlcVhj2U50ydX8mDFbbdpJ5XKrfMtm08p5NqNPQLBMoQwAcX0yOxBMa7wGLDcGjtrLO4hFC4g4UNe4aUyOLrWdiosFw2m+XVYEONlQr58Qm6wPKfpxrQX3ccp5gPxofK+9Lf/8///M+iZyvswUJTv15xKFUHK2y7ST2vmEPGwtjrIHKwkmop9AsEwhGAwArHCWeNAYEggaUXxKzXX/ZqXCo/SaFVq+f0ECGP18uxes627f1LmcE0Ta4NxzVu9gtKHteTzsuF5/T2o4QIVVhQF1d6WyqMya9Vsptpms/yOHRvnC74dIH1zO+20H9f8EzxVpXaHYMpHOqWaj4c88V9aNrMtz1+EFih8OEkEEgsAQisxJoGHVNfPCVI3G7b9sn1SMk0TRZCXBQwysF1cGaUu6AgrC7l3HE+R3mq2AOkDvZkqXAhe7hYiH3kIx8Zet8fAlQeo+uv31ZYOihEyEn2d999d3G1Ird5/PHHD61YVOezuONzvGOGbdtrK4zjNiI6KQqcgiBr2PlQr8Ixov1wOgg0HAEIrIYzaeMMyDTNoC/a5wpfvuzNKSs2kkzB8zaxEAorIkKLB11k+T1AzEQv38D/Z1HEnrSgMg7lPFh6Ar1qRw9NKv58ngpPcmH3QgiRRWDZw+PDtmevHP8pdzT6fKgorCvxxPsgAAJjQwACa2y4464gUDMCSmSxePrCF74wlI+lix72Kv3yl78sCi4lkFhkTZ06tXg+/7niCt4yjuiiiy4qnqfypzjXSh18HnvBgupZ8TWcd+XdA0KhZhZHwyAAAkkkAIGVRKugTyAwQgIqj4mb4bAdl2nwHyx8WGg9/fTTkZLPlSArJaz4fRZjLK68A+JqhPbE5SAAAvVHAAKr/myGHoNAKAJ6iJVzslhkqdWFQWKLRRGLLRZe6o86X3m1uOxCuXa4Xd9qQYirUNbCSSAAAo1GAAKr0SyK8YCARkDPyeIQIHuzSomskYJjUcbJ7FophlA5VyO9L64HARAAgSQSgMBKolXQJxCIkYBpmpxMz0n1xYRx9kBlMplYhdYPf/jDYrhROyquFoxxiGgKBEAABBJHAAIrcSZBh0AgfgLeyjyuLzV0cNiQk9p33XXXYsX1SnsT+t/nJHkOKfqEFbe/v23bvLoPBwiAAAiMWwIQWOPW9Bj4eCOg6opxqNBfUV2tIGTBxYeee6XysbiOFh9Booq9YkpooW7TeJtZGC8IgEAQAQgszAsQGCcElMD6xje+URRYLJSqWUGocLGoYs8XryZkQXb22WcX34LAGicTCsMEARAoSwACCxMEBMYJAV1g6Xv8sWeKBdczzzxT3ByaQ4GqPpaq0M5CikOJfB17uw444ICh/6vQ4TnnnAOBNU7mEoYJAiBQmQAEVmVGOAMEGoKALrBqMSB4sGpBFW2CAAjUKwEIrHq1HPoNAhEJKIH19a9/vXilf29Bf3NR34cHK6JBcDoIgEBDE4DAamjzYnAg8DYBeLAwG0AABEBg9AhAYI0ea9wJBMaUgN+DFXdn4MGKmyjaAwEQqGcCEFj1bD30HQQiEIDAigALp4IACIDACAlAYI0QIC4HgXohAIFVL5ZCP0EABBqBAARWI1gRYwCBEAQgsEJAwikgAAIgEBMBCKyYQKIZEEg6ASWwrrvuupp09Stf+UqxXRQarQleNAoCIFBnBCCw6sxg6C4IVEtA92DphUaj7kFY6nwIrGotg+tAAAQakQAEViNaFWMCgQAC8GBhWoAACIDA6BGAwBo91rgTCIwpAb/AilpI1N95//XwYI2peXFzEACBhBGAwEqYQdAdEKgVAdM0nyWi/RYvXlzcpDmu0KBq55prrlF7GO5v2/ZztRoH2gUBEACBeiAAgVUPVkIfQSAGArrAmjRpUgwtDm/i6quvhsCKnSoaBAEQqFcCEFj1ajn0GwQiEjBN80Eimn766afT1KlTt9uL0B/yi/p/eLAiGgSngwAINDQBCKyGNi8GBwJvE1AC64wzzigKrLiPm2++mZ5++mludoZt22vjbh/tgQAIgEA9EYDAqidroa8gMAICpmneRkQnHXfccXTQQQeNoKXgS++55x761a9+xW+ebNv27bHfAA2CAAiAQB0RgMCqI2OhqyAwEgK1FlgsrlhkFcKQa23bnjGSvuJaEAABEKh3AhBY9W5B9B8EQhIwTfMkIrqNvVfsxarFce6556pmsZKwFoDRJgiAQN0QgMCqG1OhoyAwMgKjIbCQ6D4yG+FqEACBxiEAgdU4tsRIQKAsAdM0pxPRg5zgftppp9WE1qpVq4j/FOpt3W7b9sk1uQkaBQEQAIE6IACBVQdGQhdBIC4Cqpr7+eefT1wLK+49CV955RX6zne+g3pYcRkM7YAACNQtAQisujUdOg4C0QmoYqPswapFqQbu0b333qtWE15m2/al0XuJK0AABECg/glAYNW/DTECEAhNQK0knD17NmUymaIHSx1RC4uWOp9rYbEXyzuQ7B7aOjgRBECgkQhAYDWSNTEWEKhAQOVhHXDAAcQV3eMOEar28vk8rV69mnvDBUe5Lhb2JsTsBAEQGFcEILDGlbkxWBAgUmFCzsPiTZ9rdfCKwldffZWbR6iwVpDRLgiAQGIJQGAl1jToGAjUhoDaMqezs7MmFd1Vr3k1oefF4pcQKqyNOdEqCIBAQglAYCXUMOgWCNSKgGmanHh+CRccZZHFuVSlDhXyq/Z9LVQIkVUrg6JdEACBRBKAwEqkWdApEKgdAZWHxXdYtGhRTcOEfI+urq7iqkLDMP7muu5hyMeqnW3RMgiAQHIIQGAlxxboCQiMGgGVh1XrMKEa0JIlS4r5WBBZo2Zi3AgEQGCMCUBgjbEBcHsQGAsCKkzIqwlrVdXdPy4lsrzXeWXh7WMxdtwTBEAABEaDAATWaFDGPUAggQRG24vFCHyJ7yyweIUhSjgkcH6gSyAAAiMjAIE1Mn64GgTqloDuxfrc5z43auNYv359cXWhV8KB7ztMaJmmuR8R3VZ4nf/mP+UOFmdca6uuhZpni88EjPc527b3HzXj4EYgAAKxEYDAig0lGgKB+iPg92LVqvCov13es3DNmjXEVd81oVUUSrzCsSCaeGPqKMda27ZnRLkgKeeapnmSJygDu2TbNp7TSTEW+gECEQjggxsBFk4FgUYjMFZeLMXxmWeeKXqz+G//wV41zhFTB6945OOQm62h17a+/BI9diHrE6pbT4+qS/a+s66ltvd8cGhs687IFf8NgdVonzqMZ7wQgMAaL5bGOEGgBAHdizVt2rQx4cQCS//DFeYXLlw4rC9BAotPUEJkTDoe40114aiPCwIrRshoCgRGkQAE1ijCxq1AIIkElBeLRc2pp55KkyZNqtkehWFCkLyFDx+86lA/X71eSogkkW2UPkFgRaGFc0Eg+QQgsJJvI/QQBGpOQHmxZs2aRfxnLA/lqWKBpR+VPFh+gTKWY4hyb+WBg8CKQg3ngkDyCUBgJd9G6CEI1JyAt3LvQV7FNnPmzKLI4i102IOkjtH6v9+Dpe5fyYMFgVXzaYIbgAAIRCAAgRUBFk4FgUYmoEKFPEbOf+KQ4Vgc8GBto44k97GYfbgnCMRHAAIrPpZoCQTqnoA/H2ssRJbyVF1zzTXDeMKDVffTq+wA2tvbpxT2qlxT2CKzt7m5Obt8+fJNjTTiXC63QEr5dSI607bt/2qksWEswQQgsDAzQAAEhhFQ+VgqVDjaeCCwxsaDZZrmUUT0owr2vtu27RNqMSc8gWUT0RstLS1zli5d+lot7qPaNE3zQiK6gohellLOdBzn8VL3y2azewghOIT+3sKfqhiYpvl5IrpeSnmy4zh31XJsaDsZBCCwkmEH9AIEEkNAz8c65phjqFzpBrXKr1Tnq3lfF1j69fBg1XaKKIElpXxMCPFY0N2klOscx7mltj0ZndY1gcU3vMa27cVlBNanhRC844BRrcAa6ajmzp2718DAwCNE9PyECRPaly1b1jPSNnF9bQlAYNWWL1oHgbokoOdjnXfeeaOajwUP1ph7sC6ybfvKupy4ETrtCSzeOcAloqellDMcx3nB30RnZ+cOPT09y4noU57AuqdWXrxy3YfAimDchJwKgZUQQ6AbIJA0ArrIOvfcc0dNZC1evM2RcPXVVw9Dol4vVc4AqwhHNoO0EGEogeUJjzOI6Cwi2puIthLRrwzDOKO7u/sJvTezZs3aqampibdA+g8i2pXDgER03+Dg4OJVq1Zt4HPLCYj29vYPuK57nSdymonoj0KIsyzLWlXYWqm41NU0TQ67tRPRl4mI+3WQEGKxZVnXBpHxBNZXiMghomOklCc5jvN9/7mmaX6isIEAbx/weyKaSkR5XWCF5aB5zI62bfvHep+FEMdKKY8gIt6Pckci+hsRfdG27aUdHR2tfX193UTE/dCPh3VPVkhGKgx8qRDiWSnlVZ7t3hBC3NLa2npRV1fXW+omEcZWZF9uHMpO3HZnZ2dq8+bNxwkheE4c6L23zjCM0/1zJ8y4Rjbza3c1BFbt2KJlEKh7AqZp8qbLxb1oOFz44Q9/eKh8gyrbEPffSkhxkrteaBQCq7bTKYrA8r54/6cgOo4lokeklHcZhvFPLFKIaMAwDLO7u/tX3OP58+fv3Nvbu9QTCJxj9bD3b5OInnJdd3Y+n3++lMAyTfNjRMQeJP6+uoOIBvk7moimFETCZyzLukcTK8exR0pKucUwjM1EdJ1lWTeWEVjnSinPFEKw0PjNxo0bj1m/fn2/dr4wTZNDoicIIS6TUnLeVrcSWFE4lBFYLO5Y4LxMRD8jorYCIy5GNyClzGzatOk3u+2226eEEO8peNAu93LGuEjc85s2bXqI+xuBkRJYm6SUTUKI//XE7icL+2G+q8B2SFxHHBsLrLLjcBznUY+ryOVyi6WUPBYWeWzbiUIItt1EKeUxjuPwPGHRHMr2tf1kVN86BFb17HAlCIwLAronS4msWg4cHqxtdEe7TEMUgZXNZk0hxDLepNq27dOVdyKTycw1DOPHQojvWpbFXiT+kuwgovuJ6Abbts/xzuUv2YuklCxaFjiOc1OQwNJWFrakUqnZK1euLG5aOWfOnAMGBwfZe/VyS0tLhhPiPQ/W8VLK77W1tZ2ue2LKCKwr+AtdCJEhoqP9ye65XG6qlJKT2/9MRBw2ZaE4JLAiclBJ9X4P1nZ9zmazJwshbi2IrW/Ytn0u97+UAI3IqCiwhBBPCiHmdnd387iovb39Pa7r8jhflFLOdhznlYhjY4EVahzZbPZgIUS+oL0fa2lpma8WM2QymWmGYbCn7ol0Oj3vjTfe2MlbVVrR9rV8Ho2kbQiskdDDtSAwTggEiSx/4VE/imrf93uwVLvwYNV2slVKctcT3Nm78dZbb01iL5GebJ3JZPYxDIMTsf+QTqfns8jRhNv1msDiMNGwNoIERDabPVoIcS8RXetPQjdN82tE9DkhRNayrF+oECF7fTRvSUloukeJiP7hhQFv1O9jmiaHP6/zPHN/8oTBMA9WBA6lBFa7v8+aCBm6VymBFZGR8mANCwN3dHSkvTDkPk1NTYeuWLHi7xFtXAwRhhmHZ7cvua57VD6fX+HzFnKINuO67uFCiPeGtX1tPxnVtw6BVT07XAkC44qALrIOP/zwYrX3MHsLRg0hXnDBBUWunIOlt69eRw5WbaZdiDINw8oTcF5Vc3PzmVLKU4hoXy8BXHVuKD9I87BwiYOfsoeJiGx/QnmQgNBE0PWFL3AVYlL3ONILURY9QiMRWOl02vIS2fdWye5eaJM9LW38GhHt4xdY3JGwHMrlYIURJmVCqEq4hWEUWmBFHFtYgcUh1x8S0QwWUfl8/nelZnMU29fmEzHyViGwRs4QLYDAuCGgiyyuk8U5WXEXI0WIcNt0SnKIUMur+mhhe6XbpZT3NTc3/6Gvr2+KYRgcRntOT8AOSHLnIbJH6IsqUb2EwCqGnip8wEYssDyBxvlj31XJ7qZpTieilV5oc3GQVykKhxoKrCiMQgusiGMLJbCCPGVlBFbocSX1AQyBlVTLoF8gkFACnsji1U77tbW1DRx77LFN+++/f2y9VZ6qq67ivOO3D3iwYkMc2FDEHCxODOfk8bNt22bPSfEIUUqAc6/2cl13Pq/wI6JJUsoTHcf5UQmBdSkRcUJ0h0p8rvCFvF2YKoSHpCjQ9Hwr13WPMAzjG3peVpDAymazoTnUUGBFYRRaYEUcWyiBxQsVIniwQo+rtp+M6luHwKqeHa4EgXFLwPt1zysM92MIXIyUw4Y777xzcZWhOvyFRsP8PyhEyO0hB6u20y2iwLqjUIyURVIx/0n1TMvB+ovyYGUymY+nUqk9+/r6HlyzZg2vlCseutuQBQAABwFJREFUmofoAV6VV0JgsVeJ51nZQqBee4Ff8mEFlvflX1wxWEieX+Ct2Fu3cePGE3ilXgmBFZpDDQVWFEZRBFaUsYUVWGx3zp2rmINlGMZBYW1f209G9a1DYFXPDleCwLgn4PdmzZ49u4nDhiM54MHaRi/JIcJcLrdQSrmE6xhZlsXbzUhOit68efMtQgiudTWUg5XL5W6WUn5WCHGyZVl3amJsNocThRDf4xWHJVYRvst13dWFPfzSnETtOM6v1fW5XI6ToQ9ta2tb4iXTj1Rg8Zd/seZVoRzDgBBiRz0RO0hgReEQo8DaIIQwLcviMhS8AjAKo9ACK+LYQgusUqsItZIMv0yn00e98cYb7wxr+5E8b2p5LQRWLemibRAYBwS8rXXYy8A5K8W8LPZmVZubBYE1tgIrzFY52rL+3Yno51zPiIi4ltLORNRSqKTwS82DtX8qlXIKye0HFOpfrfb29PuglHIuEfWrmlllVskdK4Tgmlt8dEkp17PAYCcYCzm11H8kSe6q8KdWtX0mj0GVgOAbBwmsKBxGKrC8vnF+G/eNRedP2trarmdxmc1mwzIKLbAiji20wGJPYZk6WFxDraO7u3udxzzUuJL6mIXASqpl0C8QqDMCpmlyqIIrMxfDhpyXxYnwHDaMIrYgsMZWYFWYdkMrCefMmfO+wcFBrtV0CBfF5IRwIcSVUkp+bZIQ4jDLsrgiOc2ePXvPVCp1NVcrF0KwCONK7g8bhnGuqtwdoZL7RK9e041KYPA94hBY3pe62nfwK3p+WZDA4vPDchipwOJ7ebWi2AvIKzJXcy5bPp9nluzJ0qvdl2IUWmBFHFsUgRVUyZ2Lu64cGBg4a/Xq1X/V52CYcSX1UQmBlVTLoF8gUIcEPG8Wiyz2ZhWF1r777tv7kY98pIUFVxihBYE1NgKrDqcbugwCiSYAgZVo86BzIFC/BPT8LDUKFlkqGb6U2LrwQi7rQ3TllcP3G1avow5W/c4J9BwExhMBCKzxZG2MFQTGgIC3WkyFDoteLT5YbPGfAw44gHbaaSeaNGlSsbCoElJcpkEvNAqBNQbGwy1BAASqJgCBVTU6XAgCIBCFgCe0OHRYrKHlv5Y9Wpyv9eyznC8ND9ZoryKMYkucCwIgUJkABFZlRjgDBECgBgQ0wfUpT3ANE11RQ4Q16OKoNlkq9GnbNp7To2oJ3AwE4iGAD248HNEKCIDACAl4CfIssh5UHiw9RHjRRRcV71BKiIzw9mN+OQTWmJsAHQCBWAlAYMWKE42BAAiMlIBpmhwj3O+cc84ZtuowKAdr859/S3+4fmHxlvXq6TFNU3L/D/iPs2nyx2YP4UOIcKQzCdeDwNgSgMAaW/64OwiAgI+AaZpctJRrakU5brdt++QoFyTlXNM02WNXLNIadNSrcEwKX/QDBMaKAATWWJHHfUEABAIJaJXhOVy4XTK876LnCmLsOdu2Z9QrTq12WJCoXFvPY6tXm6DfIBAHAQisOCiiDRAAARAAARAAARDQCEBgYTqAAAiAAAiAAAiAQMwEILBiBormQAAEQAAEQAAEQAACC3MABEAABEAABEAABGImAIEVM1A0BwIgAAIgAAIgAAIQWJgDIAACIAACIAACIBAzAQismIGiORAAARAAARAAARCAwMIcAAEQAAEQAAEQAIGYCUBgxQwUzYEACIAACIAACIAABBbmAAiAAAiAAAiAAAjETAACK2agaA4EQAAEQAAEQAAEILAwB0AABEAABEAABEAgZgIQWDEDRXMgAAIgAAIgAAIgAIGFOQACIAACIAACIAACMROAwIoZKJoDARAAARAAARAAAQis/7/dOqQBAABgGObf9UwM1sBBczAfIECAAAECBAjMAgJrBjVHgAABAgQIEBBYPkCAAAECBAgQmAUE1gxqjgABAgQIECAgsHyAAAECBAgQIDALCKwZ1BwBAgQIECBAQGD5AAECBAgQIEBgFhBYM6g5AgQIECBAgIDA8gECBAgQIECAwCwgsGZQcwQIECBAgAABgeUDBAgQIECAAIFZQGDNoOYIECBAgAABAgLLBwgQIECAAAECs4DAmkHNESBAgAABAgQElg8QIECAAAECBGYBgTWDmiNAgAABAgQICCwfIECAAAECBAjMAgJrBjVHgAABAgQIEBBYPkCAAAECBAgQmAUE1gxqjgABAgQIECAgsHyAAAECBAgQIDALCKwZ1BwBAgQIECBAQGD5AAECBAgQIEBgFhBYM6g5AgQIECBAgIDA8gECBAgQIECAwCwgsGZQcwQIECBAgAABgeUDBAgQIECAAIFZQGDNoOYIECBAgAABAgLLBwgQIECAAAECs4DAmkHNESBAgAABAgQElg8QIECAAAECBGYBgTWDmiNAgAABAgQIBOn46dSZl24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7086" y="972766"/>
            <a:ext cx="7175117" cy="5725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7636213" y="3647873"/>
            <a:ext cx="43288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If you change your code, unit tests are great for making sure you haven’t messed up something that was working fine before.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chemeClr val="bg1"/>
                  </a:solidFill>
                </a:rPr>
                <a:t>Github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 Copilot + VS Code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data:image/png;base64,iVBORw0KGgoAAAANSUhEUgAAAlgAAAFfCAYAAACSi7L5AAAAAXNSR0IArs4c6QAAIABJREFUeF7svQuYHFWZ//+e6plkkOkBApFwFQjquj91XYOgIpqQpLt6kgzhMrDAusJfEFCiAkJCuN+Dooiwgru4gAoIgxJymarqJEtQUINGQVxvXBUNYMItE2Aylzr/fjt1hjOV6u6qnuqZ6p5vPU+eJN1Vp875vKerv/2+73mPIBwgAAIgAAIgAAIgAAKxEhCxtobGQAAEQAAEQAAEQAAECAILk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VgPMgenTp7e2tLScSER7NzU13bJixYq/87Dmzp2718DAwCNE9C5vmBfZtn0l/7uzs3PC5s2b5wshPiKEuM2yrN/XG4qOjo50X19fNxF9wuv73bZtn1Bv46i3/nZ2du7Q09PDnM8iogOJaCIRDRLRc1LKfCqV+q/u7u7H6m1cen/b29s/4Lru17y5tSMRvSGlPMZxHDtp42qEz3KtmGYymWmGYfybEOKR1tbW5V1dXTxPcYDAqBBoeIEVIDICv4Sz2ezBQog8Ee3kFyOjYokqbzJt2rTmyZMn30VEx3hN/N4wjJnd3d0vlhNYpmleTUTne9f8g4hm27b92yq7MSaXJUVgBfTDz2NIfBiGcVM9ilk1oNmzZ++ZSqW6iOjjZYx+sm3bt4/JpIjhprlc7jgp5R2ecNRbPNq27R8H3WIsnzNxf5YDnoVRqJZkFKWROM41TZN/eFlE1EpErhDiy5Zl3RhH22gDBMIQgMDyKNWrwMpkMjsahrGSiD7lDWWj67qH5/P535UTWNls9g4hxH941/RLKTuS+Ou83CSuI4GlD2NQCHF1a2vrlV1dXX1hPqRJOccT8zcT0WfL9OlNIppj2/bapPQ7Sj+y2eweQogHiei92nWbhBBvuq57WqnPyFgKrLg/yw0ksDqI6H4iMtiWQohbLMs6I8p8wLkgMBICEFh1LrC4+6Zp8oPkNiLaUUp51aZNm5asX7++v5zA8lzn9xDRfoUwzw/S6fQZXV1db41kMtXiWtM02Tt3vNf2wxMmTGhftmxZD/8/wQJrKxH9QwghXdedKISYrB7ymqD9d8dx7q0Fs1q1mc1mDxRC/ISI9vDu8TMW6ZZlPc3/z+VyPM4PvPXWW4+uXbt2i94P0zQvJKIrvNf+0tTUdKgKZdeqv9W0m81mTSHEMiJq9r6UL7Esi/sty7U3lgKr3Ge5Gu7t7e0fcl33B0KItBqzlJK/K96pefWG5rjOpZwIrcYeEZkPpUDwdfPnz99569att0opjySiP7iue0w+n/9j3P1AeyBQigAEVgMIrFLGLSew6uUjUacCa5gQ7OzsTG3evPlUIcQ3tS+oZRs3bjyGhXC92CKXy31USukQURv3WUp5XFiRWM0X/VhwMU3zqIJI/JF379ellBnHcR6t1JexFFjl+hYX94AfM8PmeCU+tXi/EZ5vteCCNpNDAAILAis5szGgJ40gsHhYuVyuTUrJCdIf84Y55l9QUQ3vEx98eeh8m7i+6KP2Oer5EFjBxCCwos4knA8CRBBYFQRWwIPlooGBge81NTVd7iWW8wqjl4nojt7e3ks4NBLmYeT7wnlZSjnTcZzHuTvs8diyZcsxUsqvcMjF83q8QUQPG4Zxbnd39xP65C0lQiokuQeGbKoZr94Xz1tzXCE8dom3wozffkoIcbHruu8RQjA3PsoKDB8f/2e16FmYOHHiH/yrCFOp1BWDg4PsKeKcNF7d9rfCwoXr0+n0zUEh0FmzZu2bSqUuFELMI6IpnAxLRH8lohtLXePvTBh7hzknit1Haicew6xZs3ZqampaRET/RkT7emHMFwv5R3cPDAxctnr16tf5vBA5OUVb9vX1zfZ7f4QQe2uvBT1zh0SatjrxbC8HKsWr94jot0KIr0ZdBcar63p6eo4lIh6jWu3I7f2C8+Asy+Jcq2LoL0A8+vtadr7G4cHyfY7ZBmc0NTXx54hzJXf1WNw3ODi4eNWqVRtUB4PE68DAwCFhuYf5Igwzf33tiFwuN0NKuZiIPsrpC4VFNRxW/I0Q4gKdvbourP1DLCop2mrr1q3v8y1cGppr1bL2+qrGdg0RTSuEvnme8nPmG0KIDVLKH3rnJTYUHsbmOGfkBCCwogssDpEc5D3w/Ba4PZ1On8bJy76H3lDiuSegeJn7UiLKeA2sSafT81gAcN5Ab28vr9KaVcK8/JA637ZtFhHqyyEwTykmgRVqvN64+Avt20R0si/niN9m4fIKEe1WQ4H1HBFx3gh/GfmP727cuPEMPSSXzWaPFUL8j/fwD8L9a9d15+fz+efLfdTCfPmYpsmeq+Va3260bfuLqt2odg+4Z2g78T3b29sPcV2Xc404r2a7Qwjx18HBwaPy+fz60RBYM2fO3L25ufk+reTGdn2SUt6zdevWU/z5XUH991Y78udCLf7wn+ZKKW9va2s7kz93CRRYvyyElHeWUr47YHwPtbS0zF+6dOlr/F7SBJYnbEs9B9Sz4KZ0On2uWugRxf5tbW3C98PKjyiqwArNmnPlTdNcSERc7oaFlf/YSESci8gHBFa5B+c4eA8CyzNyqVWEJX4t8bL7l6SUKV8CMyf25mzbfjigvaGl6/5kYSnlAsdxbvIeTN8p1BM6Sc09KeVrhmFsllKyaOBfgXxs8Vb98S9wfsDWUmDxLSqOl0/KZrMnFzwWt2riqtR1fHpZj0Amk3m/YRjvL3gHF2glAf4spVxiGEZPX1/fgzvuuGNfwIO21D2H5dMECJ7A66SUS9va2o4rt+IvYI5w2YtVRFTMr5JS7l5IDj9c5V8JIZ4cHBzM5vP5Z/n9auxe7bzk+2Uymf1TqZSjfXmz2NgohGAGu2tfHOubm5vNN998U06YMIG9EVyagWtfqeP6glZ7VEq5adOmTQ9NnjyZvYDD8pcMw+Bf9LxcnhON2ZvEB3t8L2bBLYR42LKsv5umeVNhYcDnvfffEEJ8X0q5zvPesEgqrgQrzMVhicxBz2jPE8LlFMwKnyNeWfZVy7IW5XK5vbx+HqyNkVdEspfiKTXGUjlzNfBgcddL2YVfP8lxnO97n//tvNGDg4MiBHf2uoQ6wvyI8Bpi785iKSV7qpXN2J4vu67bxqLRO4/HcIrjOLw4h0VLaPtv3Ljx2t122+1TQoj3FO7B91E/qHjRyP3KVrvtttu/hvRghWadzWZneIsguPRDuev4PQisULOrcU+CwPJsG0Fg/YUXsKmaUblc7kQpJT8kiquONLHEXir2WMz0bnGnbduf5lOy2ezRQgh+GPADaMi75avbwm3d1NbWdg5/uc+cOXPX5uZmbk/l8Ny3cePGE/iBX2OBFWq8AQ9gDnse6TjOT3n82Wz2MCEEL5lWD8NQOUhRcrBYuAgh5nZ3d/+Z71nKNv7aYVLKl9ip4zjOr/lhn8vlPi2lZKHINh0SzaUeAyFCFvqlPxdCHGFZFv/SLR7V2H2vvfZq8YnLUHby7qfXQNsihPi0ZVnsUWVmn5JSPuDVg/N/kesJ4Hz6sByscvlL5XKwAvhdZtv2pXwDTyzpn6OHXNedk8/nOdQXeGQymbmGYbDAYvtx/aPLWltbr+Iik56nkMeqPFvDasCNZQ6Wb65zePYE27a5kC6L4o8bhsH/Ltbp00sOlGMbV+5bWIGVy+WmSin5h98+nnGc3t7eY9jryLbcsmULr+pTxYB/2dLSknFdd9A3l0PZv1KSe8AzvVSIMCxrFoIsarmoMx9bhRCftSyLf+DK9vb290gpV2g/XCCwGlc7hRoZBFZ0gTWsUGmFMBz/2v+GJ7z+IKWcns/n/5HL5W6WUp7u3TqfTqfne2EKrhzNeVd8PC+EmKGWwHtfjOzZYjHHxzP8C9VxnBdqLLBCjddbKs5em128/l1j2zbnXxSPsA9o/6yNIrA4d0iv5J7JZPYxDIMr2auHfdH7EVBuYFhfs9nsJCEEj+XD3pfZIsuyri31iYoosLiZ37uuO1d5sEzTjGz3iRMnbilXxb7UvPSPjYiGhDp3zBOfHKrj0h8s8r/nOM5nvPlXE4EVUMvtZwMDA8evXr2ac+Fozpw5uxQ8Te/gfxfyj/osy9pUrmyCry7Un6SUM/hzouwXIGiLHuSAMY7qKsJq53qSBJZpmvozarsfJ6ZpTicirtvH9nzVdV3O2/ujr5ZfKPvHKLBClX/xaqQ9TEQHeHNp2GfHmz96NAECK5QMadyTILA820bwYIUSHNxsNpv9FyHEGs9rUyzAKKXkhN2hL2+fx0vPyyqGw4QQem0qPXwx9PBPgsDyanGpon7bFS4dC4FVRmQMq3XESfAc6lIfcynlDkIITozmEAQfZbfgqTQ2Tl7v6emZU0gk53wv5cGz0+k0Cxby5eOFsntQgr8uLkuN3Qu9/q+WJ1IMq/gecXpYdujLp9Iqwmo9WHzvXC63QErJeYUqrMQ5exu47tbg4ODdO+2005owddoCbHGvbducxD9UxyqTybxTCLFWCPE+T0APFaBMkAcr1Je+96VessbYGHiw9B+PQ6FgbX7xYgPeQaIomJUXtBr7j7bA8v+IVM9u/bPjexZDYDWudgo1MgisGgqsgPDGRbxXm5YX8IKU8pOO4zxVhRckaQKrbP2gSiKk1Gyt9lc9t1fqARwiodnfnREJLM1zoofmSq2ErPTBLbmCMozACpGw7r//qAgsLzR7gpTyW0Q0KQAC7wV4dVtb23UR8+G2s125ArUQWMHTL+zn1/d5rTSXhwRWNfYfbYFVLuSofcbhwQpj9XFyDgRWDQUWN53NZs8UQqj9r3ivw9WFX29f9W47VGwyIExSaQomTWDp21Jst11K2Ae0f9A1EljDttCoBHqkHizt4btdiM11XccXHqnUnREJrIBQbqX7jZbAKvaDE/63bNnyEdd1TxRC5LTyEfw2e7UusG17SalOw4M1PLF6tD1YvvBspbmlC6zI9h9tgRXw2dluz014sMKYfPyc0/ACKyDn5PHCzuqz9SRjNnculztVSvlfyvSqSnWl7Vgqfch9IZnXhRD8Bck1h/gY9gH15WZtMAxjhkrYVv3icBOv8tJ/xSchRBgQehq22itJAsvfV7WSzJ/Xk8vlJlqWxfsFlt0mJezYTNMcysnjFYZq/8dq7F7tvPSHx0qtkmShwylPnBheTiDqmx9XGyLM5XJ7eyve+FZvptPpVSocyHXKmpqa7tZWklZcHFEpB8vvidBDPdV6sEb6nOGBV/tjIkk5WL4flMNWO2tfq7yQZIJlWVxyhp+9Vdm/0rM3QpJ7qHCs/7NDREMLl7TPCDxY40c/VRxpwwss78Glh2b4V/Atvb29C716Ovxh5+Xnd2nCZyjBvNovMk0Q+Wteqbe2S2LP5XI5KSXnw3CBTE4w/snAwMBRa9as4VwGmj59eusOO+zAYcZD+vv7j1avJ0FgjdIqwucKOW2HWZZVXF5erW0ClvEPWw3E4YpMJvNhwzB4P7Yr1SqhCF6T7URALpf7VyklJ4+rBNmh8HA1dq927AFL4oetsvO+8HglGG8Gnler77zPUVxJ7sOSx31fhNt9KZumySsKueAmH7+WUs52HIdrqgUe5VYRep+h26WUR3sXx7KKcKTPmVESWKGT9v1gI/yI+KBXoqRYX82/stcrSXKKEOIMIcTR/AOyWvsHCKxhgidugeV9drCKsKKswAmKwLgQWAF1f3j8qsYM1zNR9aWKr+thiBF8kQ3NMt/KGvX6ditQguohedWP+UuAD32z1WVCiGP5V2ASBBZ3zivc+QNVsqJM/Sw+vaInwvuyX8jJ/gqaqgvGm8pOnDjxkWpW0nlfZv7Cn/zyJiHEm1JKTsBVBVH5/3MdxynWHAs6AubIsI1wffV/VBPftm37TNbR1di9ubl5QrVjD/o8aFz1zan5M3Ka4zhcsiKo2nmUMg3+sGyxNhIRXdfa2nprT0+PXreKSzBwsd2HvHIKndpndIhbKXtUUwerREX3SIJkJM+ZGgqsktwty1KpCxW/EcMKLC+Xyl8Hq1hjTggx4Kvn93h/f//MSZMmvVmN/QPSKtQz/RnDMI4aHBzcN2QdrFAeLO8Zd7CvzVK1yvh0JLlXnFmNfcK4EFhsQi8sxB6E95Yx6SBvodHa2nqlCsHFIbACygIMqy+k94d/Ybe0tNxCRMcHVENXpz7tuu5xXGW73IM5pkruoVdNekKBSw6wcFCrwVSfWbjynybvhVACyzTNYb+INVZHT5gwYVW1IsMTbxkpJf8iDaxm7gnEb6XT6UURE6srPTUeaGlpOUlV4uaTo9p9pPMyxOeBPVv3T5w48RStYnjVHqz29vYpruvyitp/9sEphpK9khq8irZYGqPEEaqyPl8btZK7ul+1IUJ1fQiufOp2z5laCaxK3CtNVPV+BIGl8ugu9LbJCap2zs2yB5JTJHg3AX4+c0mVyPYPWH04JGz6+/v3iltgeV6sL3sFaIuRBu3wP+MgsMJOsAY9b9wILLaf98uWq0l/wXvQs+equBy8EHazDMO4Vq87xdeM9IuM2/DXFgqqceWbXxyi+phhGBdzONCrfsy/Av9ERLf29vb+t75dSFI8WN4YOOR6rJSSK3UrMft/QogrpJScg8ThWD4qFoxUTNrb2w9yXfc/1b5f7G1hAToSD5Zqm/fja25uPlNKydv77Mf5bZ43h8XAVZZlPVZFDtZ2jwtus7Df4XohxE1l9tQLbfc45qW29xvbxb9XH+/9x6URYsnBYiBz5sw5YGBg4Catqj17sc5XnpQSe9GxN5D33uStVe4NU6pBwa8wvmF7EcYlsKp9ztRKYIXhHua7LYrAUu3lcrl/9kRW1vMIq30+f9jc3Pz15cuXcz2zoaMa+3slUE7zSj/wvpd8j98YhjG3Fh4sbWxckJc96//qeez/yvuvSim5HIvasWCoVmEYxjin8QiMK4HVeOZL5IhEZ2enoX8xcy8DEkTLlj5I5MjQKRAAARAgCnzGeQJRr2UYyksPoI1LAAKrcW07JiMzTXNRYWXahwYHB09bvXo1b0HBnsPUli1bLpBScqJyMXQYVKRvTDqMm4IACIBABALeVmdfGBgYOEntNqDV8fqutufoUAHbCM3j1AYiAIHVQMYc66H4NlBWoR3e7oTDglO0/v3eMIyZ3d3dL451n3F/EAABEAhLwLeQQaVt/I6IeJcNLr+jck+HrU4N2z7OaywCEFiNZc8xHU3IRNU/ua57TD6f54cSDhAAARCoGwLeZuG3F/K8jijT6X94G6hzYWkc45gABNY4Nn4thu6tJOTVZucQ0Qc8dzl7s57iPf/S6fRdURKVa9FHtAkCIAAC1RLwUh5mSinPI6KPeiVE2JvFdfpu6+/vv0mlR1R7D1zXGAQgsBrDjhgFCIAACIAACIBAgghAYCXIGOgKCIAACIAACIBAYxCAwGoMO2IUIAACIAACIAACCSIAgZUgY6ArIAACIAACIAACjUEAAqsx7IhRgAAIgAAIgAAIJIgABFaCjIGugAAIgAAIgAAINAYBCKzGsCNGAQIgAAIgAAIgkCACEFgJMga6AgIgAAIgAAIg0BgEILAaw44YBQiAAAiAAAiAQIIIQGAlyBjoCgiAAAiAAAiAQGMQgMBqDDtiFCAAAiAAAiAAAgkiAIGVIGOgKyAAAiAAAiAAAo1BAAKrMeyIUYAACIAACIAACCSIAARWgoyBroAACIAACIAACDQGAQisxrAjRgECIAACIAACIJAgAhBYCTIGugICIAACIAACINAYBCCwGsOOGAUIgAAIgAAIgECCCEBgJcgY6AoIgAAIgAAIgEBjEIDAagw7YhQgAAIgAAIgAAIJIgCBlSBjoCsgAAIgAAIgAAKNQQACqzHsiFGAAAiAAAiAAAgkiAAEVoKMga6AAAiAAAiAAAg0BgEIrMawI0YBAiAAAiAAAiCQIAIQWAkyBroCAiAAAiAAAiDQGAQgsBrDjhgFCIAACIAACIBAgghAYCXIGOgKCIAACIAACIBAYxCAwGoMO2IUIAACIAACIAACCSIAgZUgY6ArIAACIAACIAACjUEAAqsx7IhRgAAIgAAIgAAIJIgABFaCjIGugAAIgAAIgAAINAYBCKzGsCNGAQIgAAIgAAIgkCACEFgJMga6AgIgAAIgAAIg0BgEILAaw44YBQiAAAiAAAiAQIIIQGAlyBjoCgiAAAiAAAiAQGMQgMBqDDtiFCAAAiAAAiAAAgkiAIGVIGOgKyAAAiAAAiAAAo1BAAKrMeyIUYAACIAACIAACCSIAARWgoyBroAACIAACIAACDQGAQisxrAjRgECIAACIAACIJAgAhBYCTIGugICIAACIAACINAYBCCwGsOOGAUIgAAIgAAIgECCCEBgJcgY6AoIgAAIgAAIgEBjEIDAagw7YhQgAAIgAAIgAAIJIgCBlSBjoCsgAAIgAAIgAAKNQQACqzHsiFGAAAiAQCIJZLPZg4UQeSLqtm37hER2MuZOmaZ5IRFdQURH27b945ibj9KcyOVyx0opryKiqUKIJ4UQn+zu7n4xSiM4tzoCEFjVccNVIAACINBQBEzTPIqIflRhUHdHFUkQWOUF1qxZs3Zqamq6hIiOJ6IpROQS0V+J6MZ0On1zV1fXW9VOtFwul5NS3k9EbxCRI6X8Q1tb23UjabPavozH6yCwxqPVMWYQAAEQ8BFQAktK+ZgQ4rEgQFLKdY7j3BIFHgRWaYGVyWT2T6VSLHymEtHviOjXBc9Xiog+zh4nInqopaVl/tKlS1+Lwlydm81m7xBCHO+67lH5fH6Fen3u3Ll7DQwMPEJEz0+YMKF92bJlPdW0j2vKE4DAwgwBARAAARAgzYN1kW3bV8aFBAIrWGBNmzatefLkyXcR0RFCiFMsy/o+EUmPO4f2FkspLyeia23bXlyNPUzT5PanSyk/6TjOUxBY1VCs/hoIrOrZ4UoQAIEaETBN8yQi+gx/OVS4xXOFc9YS0WW2bfO/6/IwTfNSb7z7+QbwnG3b+4/GoKIILO3cS4UQz3o5PntzKEoIcUtra+tFKgylCSxLCHGblPJ6IvonIuonogf6+/s/v2bNmpfVGDs7O1ObN28+TgjBYbMDPdHxf0KIcy3LWqVESJQ+cNsl2l1nGMbp3d3dT+iMtbDdfxRCdbsS0ctSym+0tbVd7wuvsRA6QUq5hIh4/JsLf98qhBiQUp5XLgcrk8m8UwixVgjxjqampkNXrFjxd70PmUxmH8Mw2Mv0F93L1N7e/gHXda8jok8RUTOHE5lVa2vrnV1dXYPcRqlwrxDi36WUpxPRJ3xz6uFUKvWZgYGBFUKI14QQpmVZPBbKZrOThBDMfbClpSWjvGm5XK5NSmlLKXeWUk7P5/P/iGq7wti/KqVsLXjSPlvo9i9c152Tz+ff6Ozs3KGnp+cMIjrL48ohzjsGBgYWr169+vXR+DzEcQ8IrDgoog0QAIHYCHhig79coxxrbdueEeWCpJzricnbSvXHtu1ReU5XKbA2SSmbConT/+vl+XySiN5V+DIe8oJpAouHKKSUjwghXiokvR9MRP8spfzepk2bTlm/fj0LLmGa5tVExOLkj1LK/xJC7ExEpxHRJCnliY7jFPPEtP5W7AO3q3mEWBAuJ6KJQojj+G8p5TGO49jc7vz583fu7e1d6okQFhw/l1IeQUSHENH30un0aV1dXX1eHz5f6Ne3CkKAv/QdIhogImawpyd+Sia5ZzKZHQ3DWElEH3Jdtz2fz/+s0pzMZrPHCiH+h8WOlPI+IQTnah3LHInodtW3XC63t5SSRdQCInpvIa/rYiJ6hUWMlPJAIcR7iIi9YywcWRyWOpdWAAAgAElEQVQ+//zzz/9k33335bYzrusens/nOWTJAkstUiApZcZxnEf59Uwm837DMNjuedu2P+3xiGo7tjnnnP1DCPHo4ODgZ3baaaf+np6e7xARi1sWmN2eLUwiengkIdNKfON+f1Q+uHF3Gu2BAAg0LgHTNJ8tfFnst2DBAjrwQHZgbDu+9KUvFf8+dNn5Q69t/cfr9KtTvs3/HzVPT9zkTdN8kD1177/qRNrpA/sONf9IxzXFfydZYHmr0uZ2d3f/mfva3t7+Htd1eTwvFoTUbMdxXtG+oNmrc6TjOD/lc+fNm7dbf38/i5o9VQhL+9L+bTqdnqd5wf5FCLGmcNn6dDo9n19XAitiHx7Tv6Azmcw0wzD4C/wJ7369pmneRESnCiFOtizrTu5rZ2fnhJ6eHhYfLLRytm0/nMvlpkopeawsEtpt2/6TT6Cxh6nsKsJcLneclPIOFqdSygu2bt36g7Vr124JmmPt7e1TXNdlBuwxYqHzf1rfioJESnmS4zgcaiweXojw434PWakcLCX2C8nwxzmOc6/XBq+I5B88BhF9xbZt9kCy8DpaCMHnfNa27dvjsB23m8vlFhS8Yt8UQlxmWRavxOSwKQvki6SUl/jHGPfnMc72ILDipIm2QAAERkRA9+bccMMNw9oKElh8ghIiI7pxAi7WhaM+rtEWWKWS3PUE91Lero6OjnRfXx8Lln3Ul3q5HCxPALQrzwgLmc2bN+/a1NTUu3LlyleVWYLCUVH6YJrm11ij+5O9PY8ZC5Ki1yaVSr0mpWQBuFEPh3lCg8PV7HH6mm3bl2oCY7scqQhlGlg4zJZS8q8ETmrnEN/jUsqbtm7d2qWLrXL3y2az2wnQagSWEklCiB9ZlnWGF6pbWhA77HlsYjGpBG4ul7tZSnm08nbFbLt3CSFmWJb1tJoD2WyWPW8/IaKf2rb9b1q+WgI+vcFdgMBKrGnQMRBobAKemOKcIw4p8ZfXsPyj8gKr+KOWJEn6WQdHOOr/YIHF4xHEj2VJj3jjGm2BVYbkUImGKOImisDie3tf6lwv62wvvMWr6tTxFyXcIvRhg2maPyysyJuhh76Cxqn1lb1DN/rOYXcqu08f4FIV5URUBIFVvAXnLr3++uuHplKpL0opORS2o+fVuqStre2bnFvltXmxlLJDhTP9ApSIdufQoOM4L1QjsDSB/A72QBZCtHt6YUAO2e5S6NO57G2cOHHiS56QJj0/bKS20zxrWzl0KYTQS1RM8sKaf6iXlY8QWPX/XMYIQKBuCJRJ5i6O4ZBDDqF169YV/x3Vg+X3ANULFOWBS4oHS8+fKsUwgrj5exSB5YXiVP4NF+j8vuu6v2lqatrBdV32NO0eVWAZhrHZ71ULMa5y06coNOMUWPrNWGxt2bIlI6Vkgbd/Ien8y5Zl3ej39unXBHkOqxFY3jXs7fsMi1HDMA4ioq/yvzkZXwjBSe0cq/+5502607btcz2RyGHUEdlOmys7lTHAwxBY9fJ0Qz9BAARqSsDzVHE+Cq8MHDpYTPExdepUeve7302TJvEP1LdzrSCwkp+D5RdjIw0RZrNZUwixrODVvM22bV7tVixbENRuBJEX2oOVy+U+KqV0Ckngd3GIrNwHo1YCS93TNM33Sikf4hwzFhR9fX0sbGrqweJ7KxtIKU8TQsxkDzPf3zCMVG9vL1fk/7MQ4j4p5Q8L4eT5ypsWh+20lZN/UKHImj6catw4PFg1BozmQWC8EvCEFSfHDoX+WFQdfPDBw5LX/XxUrhUE1vgTWLlcbiGHhvQka54fKgeLE+KjerC4/EHYHCwhRK/nmfmbPwfLP0+1nKhL/HXDwoQINYF4nfIC6ffQwmW8YpBXBH7cSyrfLucrrhwsjzWvQOQ8tN97qxO/q8bHHKWUc4QQvyKiwwoLDw6zLOtv3nUjtp1WEmKyPwerHp+jEFj1aDX0GQQSSsA0TRZTLKqGeatOOOGEopdql112ISHefuxIKbf7/5e//OXi6Fhg6e/rSe4qV4nf/9kR23Kw9Bwm/X2+39D/vRynJL1fqv8qt2wMcrAqFhqN4D2KFCI0TbODiHhrl7vT6fT/x+UQvJDZBbyCjMsJVCOwtNDTsFWEpml+jIi4ZMMv0+n0Uc8888zAbrvtxnWsuF7U2Y7jcAmGohdt9uzZe6ZSqQtSqdTXV65c+Uw2m91DCMGrCJtTqdRsfo3P08o8lF1FqK1CdF3XPTqfz6/XP9baCsPV6XS684033tipBqsIN+g1r/j+XgHU+9hxWCiX8WaBzRzbtrnWHK9K5FxJLmHBCe9rNm7ceIxXXoPfG7HtvHsU93HkRP+2trZzVEmM6dOnt+6www5cL+4+y7J+kdBH4LBuQWDVg5XQRxCoAwL+ek5hvFVBw4IHaxuVsSrTEGarnFoJLK10w79qW8dwvSwW7rzC7pVqBFaFOlgDhmF0dHd3F5P/ePuaQu4RbyvDxVAfkVJyKYJ/9mpmsdiaZ9v2zz2vzVCZBV8drHcQ0eQQZRrmSylvJyIutsltqmrrHywIzX/hOlV637LZLHuPuHQEr+orWQdLfa5KlWlQqwMLK/I4BLhaSvkTvYhqNps9UwhxI+9dqIqIemxUcdT3SSkXOI7DJS2KRxy20wRqV6Hm1Sz2onm10LiIayfv1VgobPsZy7LuqYNHYnG5Cg4QAAEQqJqA57XiQpnFqutcu+rEE08cyqmK2jAE1tgKrAr2UgneamPoYd6ukeZg8b09TxEneM/xPCXrXNf9omEYXCzzU6qkQxSRx+0GVBnn+lUrBwYGzlq9ejUX7Bw6Aiq5cyVxa2Bg4BzfuVxm4Vivkj2XWVCV3LnUAte3KlsHi2/ohQIXFsozHOkVKOV6Uy8SUVchuf9af4V3XyX3iUT0NyHE5a2trXcob08lgeWJJa4BxmKNC5Gudl13PldR5/eUx08Icbc/F80rz3C8XnRU3W+ktlPtBFRy31pA9SvDMM7wV92P+nwZzfMhsEaTNu4FAg1GwO+18hcHrWa4EFhjI7CqsRWuAQEQKE0AAguzAwRAIDIBv9eKw4GcZxXHEU5gbV8Hy19HStXJ4rpS/hwsrzh0ydys0Xxf5VqNdR2sOGyHNkAABN4mAIGF2QACIBCJgJfoysm9xTAghwP1LW0iNRZwcjiB9faFpepIjbQfo3V9UupgjdZ4cR8QGC8EILDGi6UxThCIgYAeEozTa6V3DQJrG43RTnKPYXqgCRAAAY0ABBamAwiAQCgCurjicKAqFBrq4ggnQWBBYEWYLjgVBBJLAAIrsaZBx0AgOQRM0+RVgsXaVnoie1Adq0p1riq9jzpYw/dYHK06WMmZbegJCDQGAQisxrAjRgECNSNQSlzV6obwYMGDVau5hXZBYDQJQGCNJm3cCwTqjIBpmpzMXqxvFUcJhjDDh8CCwAozT3AOCCSdAARW0i2E/oHAGBEYC3HFQ4XAgsAaoymP24JArAQgsGLFicZAoDEI6Anto+W5UuTCCSzUwWqMmVZ6FN42L+2qYnh7e/sUby++3ubm5uzy5cs3NToDjK++CUBg1bf90HsQiJ2AV0T02dEMC+qDCCew3r4CdbDinQLaNjHH895v3h6Af+LtYNra2u7p6uriPQFrfpQQWDYRvdHS0jJn6dKlr9W8E7gBCIyAAATWCODhUhBoRAKmabK42q9Wda4qMYPA2kZoLOpgZTKZaalU6sdSyn2J6OnC3sc/I6JdeQ9AItqxMC9uT6fTp/n3vKtk02re9wusUm2YpnkhEV0RZt+/avqBa0CgWgIQWNWSw3Ug0IAEVN4VV2i/5JJLxmSEEFhjI7DmzZu3W39/P3uI3i+EWGBZ1q20bc8g8rxa/0VExxDRBbZtL6n15IDAqjVhtF9rAhBYtSaM9kGgTgjoeVcsrlhk1aLOFepgaXsjSkk/O2KbVtH3IuS9E9UehaNVByubzX5aCHF7ISx4i23bZypxpaZve3v7u1zXXc0hQynlDMdxXujo6Ej39fV1E9E+TU1Nh65YseLv6nzTNI8ioh8Vzr/Itu0rtXY+4LrudZ5XbCIRvSilvLGtre36rq6ut7Tr7yKioRysuXPn7jUwMPAIET0/YcKE9r6+vtle+/5P2NFCiNlSys9JKU9yHOf76oT58+fv3Nvbm+fQpxBihmVZ7KXDAQI1IQCBVROsaBQE6ovAWOdd6bTgwRoTD5YwTfOHRDSXiObYtr02aAbncrmbWbgQ0ZG2bS+LKrC8fSyXenldd0gp/yyE+DQRfbwg0r67cePGM9avX9/P9/Z7sPwCq7+/fycp5Se4L0R0LBFdXxBkjwohHpZSHkhEK4moe+PGjSeoNrPZ7MFCCBZYq/TX6+vTit7WCwEIrHqxFPoJAjUkMNZ5VxBY2zxY+jGaOVjlhJLeJ+XlFEIssizr2igCq7Ozc4eenh4WV9OklDMdx3mc2/ZeX05EH3Rd9/B8Pv+7MAJr2bJlPd552+VgaZ6qyUKIwyzL+pt27mV+z1YNP1poehwTgMAax8bH0EHA+9K5tBAOumQs867iEFj1bs2xFFjZbHYP9vwUksVT/lCfT2ANC/tFEVhEJHK53G5CiNSOO+64UV+NaJomz8HFUsoOx3E4D6yiB6ucwPKuv5qIFkopj3Uc50eawHsfwoP1/mmpj/5DYNWHndBLEKgZAdM0i4nMtdzAOUzn161bR48++ig99dRTxdNvuOGGYZep0OE2IbJ9Haww90jyOXoOFo/vkY5tuVmjkYM1SgKLhyMymczHDMO4mIg4vMcrE/XjaNu2fxyHwNLCgSts2/50JpP5f4Zh/G8hHJnn//tzzJI8N9C3+iQAgVWfdkOvQSAWAp7nYMy8V6+88grdeeedQ6JKH5RKtFevDRdY2159/Ym/0u8uuHPUhEgs0H2NKIH77i/NoXfO/ODQu40WIuSB5XK546SUd3AJCCnl9VLKhydMmNAzODj4RSnleXqphUo5WJU8WFrocSqHCQv3msV5XsqjVQtbok0Q0AlAYGE+gMA4JjCW3qu77rqL2GulHbyC7SFvddlJEc1yu23bJ0e8JhGn61sSBXVoNDxY7FmqdZJ7JpN5pxBirRDCUKsQ1XiDalmNVGB5XrCziOg6IcQJhYT6EzjPS8/JSsQEQCcalgAEVsOaFgMDgfIExsp7xSHAG2+80S+sLrNt+znvS3E/IrqNi516f8oNhK95zrbtGfVqb28FJxcdCxKVa0drbKpMgxDiOsuyFvlDaF4YkTf/5vIdkcs0cBFTwzBW8Qo+27b/TW9fzcU4PVjcz0wm834vLPgnLiVBRI5t26cjPFivn5b66jcEVn3ZC70FgdgIqJWDeu5VreteWZbFOUVqDFwK4GQlrGIbGBqqioC38o5LG0wTQnzWsiyuQ1XMz+Nw2+bNm28RQvy7v9BoNpu9QwhxvOu6R+Xz+RXe+RN6enq+44nGYh0sLc+LUqnU7JUrVz7D52az2cOEEPd7FeOrzsGSUh7nOM69+uCnTZvWPHny5PuIqKPQ7369j1VBwkUgEIEABFYEWDgVBBqFwFh4r9hrpRLYPWHFIUEcCSLgeXwe8DyHvNqAY7iciM5b5fCWOdttlZPL5XJSShZIb7CHiIgGvLpWU72hqUKjvIpwCedaSSlfEkJwwvkkIjqc0+mIaLdqPFjZbNYUQiwjog2Ftn7iuu4N+Xx+vcKqFVB90h+aTBB6dKUBCUBgNaBRMSQQqEQgyHtV6ZqRvK+JKw7psdcqsJDlSO6Ba+MhUGKzZ66w/g4iuru3t/f0tWvXbtHuxsKJc5x42ePentC6T0qZF0L8NxFdoyq5d3Z2smfrbCL6iifY/iaEuKCwkXRz4Vremmeo6nvYHCxuc8uWLVdLKbn6fJPruvOVJ437aJrmewvC6iHDMO63LOuMeCihFRCoTAACqzIjnAECDUVAVW0frbpXPnE1AyHB+ptOM2fO3LWpqelWIQSH2p50XfcYVRA06aPJZrO8dc6dUsr5qsZW0vuM/jUGAQisxrAjRgECoQmo8GDhb142H/q6ak7Ucq7guaoGYIKu6ezsTPX09JwipTzCdd1TVq1axSG5RB9eIVTOwdqlpaUls3Tp0tcS3WF0rqEIQGA1lDkxGBCoTECVBai1wPKtFmTPFcKClc2DM2IgMGfOnAMGBwcXEtFMItpfSnmK4zi8MhUHCIwaAQisUUONG4FAMgio2lf+Sulx9o4LiF522WWqSS7BwFuh4ACBUSGglYRIFW54aTqd/pa+Nc+odAI3GfcEILDG/RQAgPFEYLTyr/TQoG3b+48nxhgrCIAACDABCCzMAxAYRwT8+Ve1qHv16quv6t6r/ZHUPo4mGIYKAiAwRAACC5MBBMYRAVWeYcGCBXTggQfWZOSa9wqhwZoQRqMgAAL1QAACqx6shD6CQAwERiM86Mu9gvcqBruhCRAAgfokAIFVn3ZDr0EgMgHTNKcXKnI/yJ4r9mDV4oD3qhZU0SYIgEA9EoDAqkeroc8gUAUB0zR5M+HbDjnkEOL9B2tx8MpB9mIREcoy1AIw2gQBEKgbAhBYdWMqdBQERkag1gVGtfDgc1g5ODJb4WoQAIH6JwCBVf82xAhAIBSBWgusdevW0V133cV9WWvb9oxQncJJIAACINCgBCCwGtSwGBYI+AmYpsmVrE/i8CCHCeM+kH8VN1G0BwIgUM8EILDq2XroOwhEIKC2yNFLNMRZB0vb1Bn5VxHsglNBAAQakwAEVmPaFaMCge0IBAmsODFBYMVJE22BAAjUOwEIrHq3IPoPAiEJqCKjl1xyCU2aNCnkVeFP01YQov5VeGw4EwRAoEEJQGA1qGExLBDwE6j1Js9f+tKXire0bRvPFUw/EACBcU8AD8JxPwUAYLwQgMAaL5bGOEEABJJAAAIrCVZAH0BgFAhAYI0CZNwCBEAABDwCEFiYCiAwTghAYI0TQ2OYIAACiSAAgZUIM6ATIFB7AhBYtWeMO4AACICAIgCBhbkAAuOEQJDAirMOFpLcx8lEwjBBAARCEYDACoUJJ4FA/ROAB6v+bYgRgAAI1A8BCKz6sRV6CgIjIgCBNSJ8uBgEQAAEIhGAwIqECyeDQP0SgMCqX9uh5yAAAvVHAAKr/myGHoNAVQQgsKrChotAAARAoCoCEFhVYcNFIFB/BCCw6s9m6DEIgED9EoDAql/boecgEIkABFYkXDgZBEAABEZEAAJrRPhwMQjUD4FyAmvdunX09NNPFwfz8ssv0yuvvFL8wwdvDK02h951111p6tSp9O53v3u7DaNRpqF+5gJ6CgIgUHsCEFi1Z4w7gEAiCOgC66mnnqInn3ySHn300SEhFbWTBx54IPGfQw45pCi2ILCiEsT5IAACjUwAAquRrYuxgYBGQAksFkUssPSDRRJ7pvhgL5XutdK9WSzK+Fr9Nb5Gb9O2bTxXMPNAAATGPQE8CMf9FACA8UJACSw1XiWq+O9qDhZa7AFj0aXCiV47+9u2/Vw1beIaEAABEGgUAhBYjWJJjAMEShAwTXM6ET2oCyvTNLfLoaoWIIsr27b9Qutk27Zvr7ZNXAcCIAAC9U4AAqveLYj+g0AZAgUhdSkRXcKncBgvl8sV/67FwR6tO++8U/dmXVYQXnx/HCAAAiAw7ghAYI07k2PA44WAaZrstWLvVVFULViwoOTQ2QvFKwlfffXVYasI1epB/ptzs3bZZZfiCsJyIu2uu+4qtuUdlxHR7QgZjpdZh3GCAAgoAhBYmAsg0IAEdHHFwqqUILIsq6qVhCy4Dj744KJHLOjwtbuWiDhkiLysBpxrGBIIgEAwAQgszAwQaDACSlyxCDrxxBMDxRULIM6bUocSTPx/VePqssvY+UR0ySWXFMN+XB+La2Vp3qliHlcpoeULGSJc2GDzDMMBARAoTwACCzMksQR0L4zWSfaCsEeEv7Dr1iPi5UZ9phA+2y+EAUJ7gPScK/ZccekFId7+mLNI4hCeKtPAAokT3tVKQinl0PmqrtUNN9ww1EV+n8OIfHC+ld4O349DiP773XTTTSovK5TIMk2TmdzmsanEp9Hnw3O2be8fYo7gFBAAgYQRgMBKmEHQnbcJ+MsK+NistW17Rj3yMk3zJE9AROk+5zGdXO4CfbXgCSecMCSa1DUshm688cbif/3CKqjdIIHlP4+9WewJYw9XKY+Zz1tWcXWhaZosrphRlKNh5wPqikWZBjgXBJJDAAIrObZAT3wEgrZ24S9yL3RVt7/slWfOnxsVJGhYwLDHiY9yX7Se1+dZPo+9USyw9EMXV5US3tV1YQQWn6sS5FlolQoZ+kRW2TpZyu6l+FzzwAeHhvbqP/roq6f+kf9f9/Ph1KsOoAPe3zo0tvOP+G1Fu+OhAQIgkFwCEFjJtc2471mpvfPUF3+9A9JDbzyWUoImynhZ4HDOVClxxeHAUonpfp5hBVaQyArK/WJh7CtIWtaEpfjoAosbUEKk3udDqXHBg1XvlkX/xysBCKzxavk6GDcE1jYjRRFYLK5UaQUlfFSyehRxVU7wlZs6ylPFfWAPlL8vHKIMK7LCCCxJRIs9T08dTOmyXWSBxeNRD2V4sOrdouj/eCcAgTXeZ0CCx19JYPm/gBM8lGFdq+SpCuvZUo2qulNBAooFDYcHw4YF9Y5G8WCp61RVdw5tBnnTlAALCmOqNirxKeXp8b9eL/NBCSl4sOrFYugnCIQjAIEVjhPOGgMCEFjDPVhBglLLSSP/+yp/K0johDFnNQJLec3UCkN/sj33V3mx/N42CKy3c8uYBTxYYWYpzgGB5BKAwEqubcZ9zyCwKgss5REK8l6pnKdyhUbLTbJqBRa3qZLqg8RdOY8bXwsP1jarQGCN+0cgANQ5gXEpsOZc89IBKeHyNiL9YsCd8cCFez1f53Yc6n7Hkg2fJBLLSMjfTXyzyey67J1b6nVsQQKL6zB9+ctfLg6JPTZ63SZ+rR7+X6r/pepOlRuvCgEqEaXGr4SXPzQYhU+p/uh1rsq1p/qmiz8+n4uV8nvctzPPPHNY3axy9lX90UNpfP7i+U8U50Mxh0mr41Uv86FU/8eDwJo7d+5eAwMDjxDR8xMmTGhftmxZT5KfV6Zp8pLedillxnGcR5PcV/Rt7AkkUmDNW/JCThDdJ4l+vnzRHrOCMM1b8sJqQfQxSXTM8kV7WFFQegJrFRH10qBx+LILdn8pyvXevWeGvObzyxbtcXPIc0d82twlGz4hSDwgiB7rf8eWduuL79464kbHqAF4sMp7sFR4MMhLVK33SpVcYA+UKiLKQkhtFB1lKpTzYqn+BYUJ4cEaGw+WaZpHEdGPAmz8BhH9VghxoWVZ/MOUc/FjORpRYHV0dKT7+vq6iegTPkguEW0goq6BgYHLVq9e/XosENFIYgmMS4FVyhphRdu8JS9cJog+orWzCxEdREQvE9Gv9fallN9cfv6e+bhnQBgRGvc9R7s9CKzyAquUl4qvqia859vaZjtzl9t6J2hu6Plh/jClChMGFUSFwBpbgSWlfEwI8ZiyqZRydyHE4UTULIS42LKsq+MSWQ0usD5ERCy03vRYpojo40Q0lYgeamlpmb906dLXRvu5ivuNHgEILI11WIHlN89YiJ2xuOfoTcttd4LACiew/PlXKrm93Eo9vy39hUi5VhZ7rVgk8R8Wc8qjFSWnKyhMyPcu10cIrLEVWER0kW3bV+pzxDTN93piIe267uH5fP53cTwPGlxg7dPU1HToihUr/q5YdXZ2Tujp6fkfIjpeSnms4zhBHsM40KKNBBBoGIGlBEfhe/kXRPI2InEVEe1DRANE9LA7MPDpFRfuU5zoR179t/cMGqmHpaSXmuTgdFekLpeCPu+zx5thw49hxM6RX3vxnYOu+02SYi4RpYmohyTd0d874QLrsl03q3vnLnm5rWmHvosEEW+LsivniRW6/LgUYsHyhVN+ofpORJP1/kqiNRxODeqLEo5E8jQicSQRzSmkrEwsetykvHDZoj2+Q0IMuf2nX/psS3rixGuFENyHNJF8jYT4b0lyFyHFCWG5jHR+Q2CVF1ilvEDlvEOlbKJCduVEmV7jyl/MtFS7Srj5c8HiElh6HSx/HSnuk15XKqn/V3W8xroOlhYi3E5geT94vkZEXyGio23b/rFnc5HL5WZIKa8homnea+sMwzi9u7t7W3Kcd8yePXvPVCrFezXx86eZiH4jhLheSsnP6qEcrFL90EJvw4RLZ2dnavPmzccJIbjC7oGe2QP7MGvWrJ2ampr4vP/wnq8vSym/0dbWdn1XV9dbPiF0tjfeXaWULwkh+Jl4qJRyVrkcrFL9VG2bpnkhEV2hC9lSuV3ZbPZgIQRHQLpt2x7aniGIJRFdTkTn8n30fLaAMXPI977BwcHFq1at4pAljhoRaESBxahYLTwhtoXs/h8R7UuC7P4dtsznnCS/wOo3jPcJQQcJKU4lkgcKKW4lQb8fHBhYqkRZOf6VBFbHVS/tToabJ0HvJyF/TpJ+JUlkBNE/8Q4om3t7j1p76f69LGzaWlr4wWVKoj8Kknki8QEiOrRQT7FPkOzse2viz5t32HqckOJDUshTiMRTUsj/FmQ8s2zhlGVlBNanCguTOB+LxdxvSchWkoLDmoPDBJOUouPaF+8rnMP5GBs55CmJmgTRwURyIpEYgMAa2aexkocmbB0sf4K76lWp10v1ulyo0X9NKY9UVIFVSnhxO5X4oA7WyOZfqatDCiwWHUfatr2M28nlcsdJKe8gohcLoa/vSyl3FUIc54mcebZt/5zPa29vn+K6rl3I8eLn2bqCB+dPRLRHYeP26Z7Y+pkSBREFFgu8xVJKFhfPSimX849Hrw8TpZTHOI7D96X58+fv3Nvbu9TLjVohhPi5lPII3l2KiL6XTqdP6+rq6uPvD9M0eYfzL7DwI6KfEFETEWWIaKeCiHmjWoHV2dm5Q09Pzw+JKCulnOs4zmpPvAYmz4IjKjUAACAASURBVAcJLI/lGtr2/aGz/KTXz3WKpW/MzOFhb/wmL/Z1XXd2Pp9vmEVetflkVN9qIwqsQSHlZx44f8/7GcsRV/59H9lk/K8kmiQNOXvFeXv+2i+w7l+8NwsxqkmI8G3B0iGJzl++aI/r+F7bxNTEZUTiMCnk8csX7rn0iGtemiXJvZ8E/W5zb+8MFl1ev74iiK4hEsuXLZrCwof7GrgQoIzAmlkUmW9OOE55zOYteXGxIHklkbhz2aIpny62e+2G+UKKuyU/rAYGZiuB2fG1lz5Igy4vJtgZAqv6D1wYARFWYJVKFC+XQB7U8yger3LCKKjtUon45RL0IbC2kRztVYTlBJYWIuQ8rBmWZT1tmiYX7uLFQk+1tLTMUflEmUzm44ZhcO7Rqo0bN56wfv36ftM0OW/rfCHEFa2trZd1dXUN+gTaL6sRWJoAeUzPacpkMtO8PjyRTqfndXV19ZqmeRMRncqeecuy7uT7ayE7Flo527YfNk2Tk9P5WfdEf3//vDVr1hS/HzKZzP6pVMqRUr4zpMAKysFiEbR3IbJyoW3b16pctigerIgsO4iIvwtvsG37HOXUzeVyF0kpL5NSLnAch7ngqAGBhhNYQSsP/cJpNAXWvKs3/JMwxEPFMNtg6pP6isWOa17oJCF/QMK4fdnCKadpYc7f6gKLxdjO73jHXka/8eaPL5j8QpUCa7sVl0Fi7IhrXvjPYrhUisXLzp/Cbv+ho1oBWu28RYhwG7lKgqOUIIvKvVThT70dPXE9SvtBKx2rHRc8WFHIhz9XCawySe5cUuMzlmXdw616oS7+kj7JcZzvqztNmzatefLkyewF/1fXdQ9taWl5zVtV9y4lztS5QTlYUTxYpmly2PJLruselc/nV2ijZS8U9ynDOWOpVOo1KeVP2Svf0tKS0ZPLTdNkL9pKIvpaYcPyS0uNyxtzxTINZVYRFrsnhPirlPL/s22bvVDFI6zA0tqeKqX8pOM4T4Vkeb0msFhY7vDWW29NMgxjc9JLY4Sfwck7EwJLDk6vpQdLE03PcShPnwKGK97NYT5J4qecP+XlX63yVig+J0jeLQy3a+m5ez2u50jVUmCVE1FJEFiogyWH6kYFeap0PlEfNyywdtlll+3qUvnrXqm6XFHb1+uWlfJgoQ7W2/YdQw9WkGn/7CVlP+4TBez54R9iQ1/03vsLOD2DPT3Nzc1/L1XraoQCa4Npmhxum1Ep8V7zdP1fIfeK88D0g/O2zi8Iwgc4z6lcraswdbDK5GBxOPNDUsrbiWgvDhioEGpYgVVuUUDQe1o4kRcp/FRK+T1OS3Ecp/hDHUdtCUBg1VhgdSx54Qwi+nY5M6oEdT4nIMmdvbqvSSmW9Gyd8vW1lwpO2q8mRBjKg5V0gcVjr6YEQW0/RtFar9Zz4/dUxRUijJKzFXWFIkKEledGUvYiDPIczZs3b7f+/n7O3eEFQ7Nt2/4tj6iSl8Yb9eu1FFjsffE8Y9ut1vNTL1PjSz/17hoLrOK9MpnMbMMwOBfsftu2OTVD1kpg8f0Cktz55T8JIb5oWRaHeGOra1Z5to+vMxItsDiBb9nCKTP93hvaltfE7tVDVD5QuUTzMQ0RfvXFucKV9xIJW+VPhZ1ic5ds2NcgOoZIfIkfcIUE0huXn78n/xsCy6vkHpZlks6LS2AhyX2bVUsJlCTZvFxfkiywuN/ZbPbTQgj2utxq2/bpKo8nrPcoqtclQogwtAcrl8t9VErpCCHusiyLf/SWPGrowVICax/DMLh6/V+0vLNQSe5RWfoGyR60vVzXnS+EWEyclyzliSgVUbsnRSIFllaKYDOJpk8uWzh52FLSjms37klygFd27JQS8pP3L9zzD0kVWHO/uuHDwhWrBMlN/hwsv1mLVdgFHUSDZC9fvOcf1fuqDZK0gctKcEiziiT3UB6sjiUbvkkkvliocr9o2aI9vqr3MQkhQu4PPFjbrFIqOT2KR4rb0TdgDtrTUM0Bdb8om0eX8njFVaYBAiu+L4cQwuYDenK3l/90tj8Hy98jzdu1txDiMMuy/jb0bAvYKidEP4Y8VmFzsIQQvYViqfyd8Td/Dpa/v1oO1nZ1qkYYIlQCixPw2XP0y3Q6PZ/LQ4T1YGUymR0Nw+B8sQPC5LPxgoNUKrVnX1/fgypZnzuh5Z0Vw6LxzSK0pBNIpMDKfevJic1vtDokiFdcfHvZwikLhrxY27xXHEP/PEn6Sf+OW7JceiFGgfVxaYhjl583RU+YLDtryt27OJa3WpeSpKwQ9NUHzptyvhpLxzX/OJDE4LWGMXjF0vP2fuyIJRuukiQWk6Rbli2a8nl13vxrXzjYldLhkgwT30rN4P0FtdyuYV6+cnWw/Kv/gs6df80L011BvAT7eX0bIawijO/BEZcHq5TAUuLFX3uq3Aj0QqN6xfaRFhot1cdym1RX4jNsL8JC/ZJSdaR4vKiDFX7elltFmM1mjxVC/IDzlNTKQC2v6a+u687Rlvuzp4RDXzu1trZ+m1cMmqZ5FhF9g2tVWZbFNaCKYSmtzMPQKkJvBSALkF97KwCL9alM0/xYodYWl2HYogp4llpFqJ3LIuaoZ555ZmC33Xa7VQjx71LKsx3H+Zbqg1dT6oJUKvX1lStXPpPNZv+lIAQ5QvIn3+rIqKsIAwuNbt68+etCiDM5d822bfYkMYeFUsolhTI6Z9u2fb1nNb0ExT1KCEVhmcvlbpZSflZfOcltqzClEOJ7lTx64WcQzvQTSKTA4k56X+j8YdqHSG4gElw5mPdy4tof+xUFQMqYt+zc3Ys5AXEIrCGBQ/RXIrHeMAYuZ+FTadpUrIO1rcRBcSxS0v8ZQi6TZLyPpJxNgqQgceIDi6Ys1+plfYDrYBGJnwiidxK5M4jEjlLQl5cv3KOYz9V+3YZ3NQ2Kn5Kkd5KQv5JScKHRS0YqsLzw6zYBS7RpeB0segfX0kKZhkozovz7lQRE2DINpbxA5UoglOuZ7skKOi/qVjncRqk8sXL1tCrxwSrCkc2/UleXE1he/SZ+hh0ipexwHIf3JOSVegsLtZe46jvvq3eHlPIvXg2qYbWltHpMh/lqN/HWMXw8rsJl3r24HiDXnSrWedK26+ECyX/RKqSXq4M1YBhGR3d3N7dRLLNgGAb/cObvkEek5NQN+ueAul16m/46WCwMm6ss08DdONi75+8GBwfblSjVSl7sWKhTxbWxXiWiDxcKgr6/UEDUIKJifhg3UIbldjXFtNISB3C7Qgi22we5BhcXsTYMw+zu7v5VbWYUWk2swGLTFKufD8qLuVyJVrmci192pVLi8vvPnfIPZcI4BFZR4KTcu4noUyRpi2uIo1YsnDK0lLbUdKkksIbGMryS+1aS9Asp6AvLF+3BK1uKR+c3np/U25e6UZDIFdKMeI9DruT+tJDi0gcW7X6vno/WsWTDqUT0VSKxMy8zXrZoj7kjFliqRtcOLZeTlKdua3tbJXeSxYJ8B0FgjezBUUlAhBVY3AvVlr/EQtQwoRpRnJs9KwHIbVczplLXQGCNbP5VI7D4mlwul5NSck2lB9kr5FU+91dy5++Uv7KnqrW19U5V74qv9zxF7KU5VlVyL1V9PKBS+VNSyiuFEPxd8EF9C5qASu78zFw5MDBw1urVq/+qj7dEVXNrYGDgHP1crz7WF6SUC4UQu2uV3HeRUn4xpMDyb/bMXeGCrHcHbfZsmubMQl4Ue9ZYAPIYHirU3Pp24f43Fx7LawMquQ9jGVQVX+N+NRdVFaL4XcGV3B82DONcf7X92sys8dtqogXW+DVLAkeuFhZI+ogg48gHzt+9WIG4lgfqYG2jWy7nTHmI/PsDVhMm9NtypLlupbxUKhxZKperkgCFwKrlpw5t1yuBTCajkuef8UK2LKRwjCEBCKwxhJ/EWxcrzO8w8X+ES12qGj7384glL86TJO8s7Gf4QqVk/bjGFSSwxkMdrG9+85vDEKq6U/7X+aRCYcTin4MPPphOOOHtXFX2RN10003FBPYzzzyzuHFz1KPcfSu19eijjxaT8Pnw91v1mRPq+Y//KHVf9fqwHCwpafH8bVveFffyk2/XkeLX6uH/pfo/2nWwKtkU7yeDAIf9hBAXDgwMnKclruthzWtVblcyejx+ewGBNX5tHzjybSs4OU9BTC2ktq0nkj/T9kMkQfS5BxbtwcXqan6MZw+WEgalBKV6/8knnywKKT70QqH8vhI57Cm6+OKLiwVE9XYr/V8JGr1AaNjrlfeKRR9vIK2ue/nll+nyy3nbuO37q/pT6r5BAovbQZmGmn8UcYMEEchms3OEELzVz6AQ4gEvR03tqfiEl1fFoUgcY0wAAmuMDZDE22vFTnnH+cmFfbO4uOnjwpBnP3DenrzdxKgc41VgRfFgsSHYU8Riyu8RYu8Vv8chOb+HK4wBq/VgseDjeyphp99Lea/Yo8aetaAjigcLAiuMJXFOoxGYNWvWvk1NTZdreVW8X+L3gnK7Gm3s9TQeCKx6stY462slgVXvOEolcSuB5ffohBkve6pY2PDB17PHSIUK/QJMta/a9f/fL3Qqnc/vq/IL3AfOC+Otd9Tx6quvFlcVhj2U50ydX8mDFbbdpJ5XKrfMtm08p5NqNPQLBMoQwAcX0yOxBMa7wGLDcGjtrLO4hFC4g4UNe4aUyOLrWdiosFw2m+XVYEONlQr58Qm6wPKfpxrQX3ccp5gPxofK+9Lf/8///M+iZyvswUJTv15xKFUHK2y7ST2vmEPGwtjrIHKwkmop9AsEwhGAwArHCWeNAYEggaUXxKzXX/ZqXCo/SaFVq+f0ECGP18uxes627f1LmcE0Ta4NxzVu9gtKHteTzsuF5/T2o4QIVVhQF1d6WyqMya9Vsptpms/yOHRvnC74dIH1zO+20H9f8EzxVpXaHYMpHOqWaj4c88V9aNrMtz1+EFih8OEkEEgsAQisxJoGHVNfPCVI3G7b9sn1SMk0TRZCXBQwysF1cGaUu6AgrC7l3HE+R3mq2AOkDvZkqXAhe7hYiH3kIx8Zet8fAlQeo+uv31ZYOihEyEn2d999d3G1Ird5/PHHD61YVOezuONzvGOGbdtrK4zjNiI6KQqcgiBr2PlQr8Ixov1wOgg0HAEIrIYzaeMMyDTNoC/a5wpfvuzNKSs2kkzB8zaxEAorIkKLB11k+T1AzEQv38D/Z1HEnrSgMg7lPFh6Ar1qRw9NKv58ngpPcmH3QgiRRWDZw+PDtmevHP8pdzT6fKgorCvxxPsgAAJjQwACa2y4464gUDMCSmSxePrCF74wlI+lix72Kv3yl78sCi4lkFhkTZ06tXg+/7niCt4yjuiiiy4qnqfypzjXSh18HnvBgupZ8TWcd+XdA0KhZhZHwyAAAkkkAIGVRKugTyAwQgIqj4mb4bAdl2nwHyx8WGg9/fTTkZLPlSArJaz4fRZjLK68A+JqhPbE5SAAAvVHAAKr/myGHoNAKAJ6iJVzslhkqdWFQWKLRRGLLRZe6o86X3m1uOxCuXa4Xd9qQYirUNbCSSAAAo1GAAKr0SyK8YCARkDPyeIQIHuzSomskYJjUcbJ7FophlA5VyO9L64HARAAgSQSgMBKolXQJxCIkYBpmpxMz0n1xYRx9kBlMplYhdYPf/jDYrhROyquFoxxiGgKBEAABBJHAAIrcSZBh0AgfgLeyjyuLzV0cNiQk9p33XXXYsX1SnsT+t/nJHkOKfqEFbe/v23bvLoPBwiAAAiMWwIQWOPW9Bj4eCOg6opxqNBfUV2tIGTBxYeee6XysbiOFh9Booq9YkpooW7TeJtZGC8IgEAQAQgszAsQGCcElMD6xje+URRYLJSqWUGocLGoYs8XryZkQXb22WcX34LAGicTCsMEARAoSwACCxMEBMYJAV1g6Xv8sWeKBdczzzxT3ByaQ4GqPpaq0M5CikOJfB17uw444ICh/6vQ4TnnnAOBNU7mEoYJAiBQmQAEVmVGOAMEGoKALrBqMSB4sGpBFW2CAAjUKwEIrHq1HPoNAhEJKIH19a9/vXilf29Bf3NR34cHK6JBcDoIgEBDE4DAamjzYnAg8DYBeLAwG0AABEBg9AhAYI0ea9wJBMaUgN+DFXdn4MGKmyjaAwEQqGcCEFj1bD30HQQiEIDAigALp4IACIDACAlAYI0QIC4HgXohAIFVL5ZCP0EABBqBAARWI1gRYwCBEAQgsEJAwikgAAIgEBMBCKyYQKIZEEg6ASWwrrvuupp09Stf+UqxXRQarQleNAoCIFBnBCCw6sxg6C4IVEtA92DphUaj7kFY6nwIrGotg+tAAAQakQAEViNaFWMCgQAC8GBhWoAACIDA6BGAwBo91rgTCIwpAb/AilpI1N95//XwYI2peXFzEACBhBGAwEqYQdAdEKgVAdM0nyWi/RYvXlzcpDmu0KBq55prrlF7GO5v2/ZztRoH2gUBEACBeiAAgVUPVkIfQSAGArrAmjRpUgwtDm/i6quvhsCKnSoaBAEQqFcCEFj1ajn0GwQiEjBN80Eimn766afT1KlTt9uL0B/yi/p/eLAiGgSngwAINDQBCKyGNi8GBwJvE1AC64wzzigKrLiPm2++mZ5++mludoZt22vjbh/tgQAIgEA9EYDAqidroa8gMAICpmneRkQnHXfccXTQQQeNoKXgS++55x761a9+xW+ebNv27bHfAA2CAAiAQB0RgMCqI2OhqyAwEgK1FlgsrlhkFcKQa23bnjGSvuJaEAABEKh3AhBY9W5B9B8EQhIwTfMkIrqNvVfsxarFce6556pmsZKwFoDRJgiAQN0QgMCqG1OhoyAwMgKjIbCQ6D4yG+FqEACBxiEAgdU4tsRIQKAsAdM0pxPRg5zgftppp9WE1qpVq4j/FOpt3W7b9sk1uQkaBQEQAIE6IACBVQdGQhdBIC4Cqpr7+eefT1wLK+49CV955RX6zne+g3pYcRkM7YAACNQtAQisujUdOg4C0QmoYqPswapFqQbu0b333qtWE15m2/al0XuJK0AABECg/glAYNW/DTECEAhNQK0knD17NmUymaIHSx1RC4uWOp9rYbEXyzuQ7B7aOjgRBECgkQhAYDWSNTEWEKhAQOVhHXDAAcQV3eMOEar28vk8rV69mnvDBUe5Lhb2JsTsBAEQGFcEILDGlbkxWBAgUmFCzsPiTZ9rdfCKwldffZWbR6iwVpDRLgiAQGIJQGAl1jToGAjUhoDaMqezs7MmFd1Vr3k1oefF4pcQKqyNOdEqCIBAQglAYCXUMOgWCNSKgGmanHh+CRccZZHFuVSlDhXyq/Z9LVQIkVUrg6JdEACBRBKAwEqkWdApEKgdAZWHxXdYtGhRTcOEfI+urq7iqkLDMP7muu5hyMeqnW3RMgiAQHIIQGAlxxboCQiMGgGVh1XrMKEa0JIlS4r5WBBZo2Zi3AgEQGCMCUBgjbEBcHsQGAsCKkzIqwlrVdXdPy4lsrzXeWXh7WMxdtwTBEAABEaDAATWaFDGPUAggQRG24vFCHyJ7yyweIUhSjgkcH6gSyAAAiMjAIE1Mn64GgTqloDuxfrc5z43auNYv359cXWhV8KB7ztMaJmmuR8R3VZ4nf/mP+UOFmdca6uuhZpni88EjPc527b3HzXj4EYgAAKxEYDAig0lGgKB+iPg92LVqvCov13es3DNmjXEVd81oVUUSrzCsSCaeGPqKMda27ZnRLkgKeeapnmSJygDu2TbNp7TSTEW+gECEQjggxsBFk4FgUYjMFZeLMXxmWeeKXqz+G//wV41zhFTB6945OOQm62h17a+/BI9diHrE6pbT4+qS/a+s66ltvd8cGhs687IFf8NgdVonzqMZ7wQgMAaL5bGOEGgBAHdizVt2rQx4cQCS//DFeYXLlw4rC9BAotPUEJkTDoe40114aiPCwIrRshoCgRGkQAE1ijCxq1AIIkElBeLRc2pp55KkyZNqtkehWFCkLyFDx+86lA/X71eSogkkW2UPkFgRaGFc0Eg+QQgsJJvI/QQBGpOQHmxZs2aRfxnLA/lqWKBpR+VPFh+gTKWY4hyb+WBg8CKQg3ngkDyCUBgJd9G6CEI1JyAt3LvQV7FNnPmzKLI4i102IOkjtH6v9+Dpe5fyYMFgVXzaYIbgAAIRCAAgRUBFk4FgUYmoEKFPEbOf+KQ4Vgc8GBto44k97GYfbgnCMRHAAIrPpZoCQTqnoA/H2ssRJbyVF1zzTXDeMKDVffTq+wA2tvbpxT2qlxT2CKzt7m5Obt8+fJNjTTiXC63QEr5dSI607bt/2qksWEswQQgsDAzQAAEhhFQ+VgqVDjaeCCwxsaDZZrmUUT0owr2vtu27RNqMSc8gWUT0RstLS1zli5d+lot7qPaNE3zQiK6gohellLOdBzn8VL3y2azewghOIT+3sKfqhiYpvl5IrpeSnmy4zh31XJsaDsZBCCwkmEH9AIEEkNAz8c65phjqFzpBrXKr1Tnq3lfF1j69fBg1XaKKIElpXxMCPFY0N2klOscx7mltj0ZndY1gcU3vMa27cVlBNanhRC844BRrcAa6ajmzp2718DAwCNE9PyECRPaly1b1jPSNnF9bQlAYNWWL1oHgbokoOdjnXfeeaOajwUP1ph7sC6ybfvKupy4ETrtCSzeOcAloqellDMcx3nB30RnZ+cOPT09y4noU57AuqdWXrxy3YfAimDchJwKgZUQQ6AbIJA0ArrIOvfcc0dNZC1evM2RcPXVVw9Dol4vVc4AqwhHNoO0EGEogeUJjzOI6Cwi2puIthLRrwzDOKO7u/sJvTezZs3aqampibdA+g8i2pXDgER03+Dg4OJVq1Zt4HPLCYj29vYPuK57nSdymonoj0KIsyzLWlXYWqm41NU0TQ67tRPRl4mI+3WQEGKxZVnXBpHxBNZXiMghomOklCc5jvN9/7mmaX6isIEAbx/weyKaSkR5XWCF5aB5zI62bfvHep+FEMdKKY8gIt6Pckci+hsRfdG27aUdHR2tfX193UTE/dCPh3VPVkhGKgx8qRDiWSnlVZ7t3hBC3NLa2npRV1fXW+omEcZWZF9uHMpO3HZnZ2dq8+bNxwkheE4c6L23zjCM0/1zJ8y4Rjbza3c1BFbt2KJlEKh7AqZp8qbLxb1oOFz44Q9/eKh8gyrbEPffSkhxkrteaBQCq7bTKYrA8r54/6cgOo4lokeklHcZhvFPLFKIaMAwDLO7u/tX3OP58+fv3Nvbu9QTCJxj9bD3b5OInnJdd3Y+n3++lMAyTfNjRMQeJP6+uoOIBvk7moimFETCZyzLukcTK8exR0pKucUwjM1EdJ1lWTeWEVjnSinPFEKw0PjNxo0bj1m/fn2/dr4wTZNDoicIIS6TUnLeVrcSWFE4lBFYLO5Y4LxMRD8jorYCIy5GNyClzGzatOk3u+2226eEEO8peNAu93LGuEjc85s2bXqI+xuBkRJYm6SUTUKI//XE7icL+2G+q8B2SFxHHBsLrLLjcBznUY+ryOVyi6WUPBYWeWzbiUIItt1EKeUxjuPwPGHRHMr2tf1kVN86BFb17HAlCIwLAronS4msWg4cHqxtdEe7TEMUgZXNZk0hxDLepNq27dOVdyKTycw1DOPHQojvWpbFXiT+kuwgovuJ6Abbts/xzuUv2YuklCxaFjiOc1OQwNJWFrakUqnZK1euLG5aOWfOnAMGBwfZe/VyS0tLhhPiPQ/W8VLK77W1tZ2ue2LKCKwr+AtdCJEhoqP9ye65XG6qlJKT2/9MRBw2ZaE4JLAiclBJ9X4P1nZ9zmazJwshbi2IrW/Ytn0u97+UAI3IqCiwhBBPCiHmdnd387iovb39Pa7r8jhflFLOdhznlYhjY4EVahzZbPZgIUS+oL0fa2lpma8WM2QymWmGYbCn7ol0Oj3vjTfe2MlbVVrR9rV8Ho2kbQiskdDDtSAwTggEiSx/4VE/imrf93uwVLvwYNV2slVKctcT3Nm78dZbb01iL5GebJ3JZPYxDIMTsf+QTqfns8jRhNv1msDiMNGwNoIERDabPVoIcS8RXetPQjdN82tE9DkhRNayrF+oECF7fTRvSUloukeJiP7hhQFv1O9jmiaHP6/zPHN/8oTBMA9WBA6lBFa7v8+aCBm6VymBFZGR8mANCwN3dHSkvTDkPk1NTYeuWLHi7xFtXAwRhhmHZ7cvua57VD6fX+HzFnKINuO67uFCiPeGtX1tPxnVtw6BVT07XAkC44qALrIOP/zwYrX3MHsLRg0hXnDBBUWunIOlt69eRw5WbaZdiDINw8oTcF5Vc3PzmVLKU4hoXy8BXHVuKD9I87BwiYOfsoeJiGx/QnmQgNBE0PWFL3AVYlL3ONILURY9QiMRWOl02vIS2fdWye5eaJM9LW38GhHt4xdY3JGwHMrlYIURJmVCqEq4hWEUWmBFHFtYgcUh1x8S0QwWUfl8/nelZnMU29fmEzHyViGwRs4QLYDAuCGgiyyuk8U5WXEXI0WIcNt0SnKIUMur+mhhe6XbpZT3NTc3/6Gvr2+KYRgcRntOT8AOSHLnIbJH6IsqUb2EwCqGnip8wEYssDyBxvlj31XJ7qZpTieilV5oc3GQVykKhxoKrCiMQgusiGMLJbCCPGVlBFbocSX1AQyBlVTLoF8gkFACnsji1U77tbW1DRx77LFN+++/f2y9VZ6qq67ivOO3D3iwYkMc2FDEHCxODOfk8bNt22bPSfEIUUqAc6/2cl13Pq/wI6JJUsoTHcf5UQmBdSkRcUJ0h0p8rvCFvF2YKoSHpCjQ9Hwr13WPMAzjG3peVpDAymazoTnUUGBFYRRaYEUcWyiBxQsVIniwQo+rtp+M6luHwKqeHa4EgXFLwPt1zysM92MIXIyUw4Y777xzcZWhOvyFRsP8PyhEyO0hB6u20y2iwLqjUIyURVIx/0n1TMvB+ovyYGUymY+nUqk9+/r6HlyzZg2vlCseutuQBQAABwFJREFUmofoAV6VV0JgsVeJ51nZQqBee4Ff8mEFlvflX1wxWEieX+Ct2Fu3cePGE3ilXgmBFZpDDQVWFEZRBFaUsYUVWGx3zp2rmINlGMZBYW1f209G9a1DYFXPDleCwLgn4PdmzZ49u4nDhiM54MHaRi/JIcJcLrdQSrmE6xhZlsXbzUhOit68efMtQgiudTWUg5XL5W6WUn5WCHGyZVl3amJsNocThRDf4xWHJVYRvst13dWFPfzSnETtOM6v1fW5XI6ToQ9ta2tb4iXTj1Rg8Zd/seZVoRzDgBBiRz0RO0hgReEQo8DaIIQwLcviMhS8AjAKo9ACK+LYQgusUqsItZIMv0yn00e98cYb7wxr+5E8b2p5LQRWLemibRAYBwS8rXXYy8A5K8W8LPZmVZubBYE1tgIrzFY52rL+3Yno51zPiIi4ltLORNRSqKTwS82DtX8qlXIKye0HFOpfrfb29PuglHIuEfWrmlllVskdK4Tgmlt8dEkp17PAYCcYCzm11H8kSe6q8KdWtX0mj0GVgOAbBwmsKBxGKrC8vnF+G/eNRedP2trarmdxmc1mwzIKLbAiji20wGJPYZk6WFxDraO7u3udxzzUuJL6mIXASqpl0C8QqDMCpmlyqIIrMxfDhpyXxYnwHDaMIrYgsMZWYFWYdkMrCefMmfO+wcFBrtV0CBfF5IRwIcSVUkp+bZIQ4jDLsrgiOc2ePXvPVCp1NVcrF0KwCONK7g8bhnGuqtwdoZL7RK9e041KYPA94hBY3pe62nfwK3p+WZDA4vPDchipwOJ7ebWi2AvIKzJXcy5bPp9nluzJ0qvdl2IUWmBFHFsUgRVUyZ2Lu64cGBg4a/Xq1X/V52CYcSX1UQmBlVTLoF8gUIcEPG8Wiyz2ZhWF1r777tv7kY98pIUFVxihBYE1NgKrDqcbugwCiSYAgZVo86BzIFC/BPT8LDUKFlkqGb6U2LrwQi7rQ3TllcP3G1avow5W/c4J9BwExhMBCKzxZG2MFQTGgIC3WkyFDoteLT5YbPGfAw44gHbaaSeaNGlSsbCoElJcpkEvNAqBNQbGwy1BAASqJgCBVTU6XAgCIBCFgCe0OHRYrKHlv5Y9Wpyv9eyznC8ND9ZoryKMYkucCwIgUJkABFZlRjgDBECgBgQ0wfUpT3ANE11RQ4Q16OKoNlkq9GnbNp7To2oJ3AwE4iGAD248HNEKCIDACAl4CfIssh5UHiw9RHjRRRcV71BKiIzw9mN+OQTWmJsAHQCBWAlAYMWKE42BAAiMlIBpmhwj3O+cc84ZtuowKAdr859/S3+4fmHxlvXq6TFNU3L/D/iPs2nyx2YP4UOIcKQzCdeDwNgSgMAaW/64OwiAgI+AaZpctJRrakU5brdt++QoFyTlXNM02WNXLNIadNSrcEwKX/QDBMaKAATWWJHHfUEABAIJaJXhOVy4XTK876LnCmLsOdu2Z9QrTq12WJCoXFvPY6tXm6DfIBAHAQisOCiiDRAAARAAARAAARDQCEBgYTqAAAiAAAiAAAiAQMwEILBiBormQAAEQAAEQAAEQAACC3MABEAABEAABEAABGImAIEVM1A0BwIgAAIgAAIgAAIQWJgDIAACIAACIAACIBAzAQismIGiORAAARAAARAAARCAwMIcAAEQAAEQAAEQAIGYCUBgxQwUzYEACIAACIAACIAABBbmAAiAAAiAAAiAAAjETAACK2agaA4EQAAEQAAEQAAEILAwB0AABEAABEAABEAgZgIQWDEDRXMgAAIgAAIgAAIgAIGFOQACIAACIAACIAACMROAwIoZKJoDARAAARAAARAAAQis/7/dOqQBAABgGObf9UwM1sBBczAfIECAAAECBAjMAgJrBjVHgAABAgQIEBBYPkCAAAECBAgQmAUE1gxqjgABAgQIECAgsHyAAAECBAgQIDALCKwZ1BwBAgQIECBAQGD5AAECBAgQIEBgFhBYM6g5AgQIECBAgIDA8gECBAgQIECAwCwgsGZQcwQIECBAgAABgeUDBAgQIECAAIFZQGDNoOYIECBAgAABAgLLBwgQIECAAAECs4DAmkHNESBAgAABAgQElg8QIECAAAECBGYBgTWDmiNAgAABAgQICCwfIECAAAECBAjMAgJrBjVHgAABAgQIEBBYPkCAAAECBAgQmAUE1gxqjgABAgQIECAgsHyAAAECBAgQIDALCKwZ1BwBAgQIECBAQGD5AAECBAgQIEBgFhBYM6g5AgQIECBAgIDA8gECBAgQIECAwCwgsGZQcwQIECBAgAABgeUDBAgQIECAAIFZQGDNoOYIECBAgAABAgLLBwgQIECAAAECs4DAmkHNESBAgAABAgQElg8QIECAAAECBGYBgTWDmiNAgAABAgQIBOn46dSZl24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png;base64,iVBORw0KGgoAAAANSUhEUgAAAlgAAAFfCAYAAACSi7L5AAAAAXNSR0IArs4c6QAAIABJREFUeF7svQuYHFWZ//+e6plkkOkBApFwFQjquj91XYOgIpqQpLt6kgzhMrDAusJfEFCiAkJCuN+Dooiwgru4gAoIgxJymarqJEtQUINGQVxvXBUNYMItE2Aylzr/fjt1hjOV6u6qnuqZ6p5vPU+eJN1Vp875vKerv/2+73mPIBwgAAIgAAIgAAIgAAKxEhCxtobGQAAEQAAEQAAEQAAECAILk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VgPMgenTp7e2tLScSER7NzU13bJixYq/87Dmzp2718DAwCNE9C5vmBfZtn0l/7uzs3PC5s2b5wshPiKEuM2yrN/XG4qOjo50X19fNxF9wuv73bZtn1Bv46i3/nZ2du7Q09PDnM8iogOJaCIRDRLRc1LKfCqV+q/u7u7H6m1cen/b29s/4Lru17y5tSMRvSGlPMZxHDtp42qEz3KtmGYymWmGYfybEOKR1tbW5V1dXTxPcYDAqBBoeIEVIDICv4Sz2ezBQog8Ee3kFyOjYokqbzJt2rTmyZMn30VEx3hN/N4wjJnd3d0vlhNYpmleTUTne9f8g4hm27b92yq7MSaXJUVgBfTDz2NIfBiGcVM9ilk1oNmzZ++ZSqW6iOjjZYx+sm3bt4/JpIjhprlc7jgp5R2ecNRbPNq27R8H3WIsnzNxf5YDnoVRqJZkFKWROM41TZN/eFlE1EpErhDiy5Zl3RhH22gDBMIQgMDyKNWrwMpkMjsahrGSiD7lDWWj67qH5/P535UTWNls9g4hxH941/RLKTuS+Ou83CSuI4GlD2NQCHF1a2vrlV1dXX1hPqRJOccT8zcT0WfL9OlNIppj2/bapPQ7Sj+y2eweQogHiei92nWbhBBvuq57WqnPyFgKrLg/yw0ksDqI6H4iMtiWQohbLMs6I8p8wLkgMBICEFh1LrC4+6Zp8oPkNiLaUUp51aZNm5asX7++v5zA8lzn9xDRfoUwzw/S6fQZXV1db41kMtXiWtM02Tt3vNf2wxMmTGhftmxZD/8/wQJrKxH9QwghXdedKISYrB7ymqD9d8dx7q0Fs1q1mc1mDxRC/ISI9vDu8TMW6ZZlPc3/z+VyPM4PvPXWW4+uXbt2i94P0zQvJKIrvNf+0tTUdKgKZdeqv9W0m81mTSHEMiJq9r6UL7Esi/sty7U3lgKr3Ge5Gu7t7e0fcl33B0KItBqzlJK/K96pefWG5rjOpZwIrcYeEZkPpUDwdfPnz99569att0opjySiP7iue0w+n/9j3P1AeyBQigAEVgMIrFLGLSew6uUjUacCa5gQ7OzsTG3evPlUIcQ3tS+oZRs3bjyGhXC92CKXy31USukQURv3WUp5XFiRWM0X/VhwMU3zqIJI/JF379ellBnHcR6t1JexFFjl+hYX94AfM8PmeCU+tXi/EZ5vteCCNpNDAAILAis5szGgJ40gsHhYuVyuTUrJCdIf84Y55l9QUQ3vEx98eeh8m7i+6KP2Oer5EFjBxCCwos4knA8CRBBYFQRWwIPlooGBge81NTVd7iWW8wqjl4nojt7e3ks4NBLmYeT7wnlZSjnTcZzHuTvs8diyZcsxUsqvcMjF83q8QUQPG4Zxbnd39xP65C0lQiokuQeGbKoZr94Xz1tzXCE8dom3wozffkoIcbHruu8RQjA3PsoKDB8f/2e16FmYOHHiH/yrCFOp1BWDg4PsKeKcNF7d9rfCwoXr0+n0zUEh0FmzZu2bSqUuFELMI6IpnAxLRH8lohtLXePvTBh7hzknit1Haicew6xZs3ZqampaRET/RkT7emHMFwv5R3cPDAxctnr16tf5vBA5OUVb9vX1zfZ7f4QQe2uvBT1zh0SatjrxbC8HKsWr94jot0KIr0ZdBcar63p6eo4lIh6jWu3I7f2C8+Asy+Jcq2LoL0A8+vtadr7G4cHyfY7ZBmc0NTXx54hzJXf1WNw3ODi4eNWqVRtUB4PE68DAwCFhuYf5Igwzf33tiFwuN0NKuZiIPsrpC4VFNRxW/I0Q4gKdvbourP1DLCop2mrr1q3v8y1cGppr1bL2+qrGdg0RTSuEvnme8nPmG0KIDVLKH3rnJTYUHsbmOGfkBCCwogssDpEc5D3w/Ba4PZ1On8bJy76H3lDiuSegeJn7UiLKeA2sSafT81gAcN5Ab28vr9KaVcK8/JA637ZtFhHqyyEwTykmgRVqvN64+Avt20R0si/niN9m4fIKEe1WQ4H1HBFx3gh/GfmP727cuPEMPSSXzWaPFUL8j/fwD8L9a9d15+fz+efLfdTCfPmYpsmeq+Va3260bfuLqt2odg+4Z2g78T3b29sPcV2Xc404r2a7Qwjx18HBwaPy+fz60RBYM2fO3L25ufk+reTGdn2SUt6zdevWU/z5XUH991Y78udCLf7wn+ZKKW9va2s7kz93CRRYvyyElHeWUr47YHwPtbS0zF+6dOlr/F7SBJYnbEs9B9Sz4KZ0On2uWugRxf5tbW3C98PKjyiqwArNmnPlTdNcSERc7oaFlf/YSESci8gHBFa5B+c4eA8CyzNyqVWEJX4t8bL7l6SUKV8CMyf25mzbfjigvaGl6/5kYSnlAsdxbvIeTN8p1BM6Sc09KeVrhmFsllKyaOBfgXxs8Vb98S9wfsDWUmDxLSqOl0/KZrMnFzwWt2riqtR1fHpZj0Amk3m/YRjvL3gHF2glAf4spVxiGEZPX1/fgzvuuGNfwIO21D2H5dMECJ7A66SUS9va2o4rt+IvYI5w2YtVRFTMr5JS7l5IDj9c5V8JIZ4cHBzM5vP5Z/n9auxe7bzk+2Uymf1TqZSjfXmz2NgohGAGu2tfHOubm5vNN998U06YMIG9EVyagWtfqeP6glZ7VEq5adOmTQ9NnjyZvYDD8pcMw+Bf9LxcnhON2ZvEB3t8L2bBLYR42LKsv5umeVNhYcDnvfffEEJ8X0q5zvPesEgqrgQrzMVhicxBz2jPE8LlFMwKnyNeWfZVy7IW5XK5vbx+HqyNkVdEspfiKTXGUjlzNfBgcddL2YVfP8lxnO97n//tvNGDg4MiBHf2uoQ6wvyI8Bpi785iKSV7qpXN2J4vu67bxqLRO4/HcIrjOLw4h0VLaPtv3Ljx2t122+1TQoj3FO7B91E/qHjRyP3KVrvtttu/hvRghWadzWZneIsguPRDuev4PQisULOrcU+CwPJsG0Fg/YUXsKmaUblc7kQpJT8kiquONLHEXir2WMz0bnGnbduf5lOy2ezRQgh+GPADaMi75avbwm3d1NbWdg5/uc+cOXPX5uZmbk/l8Ny3cePGE/iBX2OBFWq8AQ9gDnse6TjOT3n82Wz2MCEEL5lWD8NQOUhRcrBYuAgh5nZ3d/+Z71nKNv7aYVLKl9ip4zjOr/lhn8vlPi2lZKHINh0SzaUeAyFCFvqlPxdCHGFZFv/SLR7V2H2vvfZq8YnLUHby7qfXQNsihPi0ZVnsUWVmn5JSPuDVg/N/kesJ4Hz6sByscvlL5XKwAvhdZtv2pXwDTyzpn6OHXNedk8/nOdQXeGQymbmGYbDAYvtx/aPLWltbr+Iik56nkMeqPFvDasCNZQ6Wb65zePYE27a5kC6L4o8bhsH/Ltbp00sOlGMbV+5bWIGVy+WmSin5h98+nnGc3t7eY9jryLbcsmULr+pTxYB/2dLSknFdd9A3l0PZv1KSe8AzvVSIMCxrFoIsarmoMx9bhRCftSyLf+DK9vb290gpV2g/XCCwGlc7hRoZBFZ0gTWsUGmFMBz/2v+GJ7z+IKWcns/n/5HL5W6WUp7u3TqfTqfne2EKrhzNeVd8PC+EmKGWwHtfjOzZYjHHxzP8C9VxnBdqLLBCjddbKs5em128/l1j2zbnXxSPsA9o/6yNIrA4d0iv5J7JZPYxDIMr2auHfdH7EVBuYFhfs9nsJCEEj+XD3pfZIsuyri31iYoosLiZ37uuO1d5sEzTjGz3iRMnbilXxb7UvPSPjYiGhDp3zBOfHKrj0h8s8r/nOM5nvPlXE4EVUMvtZwMDA8evXr2ac+Fozpw5uxQ8Te/gfxfyj/osy9pUrmyCry7Un6SUM/hzouwXIGiLHuSAMY7qKsJq53qSBJZpmvozarsfJ6ZpTicirtvH9nzVdV3O2/ujr5ZfKPvHKLBClX/xaqQ9TEQHeHNp2GfHmz96NAECK5QMadyTILA820bwYIUSHNxsNpv9FyHEGs9rUyzAKKXkhN2hL2+fx0vPyyqGw4QQem0qPXwx9PBPgsDyanGpon7bFS4dC4FVRmQMq3XESfAc6lIfcynlDkIITozmEAQfZbfgqTQ2Tl7v6emZU0gk53wv5cGz0+k0Cxby5eOFsntQgr8uLkuN3Qu9/q+WJ1IMq/gecXpYdujLp9Iqwmo9WHzvXC63QErJeYUqrMQ5exu47tbg4ODdO+2005owddoCbHGvbducxD9UxyqTybxTCLFWCPE+T0APFaBMkAcr1Je+96VessbYGHiw9B+PQ6FgbX7xYgPeQaIomJUXtBr7j7bA8v+IVM9u/bPjexZDYDWudgo1MgisGgqsgPDGRbxXm5YX8IKU8pOO4zxVhRckaQKrbP2gSiKk1Gyt9lc9t1fqARwiodnfnREJLM1zoofmSq2ErPTBLbmCMozACpGw7r//qAgsLzR7gpTyW0Q0KQAC7wV4dVtb23UR8+G2s125ArUQWMHTL+zn1/d5rTSXhwRWNfYfbYFVLuSofcbhwQpj9XFyDgRWDQUWN53NZs8UQqj9r3ivw9WFX29f9W47VGwyIExSaQomTWDp21Jst11K2Ae0f9A1EljDttCoBHqkHizt4btdiM11XccXHqnUnREJrIBQbqX7jZbAKvaDE/63bNnyEdd1TxRC5LTyEfw2e7UusG17SalOw4M1PLF6tD1YvvBspbmlC6zI9h9tgRXw2dluz014sMKYfPyc0/ACKyDn5PHCzuqz9SRjNnculztVSvlfyvSqSnWl7Vgqfch9IZnXhRD8Bck1h/gY9gH15WZtMAxjhkrYVv3icBOv8tJ/xSchRBgQehq22itJAsvfV7WSzJ/Xk8vlJlqWxfsFlt0mJezYTNMcysnjFYZq/8dq7F7tvPSHx0qtkmShwylPnBheTiDqmx9XGyLM5XJ7eyve+FZvptPpVSocyHXKmpqa7tZWklZcHFEpB8vvidBDPdV6sEb6nOGBV/tjIkk5WL4flMNWO2tfq7yQZIJlWVxyhp+9Vdm/0rM3QpJ7qHCs/7NDREMLl7TPCDxY40c/VRxpwwss78Glh2b4V/Atvb29C716Ovxh5+Xnd2nCZyjBvNovMk0Q+Wteqbe2S2LP5XI5KSXnw3CBTE4w/snAwMBRa9as4VwGmj59eusOO+zAYcZD+vv7j1avJ0FgjdIqwucKOW2HWZZVXF5erW0ClvEPWw3E4YpMJvNhwzB4P7Yr1SqhCF6T7URALpf7VyklJ4+rBNmh8HA1dq927AFL4oetsvO+8HglGG8Gnler77zPUVxJ7sOSx31fhNt9KZumySsKueAmH7+WUs52HIdrqgUe5VYRep+h26WUR3sXx7KKcKTPmVESWKGT9v1gI/yI+KBXoqRYX82/stcrSXKKEOIMIcTR/AOyWvsHCKxhgidugeV9drCKsKKswAmKwLgQWAF1f3j8qsYM1zNR9aWKr+thiBF8kQ3NMt/KGvX6ditQguohedWP+UuAD32z1WVCiGP5V2ASBBZ3zivc+QNVsqJM/Sw+vaInwvuyX8jJ/gqaqgvGm8pOnDjxkWpW0nlfZv7Cn/zyJiHEm1JKTsBVBVH5/3MdxynWHAs6AubIsI1wffV/VBPftm37TNbR1di9ubl5QrVjD/o8aFz1zan5M3Ka4zhcsiKo2nmUMg3+sGyxNhIRXdfa2nprT0+PXreKSzBwsd2HvHIKndpndIhbKXtUUwerREX3SIJkJM+ZGgqsktwty1KpCxW/EcMKLC+Xyl8Hq1hjTggx4Kvn93h/f//MSZMmvVmN/QPSKtQz/RnDMI4aHBzcN2QdrFAeLO8Zd7CvzVK1yvh0JLlXnFmNfcK4EFhsQi8sxB6E95Yx6SBvodHa2nqlCsHFIbACygIMqy+k94d/Ybe0tNxCRMcHVENXpz7tuu5xXGW73IM5pkruoVdNekKBSw6wcFCrwVSfWbjynybvhVACyzTNYb+INVZHT5gwYVW1IsMTbxkpJf8iDaxm7gnEb6XT6UURE6srPTUeaGlpOUlV4uaTo9p9pPMyxOeBPVv3T5w48RStYnjVHqz29vYpruvyitp/9sEphpK9khq8irZYGqPEEaqyPl8btZK7ul+1IUJ1fQiufOp2z5laCaxK3CtNVPV+BIGl8ugu9LbJCap2zs2yB5JTJHg3AX4+c0mVyPYPWH04JGz6+/v3iltgeV6sL3sFaIuRBu3wP+MgsMJOsAY9b9wILLaf98uWq0l/wXvQs+equBy8EHazDMO4Vq87xdeM9IuM2/DXFgqqceWbXxyi+phhGBdzONCrfsy/Av9ERLf29vb+t75dSFI8WN4YOOR6rJSSK3UrMft/QogrpJScg8ThWD4qFoxUTNrb2w9yXfc/1b5f7G1hAToSD5Zqm/fja25uPlNKydv77Mf5bZ43h8XAVZZlPVZFDtZ2jwtus7Df4XohxE1l9tQLbfc45qW29xvbxb9XH+/9x6URYsnBYiBz5sw5YGBg4Catqj17sc5XnpQSe9GxN5D33uStVe4NU6pBwa8wvmF7EcYlsKp9ztRKYIXhHua7LYrAUu3lcrl/9kRW1vMIq30+f9jc3Pz15cuXcz2zoaMa+3slUE7zSj/wvpd8j98YhjG3Fh4sbWxckJc96//qeez/yvuvSim5HIvasWCoVmEYxjin8QiMK4HVeOZL5IhEZ2enoX8xcy8DEkTLlj5I5MjQKRAAARAgCnzGeQJRr2UYyksPoI1LAAKrcW07JiMzTXNRYWXahwYHB09bvXo1b0HBnsPUli1bLpBScqJyMXQYVKRvTDqMm4IACIBABALeVmdfGBgYOEntNqDV8fqutufoUAHbCM3j1AYiAIHVQMYc66H4NlBWoR3e7oTDglO0/v3eMIyZ3d3dL451n3F/EAABEAhLwLeQQaVt/I6IeJcNLr+jck+HrU4N2z7OaywCEFiNZc8xHU3IRNU/ua57TD6f54cSDhAAARCoGwLeZuG3F/K8jijT6X94G6hzYWkc45gABNY4Nn4thu6tJOTVZucQ0Qc8dzl7s57iPf/S6fRdURKVa9FHtAkCIAAC1RLwUh5mSinPI6KPeiVE2JvFdfpu6+/vv0mlR1R7D1zXGAQgsBrDjhgFCIAACIAACIBAgghAYCXIGOgKCIAACIAACIBAYxCAwGoMO2IUIAACIAACIAACCSIAgZUgY6ArIAACIAACIAACjUEAAqsx7IhRgAAIgAAIgAAIJIgABFaCjIGugAAIgAAIgAAINAYBCKzGsCNGAQIgAAIgAAIgkCACEFgJMga6AgIgAAIgAAIg0BgEILAaw44YBQiAAAiAAAiAQIIIQGAlyBjoCgiAAAiAAAiAQGMQgMBqDDtiFCAAAiAAAiAAAgkiAIGVIGOgKyAAAiAAAiAAAo1BAAKrMeyIUYAACIAACIAACCSIAARWgoyBroAACIAACIAACDQGAQisxrAjRgECIAACIAACIJAgAhBYCTIGugICIAACIAACINAYBCCwGsOOGAUIgAAIgAAIgECCCEBgJcgY6AoIgAAIgAAIgEBjEIDAagw7YhQgAAIgAAIgAAIJIgCBlSBjoCsgAAIgAAIgAAKNQQACqzHsiFGAAAiAAAiAAAgkiAAEVoKMga6AAAiAAAiAAAg0BgEIrMawI0YBAiAAAiAAAiCQIAIQWAkyBroCAiAAAiAAAiDQGAQgsBrDjhgFCIAACIAACIBAgghAYCXIGOgKCIAACIAACIBAYxCAwGoMO2IUIAACIAACIAACCSIAgZUgY6ArIAACIAACIAACjUEAAqsx7IhRgAAIgAAIgAAIJIgABFaCjIGugAAIgAAIgAAINAYBCKzGsCNGAQIgAAIgAAIgkCACEFgJMga6AgIgAAIgAAIg0BgEILAaw44YBQiAAAiAAAiAQIIIQGAlyBjoCgiAAAiAAAiAQGMQgMBqDDtiFCAAAiAAAiAAAgkiAIGVIGOgKyAAAiAAAiAAAo1BAAKrMeyIUYAACIAACIAACCSIAARWgoyBroAACIAACIAACDQGAQisxrAjRgECIAACIAACIJAgAhBYCTIGugICIAACIAACINAYBCCwGsOOGAUIgAAIgAAIgECCCEBgJcgY6AoIgAAIgAAIgEBjEIDAagw7YhQgAAIgAAIgAAIJIgCBlSBjoCsgAAIgAAIgAAKNQQACqzHsiFGAAAiAQCIJZLPZg4UQeSLqtm37hER2MuZOmaZ5IRFdQURH27b945ibj9KcyOVyx0opryKiqUKIJ4UQn+zu7n4xSiM4tzoCEFjVccNVIAACINBQBEzTPIqIflRhUHdHFUkQWOUF1qxZs3Zqamq6hIiOJ6IpROQS0V+J6MZ0On1zV1fXW9VOtFwul5NS3k9EbxCRI6X8Q1tb23UjabPavozH6yCwxqPVMWYQAAEQ8BFQAktK+ZgQ4rEgQFLKdY7j3BIFHgRWaYGVyWT2T6VSLHymEtHviOjXBc9Xiog+zh4nInqopaVl/tKlS1+Lwlydm81m7xBCHO+67lH5fH6Fen3u3Ll7DQwMPEJEz0+YMKF92bJlPdW0j2vKE4DAwgwBARAAARAgzYN1kW3bV8aFBAIrWGBNmzatefLkyXcR0RFCiFMsy/o+EUmPO4f2FkspLyeia23bXlyNPUzT5PanSyk/6TjOUxBY1VCs/hoIrOrZ4UoQAIEaETBN8yQi+gx/OVS4xXOFc9YS0WW2bfO/6/IwTfNSb7z7+QbwnG3b+4/GoKIILO3cS4UQz3o5PntzKEoIcUtra+tFKgylCSxLCHGblPJ6IvonIuonogf6+/s/v2bNmpfVGDs7O1ObN28+TgjBYbMDPdHxf0KIcy3LWqVESJQ+cNsl2l1nGMbp3d3dT+iMtbDdfxRCdbsS0ctSym+0tbVd7wuvsRA6QUq5hIh4/JsLf98qhBiQUp5XLgcrk8m8UwixVgjxjqampkNXrFjxd70PmUxmH8Mw2Mv0F93L1N7e/gHXda8jok8RUTOHE5lVa2vrnV1dXYPcRqlwrxDi36WUpxPRJ3xz6uFUKvWZgYGBFUKI14QQpmVZPBbKZrOThBDMfbClpSWjvGm5XK5NSmlLKXeWUk7P5/P/iGq7wti/KqVsLXjSPlvo9i9c152Tz+ff6Ozs3KGnp+cMIjrL48ohzjsGBgYWr169+vXR+DzEcQ8IrDgoog0QAIHYCHhig79coxxrbdueEeWCpJzricnbSvXHtu1ReU5XKbA2SSmbConT/+vl+XySiN5V+DIe8oJpAouHKKSUjwghXiokvR9MRP8spfzepk2bTlm/fj0LLmGa5tVExOLkj1LK/xJC7ExEpxHRJCnliY7jFPPEtP5W7AO3q3mEWBAuJ6KJQojj+G8p5TGO49jc7vz583fu7e1d6okQFhw/l1IeQUSHENH30un0aV1dXX1eHz5f6Ne3CkKAv/QdIhogImawpyd+Sia5ZzKZHQ3DWElEH3Jdtz2fz/+s0pzMZrPHCiH+h8WOlPI+IQTnah3LHInodtW3XC63t5SSRdQCInpvIa/rYiJ6hUWMlPJAIcR7iIi9YywcWRyWOpdWAAAgAElEQVQ+//zzz/9k33335bYzrusens/nOWTJAkstUiApZcZxnEf59Uwm837DMNjuedu2P+3xiGo7tjnnnP1DCPHo4ODgZ3baaaf+np6e7xARi1sWmN2eLUwiengkIdNKfON+f1Q+uHF3Gu2BAAg0LgHTNJ8tfFnst2DBAjrwQHZgbDu+9KUvFf8+dNn5Q69t/cfr9KtTvs3/HzVPT9zkTdN8kD1177/qRNrpA/sONf9IxzXFfydZYHmr0uZ2d3f/mfva3t7+Htd1eTwvFoTUbMdxXtG+oNmrc6TjOD/lc+fNm7dbf38/i5o9VQhL+9L+bTqdnqd5wf5FCLGmcNn6dDo9n19XAitiHx7Tv6Azmcw0wzD4C/wJ7369pmneRESnCiFOtizrTu5rZ2fnhJ6eHhYfLLRytm0/nMvlpkopeawsEtpt2/6TT6Cxh6nsKsJcLneclPIOFqdSygu2bt36g7Vr124JmmPt7e1TXNdlBuwxYqHzf1rfioJESnmS4zgcaiweXojw434PWakcLCX2C8nwxzmOc6/XBq+I5B88BhF9xbZt9kCy8DpaCMHnfNa27dvjsB23m8vlFhS8Yt8UQlxmWRavxOSwKQvki6SUl/jHGPfnMc72ILDipIm2QAAERkRA9+bccMMNw9oKElh8ghIiI7pxAi7WhaM+rtEWWKWS3PUE91Lero6OjnRfXx8Lln3Ul3q5HCxPALQrzwgLmc2bN+/a1NTUu3LlyleVWYLCUVH6YJrm11ij+5O9PY8ZC5Ki1yaVSr0mpWQBuFEPh3lCg8PV7HH6mm3bl2oCY7scqQhlGlg4zJZS8q8ETmrnEN/jUsqbtm7d2qWLrXL3y2az2wnQagSWEklCiB9ZlnWGF6pbWhA77HlsYjGpBG4ul7tZSnm08nbFbLt3CSFmWJb1tJoD2WyWPW8/IaKf2rb9b1q+WgI+vcFdgMBKrGnQMRBobAKemOKcIw4p8ZfXsPyj8gKr+KOWJEn6WQdHOOr/YIHF4xHEj2VJj3jjGm2BVYbkUImGKOImisDie3tf6lwv62wvvMWr6tTxFyXcIvRhg2maPyysyJuhh76Cxqn1lb1DN/rOYXcqu08f4FIV5URUBIFVvAXnLr3++uuHplKpL0opORS2o+fVuqStre2bnFvltXmxlLJDhTP9ApSIdufQoOM4L1QjsDSB/A72QBZCtHt6YUAO2e5S6NO57G2cOHHiS56QJj0/bKS20zxrWzl0KYTQS1RM8sKaf6iXlY8QWPX/XMYIQKBuCJRJ5i6O4ZBDDqF169YV/x3Vg+X3ANULFOWBS4oHS8+fKsUwgrj5exSB5YXiVP4NF+j8vuu6v2lqatrBdV32NO0eVWAZhrHZ71ULMa5y06coNOMUWPrNWGxt2bIlI6Vkgbd/Ien8y5Zl3ej39unXBHkOqxFY3jXs7fsMi1HDMA4ioq/yvzkZXwjBSe0cq/+5502607btcz2RyGHUEdlOmys7lTHAwxBY9fJ0Qz9BAARqSsDzVHE+Cq8MHDpYTPExdepUeve7302TJvEP1LdzrSCwkp+D5RdjIw0RZrNZUwixrODVvM22bV7tVixbENRuBJEX2oOVy+U+KqV0Ckngd3GIrNwHo1YCS93TNM33Sikf4hwzFhR9fX0sbGrqweJ7KxtIKU8TQsxkDzPf3zCMVG9vL1fk/7MQ4j4p5Q8L4eT5ypsWh+20lZN/UKHImj6catw4PFg1BozmQWC8EvCEFSfHDoX+WFQdfPDBw5LX/XxUrhUE1vgTWLlcbiGHhvQka54fKgeLE+KjerC4/EHYHCwhRK/nmfmbPwfLP0+1nKhL/HXDwoQINYF4nfIC6ffQwmW8YpBXBH7cSyrfLucrrhwsjzWvQOQ8tN97qxO/q8bHHKWUc4QQvyKiwwoLDw6zLOtv3nUjtp1WEmKyPwerHp+jEFj1aDX0GQQSSsA0TRZTLKqGeatOOOGEopdql112ISHefuxIKbf7/5e//OXi6Fhg6e/rSe4qV4nf/9kR23Kw9Bwm/X2+39D/vRynJL1fqv8qt2wMcrAqFhqN4D2KFCI0TbODiHhrl7vT6fT/x+UQvJDZBbyCjMsJVCOwtNDTsFWEpml+jIi4ZMMv0+n0Uc8888zAbrvtxnWsuF7U2Y7jcAmGohdt9uzZe6ZSqQtSqdTXV65c+Uw2m91DCMGrCJtTqdRsfo3P08o8lF1FqK1CdF3XPTqfz6/XP9baCsPV6XS684033tipBqsIN+g1r/j+XgHU+9hxWCiX8WaBzRzbtrnWHK9K5FxJLmHBCe9rNm7ceIxXXoPfG7HtvHsU93HkRP+2trZzVEmM6dOnt+6www5cL+4+y7J+kdBH4LBuQWDVg5XQRxCoAwL+ek5hvFVBw4IHaxuVsSrTEGarnFoJLK10w79qW8dwvSwW7rzC7pVqBFaFOlgDhmF0dHd3F5P/ePuaQu4RbyvDxVAfkVJyKYJ/9mpmsdiaZ9v2zz2vzVCZBV8drHcQ0eQQZRrmSylvJyIutsltqmrrHywIzX/hOlV637LZLHuPuHQEr+orWQdLfa5KlWlQqwMLK/I4BLhaSvkTvYhqNps9UwhxI+9dqIqIemxUcdT3SSkXOI7DJS2KRxy20wRqV6Hm1Sz2onm10LiIayfv1VgobPsZy7LuqYNHYnG5Cg4QAAEQqJqA57XiQpnFqutcu+rEE08cyqmK2jAE1tgKrAr2UgneamPoYd6ukeZg8b09TxEneM/xPCXrXNf9omEYXCzzU6qkQxSRx+0GVBnn+lUrBwYGzlq9ejUX7Bw6Aiq5cyVxa2Bg4BzfuVxm4Vivkj2XWVCV3LnUAte3KlsHi2/ohQIXFsozHOkVKOV6Uy8SUVchuf9af4V3XyX3iUT0NyHE5a2trXcob08lgeWJJa4BxmKNC5Gudl13PldR5/eUx08Icbc/F80rz3C8XnRU3W+ktlPtBFRy31pA9SvDMM7wV92P+nwZzfMhsEaTNu4FAg1GwO+18hcHrWa4EFhjI7CqsRWuAQEQKE0AAguzAwRAIDIBv9eKw4GcZxXHEU5gbV8Hy19HStXJ4rpS/hwsrzh0ydys0Xxf5VqNdR2sOGyHNkAABN4mAIGF2QACIBCJgJfoysm9xTAghwP1LW0iNRZwcjiB9faFpepIjbQfo3V9UupgjdZ4cR8QGC8EILDGi6UxThCIgYAeEozTa6V3DQJrG43RTnKPYXqgCRAAAY0ABBamAwiAQCgCurjicKAqFBrq4ggnQWBBYEWYLjgVBBJLAAIrsaZBx0AgOQRM0+RVgsXaVnoie1Adq0p1riq9jzpYw/dYHK06WMmZbegJCDQGAQisxrAjRgECNSNQSlzV6obwYMGDVau5hXZBYDQJQGCNJm3cCwTqjIBpmpzMXqxvFUcJhjDDh8CCwAozT3AOCCSdAARW0i2E/oHAGBEYC3HFQ4XAgsAaoymP24JArAQgsGLFicZAoDEI6Anto+W5UuTCCSzUwWqMmVZ6FN42L+2qYnh7e/sUby++3ubm5uzy5cs3NToDjK++CUBg1bf90HsQiJ2AV0T02dEMC+qDCCew3r4CdbDinQLaNjHH895v3h6Af+LtYNra2u7p6uriPQFrfpQQWDYRvdHS0jJn6dKlr9W8E7gBCIyAAATWCODhUhBoRAKmabK42q9Wda4qMYPA2kZoLOpgZTKZaalU6sdSyn2J6OnC3sc/I6JdeQ9AItqxMC9uT6fTp/n3vKtk02re9wusUm2YpnkhEV0RZt+/avqBa0CgWgIQWNWSw3Ug0IAEVN4VV2i/5JJLxmSEEFhjI7DmzZu3W39/P3uI3i+EWGBZ1q20bc8g8rxa/0VExxDRBbZtL6n15IDAqjVhtF9rAhBYtSaM9kGgTgjoeVcsrlhk1aLOFepgaXsjSkk/O2KbVtH3IuS9E9UehaNVByubzX5aCHF7ISx4i23bZypxpaZve3v7u1zXXc0hQynlDMdxXujo6Ej39fV1E9E+TU1Nh65YseLv6nzTNI8ioh8Vzr/Itu0rtXY+4LrudZ5XbCIRvSilvLGtre36rq6ut7Tr7yKioRysuXPn7jUwMPAIET0/YcKE9r6+vtle+/5P2NFCiNlSys9JKU9yHOf76oT58+fv3Nvbm+fQpxBihmVZ7KXDAQI1IQCBVROsaBQE6ovAWOdd6bTgwRoTD5YwTfOHRDSXiObYtr02aAbncrmbWbgQ0ZG2bS+LKrC8fSyXenldd0gp/yyE+DQRfbwg0r67cePGM9avX9/P9/Z7sPwCq7+/fycp5Se4L0R0LBFdXxBkjwohHpZSHkhEK4moe+PGjSeoNrPZ7MFCCBZYq/TX6+vTit7WCwEIrHqxFPoJAjUkMNZ5VxBY2zxY+jGaOVjlhJLeJ+XlFEIssizr2igCq7Ozc4eenh4WV9OklDMdx3mc2/ZeX05EH3Rd9/B8Pv+7MAJr2bJlPd552+VgaZ6qyUKIwyzL+pt27mV+z1YNP1poehwTgMAax8bH0EHA+9K5tBAOumQs867iEFj1bs2xFFjZbHYP9vwUksVT/lCfT2ANC/tFEVhEJHK53G5CiNSOO+64UV+NaJomz8HFUsoOx3E4D6yiB6ucwPKuv5qIFkopj3Uc50eawHsfwoP1/mmpj/5DYNWHndBLEKgZAdM0i4nMtdzAOUzn161bR48++ig99dRTxdNvuOGGYZep0OE2IbJ9Haww90jyOXoOFo/vkY5tuVmjkYM1SgKLhyMymczHDMO4mIg4vMcrE/XjaNu2fxyHwNLCgSts2/50JpP5f4Zh/G8hHJnn//tzzJI8N9C3+iQAgVWfdkOvQSAWAp7nYMy8V6+88grdeeedQ6JKH5RKtFevDRdY2159/Ym/0u8uuHPUhEgs0H2NKIH77i/NoXfO/ODQu40WIuSB5XK546SUd3AJCCnl9VLKhydMmNAzODj4RSnleXqphUo5WJU8WFrocSqHCQv3msV5XsqjVQtbok0Q0AlAYGE+gMA4JjCW3qu77rqL2GulHbyC7SFvddlJEc1yu23bJ0e8JhGn61sSBXVoNDxY7FmqdZJ7JpN5pxBirRDCUKsQ1XiDalmNVGB5XrCziOg6IcQJhYT6EzjPS8/JSsQEQCcalgAEVsOaFgMDgfIExsp7xSHAG2+80S+sLrNt+znvS3E/IrqNi516f8oNhK95zrbtGfVqb28FJxcdCxKVa0drbKpMgxDiOsuyFvlDaF4YkTf/5vIdkcs0cBFTwzBW8Qo+27b/TW9fzcU4PVjcz0wm834vLPgnLiVBRI5t26cjPFivn5b66jcEVn3ZC70FgdgIqJWDeu5VreteWZbFOUVqDFwK4GQlrGIbGBqqioC38o5LG0wTQnzWsiyuQ1XMz+Nw2+bNm28RQvy7v9BoNpu9QwhxvOu6R+Xz+RXe+RN6enq+44nGYh0sLc+LUqnU7JUrVz7D52az2cOEEPd7FeOrzsGSUh7nOM69+uCnTZvWPHny5PuIqKPQ7369j1VBwkUgEIEABFYEWDgVBBqFwFh4r9hrpRLYPWHFIUEcCSLgeXwe8DyHvNqAY7iciM5b5fCWOdttlZPL5XJSShZIb7CHiIgGvLpWU72hqUKjvIpwCedaSSlfEkJwwvkkIjqc0+mIaLdqPFjZbNYUQiwjog2Ftn7iuu4N+Xx+vcKqFVB90h+aTBB6dKUBCUBgNaBRMSQQqEQgyHtV6ZqRvK+JKw7psdcqsJDlSO6Ba+MhUGKzZ66w/g4iuru3t/f0tWvXbtHuxsKJc5x42ePentC6T0qZF0L8NxFdoyq5d3Z2smfrbCL6iifY/iaEuKCwkXRz4Vremmeo6nvYHCxuc8uWLVdLKbn6fJPruvOVJ437aJrmewvC6iHDMO63LOuMeCihFRCoTAACqzIjnAECDUVAVW0frbpXPnE1AyHB+ptOM2fO3LWpqelWIQSH2p50XfcYVRA06aPJZrO8dc6dUsr5qsZW0vuM/jUGAQisxrAjRgECoQmo8GDhb142H/q6ak7Ucq7guaoGYIKu6ezsTPX09JwipTzCdd1TVq1axSG5RB9eIVTOwdqlpaUls3Tp0tcS3WF0rqEIQGA1lDkxGBCoTECVBai1wPKtFmTPFcKClc2DM2IgMGfOnAMGBwcXEtFMItpfSnmK4zi8MhUHCIwaAQisUUONG4FAMgio2lf+Sulx9o4LiF522WWqSS7BwFuh4ACBUSGglYRIFW54aTqd/pa+Nc+odAI3GfcEILDG/RQAgPFEYLTyr/TQoG3b+48nxhgrCIAACDABCCzMAxAYRwT8+Ve1qHv16quv6t6r/ZHUPo4mGIYKAiAwRAACC5MBBMYRAVWeYcGCBXTggQfWZOSa9wqhwZoQRqMgAAL1QAACqx6shD6CQAwERiM86Mu9gvcqBruhCRAAgfokAIFVn3ZDr0EgMgHTNKcXKnI/yJ4r9mDV4oD3qhZU0SYIgEA9EoDAqkeroc8gUAUB0zR5M+HbDjnkEOL9B2tx8MpB9mIREcoy1AIw2gQBEKgbAhBYdWMqdBQERkag1gVGtfDgc1g5ODJb4WoQAIH6JwCBVf82xAhAIBSBWgusdevW0V133cV9WWvb9oxQncJJIAACINCgBCCwGtSwGBYI+AmYpsmVrE/i8CCHCeM+kH8VN1G0BwIgUM8EILDq2XroOwhEIKC2yNFLNMRZB0vb1Bn5VxHsglNBAAQakwAEVmPaFaMCge0IBAmsODFBYMVJE22BAAjUOwEIrHq3IPoPAiEJqCKjl1xyCU2aNCnkVeFP01YQov5VeGw4EwRAoEEJQGA1qGExLBDwE6j1Js9f+tKXire0bRvPFUw/EACBcU8AD8JxPwUAYLwQgMAaL5bGOEEABJJAAAIrCVZAH0BgFAhAYI0CZNwCBEAABDwCEFiYCiAwTghAYI0TQ2OYIAACiSAAgZUIM6ATIFB7AhBYtWeMO4AACICAIgCBhbkAAuOEQJDAirMOFpLcx8lEwjBBAARCEYDACoUJJ4FA/ROAB6v+bYgRgAAI1A8BCKz6sRV6CgIjIgCBNSJ8uBgEQAAEIhGAwIqECyeDQP0SgMCqX9uh5yAAAvVHAAKr/myGHoNAVQQgsKrChotAAARAoCoCEFhVYcNFIFB/BCCw6s9m6DEIgED9EoDAql/boecgEIkABFYkXDgZBEAABEZEAAJrRPhwMQjUD4FyAmvdunX09NNPFwfz8ssv0yuvvFL8wwdvDK02h951111p6tSp9O53v3u7DaNRpqF+5gJ6CgIgUHsCEFi1Z4w7gEAiCOgC66mnnqInn3ySHn300SEhFbWTBx54IPGfQw45pCi2ILCiEsT5IAACjUwAAquRrYuxgYBGQAksFkUssPSDRRJ7pvhgL5XutdK9WSzK+Fr9Nb5Gb9O2bTxXMPNAAATGPQE8CMf9FACA8UJACSw1XiWq+O9qDhZa7AFj0aXCiV47+9u2/Vw1beIaEAABEGgUAhBYjWJJjAMEShAwTXM6ET2oCyvTNLfLoaoWIIsr27b9Qutk27Zvr7ZNXAcCIAAC9U4AAqveLYj+g0AZAgUhdSkRXcKncBgvl8sV/67FwR6tO++8U/dmXVYQXnx/HCAAAiAw7ghAYI07k2PA44WAaZrstWLvVVFULViwoOTQ2QvFKwlfffXVYasI1epB/ptzs3bZZZfiCsJyIu2uu+4qtuUdlxHR7QgZjpdZh3GCAAgoAhBYmAsg0IAEdHHFwqqUILIsq6qVhCy4Dj744KJHLOjwtbuWiDhkiLysBpxrGBIIgEAwAQgszAwQaDACSlyxCDrxxBMDxRULIM6bUocSTPx/VePqssvY+UR0ySWXFMN+XB+La2Vp3qliHlcpoeULGSJc2GDzDMMBARAoTwACCzMksQR0L4zWSfaCsEeEv7Dr1iPi5UZ9phA+2y+EAUJ7gPScK/ZccekFId7+mLNI4hCeKtPAAokT3tVKQinl0PmqrtUNN9ww1EV+n8OIfHC+ld4O349DiP773XTTTSovK5TIMk2TmdzmsanEp9Hnw3O2be8fYo7gFBAAgYQRgMBKmEHQnbcJ+MsK+NistW17Rj3yMk3zJE9AROk+5zGdXO4CfbXgCSecMCSa1DUshm688cbif/3CKqjdIIHlP4+9WewJYw9XKY+Zz1tWcXWhaZosrphRlKNh5wPqikWZBjgXBJJDAAIrObZAT3wEgrZ24S9yL3RVt7/slWfOnxsVJGhYwLDHiY9yX7Se1+dZPo+9USyw9EMXV5US3tV1YQQWn6sS5FlolQoZ+kRW2TpZyu6l+FzzwAeHhvbqP/roq6f+kf9f9/Ph1KsOoAPe3zo0tvOP+G1Fu+OhAQIgkFwCEFjJtc2471mpvfPUF3+9A9JDbzyWUoImynhZ4HDOVClxxeHAUonpfp5hBVaQyArK/WJh7CtIWtaEpfjoAosbUEKk3udDqXHBg1XvlkX/xysBCKzxavk6GDcE1jYjRRFYLK5UaQUlfFSyehRxVU7wlZs6ylPFfWAPlL8vHKIMK7LCCCxJRIs9T08dTOmyXWSBxeNRD2V4sOrdouj/eCcAgTXeZ0CCx19JYPm/gBM8lGFdq+SpCuvZUo2qulNBAooFDYcHw4YF9Y5G8WCp61RVdw5tBnnTlAALCmOqNirxKeXp8b9eL/NBCSl4sOrFYugnCIQjAIEVjhPOGgMCEFjDPVhBglLLSSP/+yp/K0johDFnNQJLec3UCkN/sj33V3mx/N42CKy3c8uYBTxYYWYpzgGB5BKAwEqubcZ9zyCwKgss5REK8l6pnKdyhUbLTbJqBRa3qZLqg8RdOY8bXwsP1jarQGCN+0cgANQ5gXEpsOZc89IBKeHyNiL9YsCd8cCFez1f53Yc6n7Hkg2fJBLLSMjfTXyzyey67J1b6nVsQQKL6zB9+ctfLg6JPTZ63SZ+rR7+X6r/pepOlRuvCgEqEaXGr4SXPzQYhU+p/uh1rsq1p/qmiz8+n4uV8nvctzPPPHNY3axy9lX90UNpfP7i+U8U50Mxh0mr41Uv86FU/8eDwJo7d+5eAwMDjxDR8xMmTGhftmxZT5KfV6Zp8pLedillxnGcR5PcV/Rt7AkkUmDNW/JCThDdJ4l+vnzRHrOCMM1b8sJqQfQxSXTM8kV7WFFQegJrFRH10qBx+LILdn8pyvXevWeGvObzyxbtcXPIc0d82twlGz4hSDwgiB7rf8eWduuL79464kbHqAF4sMp7sFR4MMhLVK33SpVcYA+UKiLKQkhtFB1lKpTzYqn+BYUJ4cEaGw+WaZpHEdGPAmz8BhH9VghxoWVZ/MOUc/FjORpRYHV0dKT7+vq6iegTPkguEW0goq6BgYHLVq9e/XosENFIYgmMS4FVyhphRdu8JS9cJog+orWzCxEdREQvE9Gv9fallN9cfv6e+bhnQBgRGvc9R7s9CKzyAquUl4qvqia859vaZjtzl9t6J2hu6Plh/jClChMGFUSFwBpbgSWlfEwI8ZiyqZRydyHE4UTULIS42LKsq+MSWQ0usD5ERCy03vRYpojo40Q0lYgeamlpmb906dLXRvu5ivuNHgEILI11WIHlN89YiJ2xuOfoTcttd4LACiew/PlXKrm93Eo9vy39hUi5VhZ7rVgk8R8Wc8qjFSWnKyhMyPcu10cIrLEVWER0kW3bV+pzxDTN93piIe267uH5fP53cTwPGlxg7dPU1HToihUr/q5YdXZ2Tujp6fkfIjpeSnms4zhBHsM40KKNBBBoGIGlBEfhe/kXRPI2InEVEe1DRANE9LA7MPDpFRfuU5zoR179t/cMGqmHpaSXmuTgdFekLpeCPu+zx5thw49hxM6RX3vxnYOu+02SYi4RpYmohyTd0d874QLrsl03q3vnLnm5rWmHvosEEW+LsivniRW6/LgUYsHyhVN+ofpORJP1/kqiNRxODeqLEo5E8jQicSQRzSmkrEwsetykvHDZoj2+Q0IMuf2nX/psS3rixGuFENyHNJF8jYT4b0lyFyHFCWG5jHR+Q2CVF1ilvEDlvEOlbKJCduVEmV7jyl/MtFS7Srj5c8HiElh6HSx/HSnuk15XKqn/V3W8xroOlhYi3E5geT94vkZEXyGio23b/rFnc5HL5WZIKa8homnea+sMwzi9u7t7W3Kcd8yePXvPVCrFezXx86eZiH4jhLheSsnP6qEcrFL90EJvw4RLZ2dnavPmzccJIbjC7oGe2QP7MGvWrJ2ampr4vP/wnq8vSym/0dbWdn1XV9dbPiF0tjfeXaWULwkh+Jl4qJRyVrkcrFL9VG2bpnkhEV2hC9lSuV3ZbPZgIQRHQLpt2x7aniGIJRFdTkTn8n30fLaAMXPI977BwcHFq1at4pAljhoRaESBxahYLTwhtoXs/h8R7UuC7P4dtsznnCS/wOo3jPcJQQcJKU4lkgcKKW4lQb8fHBhYqkRZOf6VBFbHVS/tToabJ0HvJyF/TpJ+JUlkBNE/8Q4om3t7j1p76f69LGzaWlr4wWVKoj8Kknki8QEiOrRQT7FPkOzse2viz5t32HqckOJDUshTiMRTUsj/FmQ8s2zhlGVlBNanCguTOB+LxdxvSchWkoLDmoPDBJOUouPaF+8rnMP5GBs55CmJmgTRwURyIpEYgMAa2aexkocmbB0sf4K76lWp10v1ulyo0X9NKY9UVIFVSnhxO5X4oA7WyOZfqatDCiwWHUfatr2M28nlcsdJKe8gohcLoa/vSyl3FUIc54mcebZt/5zPa29vn+K6rl3I8eLn2bqCB+dPRLRHYeP26Z7Y+pkSBREFFgu8xVJKFhfPSimX849Hrw8TpZTHOI7D96X58+fv3Nvbu9TLjVohhPi5lPII3l2KiL6XTqdP6+rq6uPvD9M0eYfzL7DwI6KfEFETEWWIaKeCiHmjWoHV2dm5Q09Pzw+JKCulnOs4zmpPvAYmz4IjKjUAACAASURBVAcJLI/lGtr2/aGz/KTXz3WKpW/MzOFhb/wmL/Z1XXd2Pp9vmEVetflkVN9qIwqsQSHlZx44f8/7GcsRV/59H9lk/K8kmiQNOXvFeXv+2i+w7l+8NwsxqkmI8G3B0iGJzl++aI/r+F7bxNTEZUTiMCnk8csX7rn0iGtemiXJvZ8E/W5zb+8MFl1ev74iiK4hEsuXLZrCwof7GrgQoIzAmlkUmW9OOE55zOYteXGxIHklkbhz2aIpny62e+2G+UKKuyU/rAYGZiuB2fG1lz5Igy4vJtgZAqv6D1wYARFWYJVKFC+XQB7U8yger3LCKKjtUon45RL0IbC2kRztVYTlBJYWIuQ8rBmWZT1tmiYX7uLFQk+1tLTMUflEmUzm44ZhcO7Rqo0bN56wfv36ftM0OW/rfCHEFa2trZd1dXUN+gTaL6sRWJoAeUzPacpkMtO8PjyRTqfndXV19ZqmeRMRncqeecuy7uT7ayE7Flo527YfNk2Tk9P5WfdEf3//vDVr1hS/HzKZzP6pVMqRUr4zpMAKysFiEbR3IbJyoW3b16pctigerIgsO4iIvwtvsG37HOXUzeVyF0kpL5NSLnAch7ngqAGBhhNYQSsP/cJpNAXWvKs3/JMwxEPFMNtg6pP6isWOa17oJCF/QMK4fdnCKadpYc7f6gKLxdjO73jHXka/8eaPL5j8QpUCa7sVl0Fi7IhrXvjPYrhUisXLzp/Cbv+ho1oBWu28RYhwG7lKgqOUIIvKvVThT70dPXE9SvtBKx2rHRc8WFHIhz9XCawySe5cUuMzlmXdw616oS7+kj7JcZzvqztNmzatefLkyewF/1fXdQ9taWl5zVtV9y4lztS5QTlYUTxYpmly2PJLruselc/nV2ijZS8U9ynDOWOpVOo1KeVP2Svf0tKS0ZPLTdNkL9pKIvpaYcPyS0uNyxtzxTINZVYRFrsnhPirlPL/s22bvVDFI6zA0tqeKqX8pOM4T4Vkeb0msFhY7vDWW29NMgxjc9JLY4Sfwck7EwJLDk6vpQdLE03PcShPnwKGK97NYT5J4qecP+XlX63yVig+J0jeLQy3a+m5ez2u50jVUmCVE1FJEFiogyWH6kYFeap0PlEfNyywdtlll+3qUvnrXqm6XFHb1+uWlfJgoQ7W2/YdQw9WkGn/7CVlP+4TBez54R9iQ1/03vsLOD2DPT3Nzc1/L1XraoQCa4Npmhxum1Ep8V7zdP1fIfeK88D0g/O2zi8Iwgc4z6lcraswdbDK5GBxOPNDUsrbiWgvDhioEGpYgVVuUUDQe1o4kRcp/FRK+T1OS3Ecp/hDHUdtCUBg1VhgdSx54Qwi+nY5M6oEdT4nIMmdvbqvSSmW9Gyd8vW1lwpO2q8mRBjKg5V0gcVjr6YEQW0/RtFar9Zz4/dUxRUijJKzFXWFIkKEledGUvYiDPIczZs3b7f+/n7O3eEFQ7Nt2/4tj6iSl8Yb9eu1FFjsffE8Y9ut1vNTL1PjSz/17hoLrOK9MpnMbMMwOBfsftu2OTVD1kpg8f0Cktz55T8JIb5oWRaHeGOra1Z5to+vMxItsDiBb9nCKTP93hvaltfE7tVDVD5QuUTzMQ0RfvXFucKV9xIJW+VPhZ1ic5ds2NcgOoZIfIkfcIUE0huXn78n/xsCy6vkHpZlks6LS2AhyX2bVUsJlCTZvFxfkiywuN/ZbPbTQgj2utxq2/bpKo8nrPcoqtclQogwtAcrl8t9VErpCCHusiyLf/SWPGrowVICax/DMLh6/V+0vLNQSe5RWfoGyR60vVzXnS+EWEyclyzliSgVUbsnRSIFllaKYDOJpk8uWzh52FLSjms37klygFd27JQS8pP3L9zzD0kVWHO/uuHDwhWrBMlN/hwsv1mLVdgFHUSDZC9fvOcf1fuqDZK0gctKcEiziiT3UB6sjiUbvkkkvliocr9o2aI9vqr3MQkhQu4PPFjbrFIqOT2KR4rb0TdgDtrTUM0Bdb8om0eX8njFVaYBAiu+L4cQwuYDenK3l/90tj8Hy98jzdu1txDiMMuy/jb0bAvYKidEP4Y8VmFzsIQQvYViqfyd8Td/Dpa/v1oO1nZ1qkYYIlQCixPw2XP0y3Q6PZ/LQ4T1YGUymR0Nw+B8sQPC5LPxgoNUKrVnX1/fgypZnzuh5Z0Vw6LxzSK0pBNIpMDKfevJic1vtDokiFdcfHvZwikLhrxY27xXHEP/PEn6Sf+OW7JceiFGgfVxaYhjl583RU+YLDtryt27OJa3WpeSpKwQ9NUHzptyvhpLxzX/OJDE4LWGMXjF0vP2fuyIJRuukiQWk6Rbli2a8nl13vxrXzjYldLhkgwT30rN4P0FtdyuYV6+cnWw/Kv/gs6df80L011BvAT7eX0bIawijO/BEZcHq5TAUuLFX3uq3Aj0QqN6xfaRFhot1cdym1RX4jNsL8JC/ZJSdaR4vKiDFX7elltFmM1mjxVC/IDzlNTKQC2v6a+u687Rlvuzp4RDXzu1trZ+m1cMmqZ5FhF9g2tVWZbFNaCKYSmtzMPQKkJvBSALkF97KwCL9alM0/xYodYWl2HYogp4llpFqJ3LIuaoZ555ZmC33Xa7VQjx71LKsx3H+Zbqg1dT6oJUKvX1lStXPpPNZv+lIAQ5QvIn3+rIqKsIAwuNbt68+etCiDM5d822bfYkMYeFUsolhTI6Z9u2fb1nNb0ExT1KCEVhmcvlbpZSflZfOcltqzClEOJ7lTx64WcQzvQTSKTA4k56X+j8YdqHSG4gElw5mPdy4tof+xUFQMqYt+zc3Ys5AXEIrCGBQ/RXIrHeMAYuZ+FTadpUrIO1rcRBcSxS0v8ZQi6TZLyPpJxNgqQgceIDi6Ys1+plfYDrYBGJnwiidxK5M4jEjlLQl5cv3KOYz9V+3YZ3NQ2Kn5Kkd5KQv5JScKHRS0YqsLzw6zYBS7RpeB0segfX0kKZhkozovz7lQRE2DINpbxA5UoglOuZ7skKOi/qVjncRqk8sXL1tCrxwSrCkc2/UleXE1he/SZ+hh0ipexwHIf3JOSVegsLtZe46jvvq3eHlPIvXg2qYbWltHpMh/lqN/HWMXw8rsJl3r24HiDXnSrWedK26+ECyX/RKqSXq4M1YBhGR3d3N7dRLLNgGAb/cObvkEek5NQN+ueAul16m/46WCwMm6ss08DdONi75+8GBwfblSjVSl7sWKhTxbWxXiWiDxcKgr6/UEDUIKJifhg3UIbldjXFtNISB3C7Qgi22we5BhcXsTYMw+zu7v5VbWYUWk2swGLTFKufD8qLuVyJVrmci192pVLi8vvPnfIPZcI4BFZR4KTcu4noUyRpi2uIo1YsnDK0lLbUdKkksIbGMryS+1aS9Asp6AvLF+3BK1uKR+c3np/U25e6UZDIFdKMeI9DruT+tJDi0gcW7X6vno/WsWTDqUT0VSKxMy8zXrZoj7kjFliqRtcOLZeTlKdua3tbJXeSxYJ8B0FgjezBUUlAhBVY3AvVlr/EQtQwoRpRnJs9KwHIbVczplLXQGCNbP5VI7D4mlwul5NSck2lB9kr5FU+91dy5++Uv7KnqrW19U5V74qv9zxF7KU5VlVyL1V9PKBS+VNSyiuFEPxd8EF9C5qASu78zFw5MDBw1urVq/+qj7dEVXNrYGDgHP1crz7WF6SUC4UQu2uV3HeRUn4xpMDyb/bMXeGCrHcHbfZsmubMQl4Ue9ZYAPIYHirU3Pp24f43Fx7LawMquQ9jGVQVX+N+NRdVFaL4XcGV3B82DONcf7X92sys8dtqogXW+DVLAkeuFhZI+ogg48gHzt+9WIG4lgfqYG2jWy7nTHmI/PsDVhMm9NtypLlupbxUKhxZKperkgCFwKrlpw5t1yuBTCajkuef8UK2LKRwjCEBCKwxhJ/EWxcrzO8w8X+ES12qGj7384glL86TJO8s7Gf4QqVk/bjGFSSwxkMdrG9+85vDEKq6U/7X+aRCYcTin4MPPphOOOHtXFX2RN10003FBPYzzzyzuHFz1KPcfSu19eijjxaT8Pnw91v1mRPq+Y//KHVf9fqwHCwpafH8bVveFffyk2/XkeLX6uH/pfo/2nWwKtkU7yeDAIf9hBAXDgwMnKclruthzWtVblcyejx+ewGBNX5tHzjybSs4OU9BTC2ktq0nkj/T9kMkQfS5BxbtwcXqan6MZw+WEgalBKV6/8knnywKKT70QqH8vhI57Cm6+OKLiwVE9XYr/V8JGr1AaNjrlfeKRR9vIK2ue/nll+nyy3nbuO37q/pT6r5BAovbQZmGmn8UcYMEEchms3OEELzVz6AQ4gEvR03tqfiEl1fFoUgcY0wAAmuMDZDE22vFTnnH+cmFfbO4uOnjwpBnP3DenrzdxKgc41VgRfFgsSHYU8Riyu8RYu8Vv8chOb+HK4wBq/VgseDjeyphp99Lea/Yo8aetaAjigcLAiuMJXFOoxGYNWvWvk1NTZdreVW8X+L3gnK7Gm3s9TQeCKx6stY462slgVXvOEolcSuB5ffohBkve6pY2PDB17PHSIUK/QJMta/a9f/fL3Qqnc/vq/IL3AfOC+Otd9Tx6quvFlcVhj2U50ydX8mDFbbdpJ5XKrfMtm08p5NqNPQLBMoQwAcX0yOxBMa7wGLDcGjtrLO4hFC4g4UNe4aUyOLrWdiosFw2m+XVYEONlQr58Qm6wPKfpxrQX3ccp5gPxofK+9Lf/8///M+iZyvswUJTv15xKFUHK2y7ST2vmEPGwtjrIHKwkmop9AsEwhGAwArHCWeNAYEggaUXxKzXX/ZqXCo/SaFVq+f0ECGP18uxes627f1LmcE0Ta4NxzVu9gtKHteTzsuF5/T2o4QIVVhQF1d6WyqMya9Vsptpms/yOHRvnC74dIH1zO+20H9f8EzxVpXaHYMpHOqWaj4c88V9aNrMtz1+EFih8OEkEEgsAQisxJoGHVNfPCVI3G7b9sn1SMk0TRZCXBQwysF1cGaUu6AgrC7l3HE+R3mq2AOkDvZkqXAhe7hYiH3kIx8Zet8fAlQeo+uv31ZYOihEyEn2d999d3G1Ird5/PHHD61YVOezuONzvGOGbdtrK4zjNiI6KQqcgiBr2PlQr8Ixov1wOgg0HAEIrIYzaeMMyDTNoC/a5wpfvuzNKSs2kkzB8zaxEAorIkKLB11k+T1AzEQv38D/Z1HEnrSgMg7lPFh6Ar1qRw9NKv58ngpPcmH3QgiRRWDZw+PDtmevHP8pdzT6fKgorCvxxPsgAAJjQwACa2y4464gUDMCSmSxePrCF74wlI+lix72Kv3yl78sCi4lkFhkTZ06tXg+/7niCt4yjuiiiy4qnqfypzjXSh18HnvBgupZ8TWcd+XdA0KhZhZHwyAAAkkkAIGVRKugTyAwQgIqj4mb4bAdl2nwHyx8WGg9/fTTkZLPlSArJaz4fRZjLK68A+JqhPbE5SAAAvVHAAKr/myGHoNAKAJ6iJVzslhkqdWFQWKLRRGLLRZe6o86X3m1uOxCuXa4Xd9qQYirUNbCSSAAAo1GAAKr0SyK8YCARkDPyeIQIHuzSomskYJjUcbJ7FophlA5VyO9L64HARAAgSQSgMBKolXQJxCIkYBpmpxMz0n1xYRx9kBlMplYhdYPf/jDYrhROyquFoxxiGgKBEAABBJHAAIrcSZBh0AgfgLeyjyuLzV0cNiQk9p33XXXYsX1SnsT+t/nJHkOKfqEFbe/v23bvLoPBwiAAAiMWwIQWOPW9Bj4eCOg6opxqNBfUV2tIGTBxYeee6XysbiOFh9Booq9YkpooW7TeJtZGC8IgEAQAQgszAsQGCcElMD6xje+URRYLJSqWUGocLGoYs8XryZkQXb22WcX34LAGicTCsMEARAoSwACCxMEBMYJAV1g6Xv8sWeKBdczzzxT3ByaQ4GqPpaq0M5CikOJfB17uw444ICh/6vQ4TnnnAOBNU7mEoYJAiBQmQAEVmVGOAMEGoKALrBqMSB4sGpBFW2CAAjUKwEIrHq1HPoNAhEJKIH19a9/vXilf29Bf3NR34cHK6JBcDoIgEBDE4DAamjzYnAg8DYBeLAwG0AABEBg9AhAYI0ea9wJBMaUgN+DFXdn4MGKmyjaAwEQqGcCEFj1bD30HQQiEIDAigALp4IACIDACAlAYI0QIC4HgXohAIFVL5ZCP0EABBqBAARWI1gRYwCBEAQgsEJAwikgAAIgEBMBCKyYQKIZEEg6ASWwrrvuupp09Stf+UqxXRQarQleNAoCIFBnBCCw6sxg6C4IVEtA92DphUaj7kFY6nwIrGotg+tAAAQakQAEViNaFWMCgQAC8GBhWoAACIDA6BGAwBo91rgTCIwpAb/AilpI1N95//XwYI2peXFzEACBhBGAwEqYQdAdEKgVAdM0nyWi/RYvXlzcpDmu0KBq55prrlF7GO5v2/ZztRoH2gUBEACBeiAAgVUPVkIfQSAGArrAmjRpUgwtDm/i6quvhsCKnSoaBAEQqFcCEFj1ajn0GwQiEjBN80Eimn766afT1KlTt9uL0B/yi/p/eLAiGgSngwAINDQBCKyGNi8GBwJvE1AC64wzzigKrLiPm2++mZ5++mludoZt22vjbh/tgQAIgEA9EYDAqidroa8gMAICpmneRkQnHXfccXTQQQeNoKXgS++55x761a9+xW+ebNv27bHfAA2CAAiAQB0RgMCqI2OhqyAwEgK1FlgsrlhkFcKQa23bnjGSvuJaEAABEKh3AhBY9W5B9B8EQhIwTfMkIrqNvVfsxarFce6556pmsZKwFoDRJgiAQN0QgMCqG1OhoyAwMgKjIbCQ6D4yG+FqEACBxiEAgdU4tsRIQKAsAdM0pxPRg5zgftppp9WE1qpVq4j/FOpt3W7b9sk1uQkaBQEQAIE6IACBVQdGQhdBIC4Cqpr7+eefT1wLK+49CV955RX6zne+g3pYcRkM7YAACNQtAQisujUdOg4C0QmoYqPswapFqQbu0b333qtWE15m2/al0XuJK0AABECg/glAYNW/DTECEAhNQK0knD17NmUymaIHSx1RC4uWOp9rYbEXyzuQ7B7aOjgRBECgkQhAYDWSNTEWEKhAQOVhHXDAAcQV3eMOEar28vk8rV69mnvDBUe5Lhb2JsTsBAEQGFcEILDGlbkxWBAgUmFCzsPiTZ9rdfCKwldffZWbR6iwVpDRLgiAQGIJQGAl1jToGAjUhoDaMqezs7MmFd1Vr3k1oefF4pcQKqyNOdEqCIBAQglAYCXUMOgWCNSKgGmanHh+CRccZZHFuVSlDhXyq/Z9LVQIkVUrg6JdEACBRBKAwEqkWdApEKgdAZWHxXdYtGhRTcOEfI+urq7iqkLDMP7muu5hyMeqnW3RMgiAQHIIQGAlxxboCQiMGgGVh1XrMKEa0JIlS4r5WBBZo2Zi3AgEQGCMCUBgjbEBcHsQGAsCKkzIqwlrVdXdPy4lsrzXeWXh7WMxdtwTBEAABEaDAATWaFDGPUAggQRG24vFCHyJ7yyweIUhSjgkcH6gSyAAAiMjAIE1Mn64GgTqloDuxfrc5z43auNYv359cXWhV8KB7ztMaJmmuR8R3VZ4nf/mP+UOFmdca6uuhZpni88EjPc527b3HzXj4EYgAAKxEYDAig0lGgKB+iPg92LVqvCov13es3DNmjXEVd81oVUUSrzCsSCaeGPqKMda27ZnRLkgKeeapnmSJygDu2TbNp7TSTEW+gECEQjggxsBFk4FgUYjMFZeLMXxmWeeKXqz+G//wV41zhFTB6945OOQm62h17a+/BI9diHrE6pbT4+qS/a+s66ltvd8cGhs687IFf8NgdVonzqMZ7wQgMAaL5bGOEGgBAHdizVt2rQx4cQCS//DFeYXLlw4rC9BAotPUEJkTDoe40114aiPCwIrRshoCgRGkQAE1ijCxq1AIIkElBeLRc2pp55KkyZNqtkehWFCkLyFDx+86lA/X71eSogkkW2UPkFgRaGFc0Eg+QQgsJJvI/QQBGpOQHmxZs2aRfxnLA/lqWKBpR+VPFh+gTKWY4hyb+WBg8CKQg3ngkDyCUBgJd9G6CEI1JyAt3LvQV7FNnPmzKLI4i102IOkjtH6v9+Dpe5fyYMFgVXzaYIbgAAIRCAAgRUBFk4FgUYmoEKFPEbOf+KQ4Vgc8GBto44k97GYfbgnCMRHAAIrPpZoCQTqnoA/H2ssRJbyVF1zzTXDeMKDVffTq+wA2tvbpxT2qlxT2CKzt7m5Obt8+fJNjTTiXC63QEr5dSI607bt/2qksWEswQQgsDAzQAAEhhFQ+VgqVDjaeCCwxsaDZZrmUUT0owr2vtu27RNqMSc8gWUT0RstLS1zli5d+lot7qPaNE3zQiK6gohellLOdBzn8VL3y2azewghOIT+3sKfqhiYpvl5IrpeSnmy4zh31XJsaDsZBCCwkmEH9AIEEkNAz8c65phjqFzpBrXKr1Tnq3lfF1j69fBg1XaKKIElpXxMCPFY0N2klOscx7mltj0ZndY1gcU3vMa27cVlBNanhRC844BRrcAa6ajmzp2718DAwCNE9PyECRPaly1b1jPSNnF9bQlAYNWWL1oHgbokoOdjnXfeeaOajwUP1ph7sC6ybfvKupy4ETrtCSzeOcAloqellDMcx3nB30RnZ+cOPT09y4noU57AuqdWXrxy3YfAimDchJwKgZUQQ6AbIJA0ArrIOvfcc0dNZC1evM2RcPXVVw9Dol4vVc4AqwhHNoO0EGEogeUJjzOI6Cwi2puIthLRrwzDOKO7u/sJvTezZs3aqampibdA+g8i2pXDgER03+Dg4OJVq1Zt4HPLCYj29vYPuK57nSdymonoj0KIsyzLWlXYWqm41NU0TQ67tRPRl4mI+3WQEGKxZVnXBpHxBNZXiMghomOklCc5jvN9/7mmaX6isIEAbx/weyKaSkR5XWCF5aB5zI62bfvHep+FEMdKKY8gIt6Pckci+hsRfdG27aUdHR2tfX193UTE/dCPh3VPVkhGKgx8qRDiWSnlVZ7t3hBC3NLa2npRV1fXW+omEcZWZF9uHMpO3HZnZ2dq8+bNxwkheE4c6L23zjCM0/1zJ8y4Rjbza3c1BFbt2KJlEKh7AqZp8qbLxb1oOFz44Q9/eKh8gyrbEPffSkhxkrteaBQCq7bTKYrA8r54/6cgOo4lokeklHcZhvFPLFKIaMAwDLO7u/tX3OP58+fv3Nvbu9QTCJxj9bD3b5OInnJdd3Y+n3++lMAyTfNjRMQeJP6+uoOIBvk7moimFETCZyzLukcTK8exR0pKucUwjM1EdJ1lWTeWEVjnSinPFEKw0PjNxo0bj1m/fn2/dr4wTZNDoicIIS6TUnLeVrcSWFE4lBFYLO5Y4LxMRD8jorYCIy5GNyClzGzatOk3u+2226eEEO8peNAu93LGuEjc85s2bXqI+xuBkRJYm6SUTUKI//XE7icL+2G+q8B2SFxHHBsLrLLjcBznUY+ryOVyi6WUPBYWeWzbiUIItt1EKeUxjuPwPGHRHMr2tf1kVN86BFb17HAlCIwLAronS4msWg4cHqxtdEe7TEMUgZXNZk0hxDLepNq27dOVdyKTycw1DOPHQojvWpbFXiT+kuwgovuJ6Abbts/xzuUv2YuklCxaFjiOc1OQwNJWFrakUqnZK1euLG5aOWfOnAMGBwfZe/VyS0tLhhPiPQ/W8VLK77W1tZ2ue2LKCKwr+AtdCJEhoqP9ye65XG6qlJKT2/9MRBw2ZaE4JLAiclBJ9X4P1nZ9zmazJwshbi2IrW/Ytn0u97+UAI3IqCiwhBBPCiHmdnd387iovb39Pa7r8jhflFLOdhznlYhjY4EVahzZbPZgIUS+oL0fa2lpma8WM2QymWmGYbCn7ol0Oj3vjTfe2MlbVVrR9rV8Ho2kbQiskdDDtSAwTggEiSx/4VE/imrf93uwVLvwYNV2slVKctcT3Nm78dZbb01iL5GebJ3JZPYxDIMTsf+QTqfns8jRhNv1msDiMNGwNoIERDabPVoIcS8RXetPQjdN82tE9DkhRNayrF+oECF7fTRvSUloukeJiP7hhQFv1O9jmiaHP6/zPHN/8oTBMA9WBA6lBFa7v8+aCBm6VymBFZGR8mANCwN3dHSkvTDkPk1NTYeuWLHi7xFtXAwRhhmHZ7cvua57VD6fX+HzFnKINuO67uFCiPeGtX1tPxnVtw6BVT07XAkC44qALrIOP/zwYrX3MHsLRg0hXnDBBUWunIOlt69eRw5WbaZdiDINw8oTcF5Vc3PzmVLKU4hoXy8BXHVuKD9I87BwiYOfsoeJiGx/QnmQgNBE0PWFL3AVYlL3ONILURY9QiMRWOl02vIS2fdWye5eaJM9LW38GhHt4xdY3JGwHMrlYIURJmVCqEq4hWEUWmBFHFtYgcUh1x8S0QwWUfl8/nelZnMU29fmEzHyViGwRs4QLYDAuCGgiyyuk8U5WXEXI0WIcNt0SnKIUMur+mhhe6XbpZT3NTc3/6Gvr2+KYRgcRntOT8AOSHLnIbJH6IsqUb2EwCqGnip8wEYssDyBxvlj31XJ7qZpTieilV5oc3GQVykKhxoKrCiMQgusiGMLJbCCPGVlBFbocSX1AQyBlVTLoF8gkFACnsji1U77tbW1DRx77LFN+++/f2y9VZ6qq67ivOO3D3iwYkMc2FDEHCxODOfk8bNt22bPSfEIUUqAc6/2cl13Pq/wI6JJUsoTHcf5UQmBdSkRcUJ0h0p8rvCFvF2YKoSHpCjQ9Hwr13WPMAzjG3peVpDAymazoTnUUGBFYRRaYEUcWyiBxQsVIniwQo+rtp+M6luHwKqeHa4EgXFLwPt1zysM92MIXIyUw4Y777xzcZWhOvyFRsP8PyhEyO0hB6u20y2iwLqjUIyURVIx/0n1TMvB+ovyYGUymY+nUqk9+/r6HlyzZg2vlCseutuQBQAABwFJREFUmofoAV6VV0JgsVeJ51nZQqBee4Ff8mEFlvflX1wxWEieX+Ct2Fu3cePGE3ilXgmBFZpDDQVWFEZRBFaUsYUVWGx3zp2rmINlGMZBYW1f209G9a1DYFXPDleCwLgn4PdmzZ49u4nDhiM54MHaRi/JIcJcLrdQSrmE6xhZlsXbzUhOit68efMtQgiudTWUg5XL5W6WUn5WCHGyZVl3amJsNocThRDf4xWHJVYRvst13dWFPfzSnETtOM6v1fW5XI6ToQ9ta2tb4iXTj1Rg8Zd/seZVoRzDgBBiRz0RO0hgReEQo8DaIIQwLcviMhS8AjAKo9ACK+LYQgusUqsItZIMv0yn00e98cYb7wxr+5E8b2p5LQRWLemibRAYBwS8rXXYy8A5K8W8LPZmVZubBYE1tgIrzFY52rL+3Yno51zPiIi4ltLORNRSqKTwS82DtX8qlXIKye0HFOpfrfb29PuglHIuEfWrmlllVskdK4Tgmlt8dEkp17PAYCcYCzm11H8kSe6q8KdWtX0mj0GVgOAbBwmsKBxGKrC8vnF+G/eNRedP2trarmdxmc1mwzIKLbAiji20wGJPYZk6WFxDraO7u3udxzzUuJL6mIXASqpl0C8QqDMCpmlyqIIrMxfDhpyXxYnwHDaMIrYgsMZWYFWYdkMrCefMmfO+wcFBrtV0CBfF5IRwIcSVUkp+bZIQ4jDLsrgiOc2ePXvPVCp1NVcrF0KwCONK7g8bhnGuqtwdoZL7RK9e041KYPA94hBY3pe62nfwK3p+WZDA4vPDchipwOJ7ebWi2AvIKzJXcy5bPp9nluzJ0qvdl2IUWmBFHFsUgRVUyZ2Lu64cGBg4a/Xq1X/V52CYcSX1UQmBlVTLoF8gUIcEPG8Wiyz2ZhWF1r777tv7kY98pIUFVxihBYE1NgKrDqcbugwCiSYAgZVo86BzIFC/BPT8LDUKFlkqGb6U2LrwQi7rQ3TllcP3G1avow5W/c4J9BwExhMBCKzxZG2MFQTGgIC3WkyFDoteLT5YbPGfAw44gHbaaSeaNGlSsbCoElJcpkEvNAqBNQbGwy1BAASqJgCBVTU6XAgCIBCFgCe0OHRYrKHlv5Y9Wpyv9eyznC8ND9ZoryKMYkucCwIgUJkABFZlRjgDBECgBgQ0wfUpT3ANE11RQ4Q16OKoNlkq9GnbNp7To2oJ3AwE4iGAD248HNEKCIDACAl4CfIssh5UHiw9RHjRRRcV71BKiIzw9mN+OQTWmJsAHQCBWAlAYMWKE42BAAiMlIBpmhwj3O+cc84ZtuowKAdr859/S3+4fmHxlvXq6TFNU3L/D/iPs2nyx2YP4UOIcKQzCdeDwNgSgMAaW/64OwiAgI+AaZpctJRrakU5brdt++QoFyTlXNM02WNXLNIadNSrcEwKX/QDBMaKAATWWJHHfUEABAIJaJXhOVy4XTK876LnCmLsOdu2Z9QrTq12WJCoXFvPY6tXm6DfIBAHAQisOCiiDRAAARAAARAAARDQCEBgYTqAAAiAAAiAAAiAQMwEILBiBormQAAEQAAEQAAEQAACC3MABEAABEAABEAABGImAIEVM1A0BwIgAAIgAAIgAAIQWJgDIAACIAACIAACIBAzAQismIGiORAAARAAARAAARCAwMIcAAEQAAEQAAEQAIGYCUBgxQwUzYEACIAACIAACIAABBbmAAiAAAiAAAiAAAjETAACK2agaA4EQAAEQAAEQAAEILAwB0AABEAABEAABEAgZgIQWDEDRXMgAAIgAAIgAAIgAIGFOQACIAACIAACIAACMROAwIoZKJoDARAAARAAARAAAQis/7/dOqQBAABgGObf9UwM1sBBczAfIECAAAECBAjMAgJrBjVHgAABAgQIEBBYPkCAAAECBAgQmAUE1gxqjgABAgQIECAgsHyAAAECBAgQIDALCKwZ1BwBAgQIECBAQGD5AAECBAgQIEBgFhBYM6g5AgQIECBAgIDA8gECBAgQIECAwCwgsGZQcwQIECBAgAABgeUDBAgQIECAAIFZQGDNoOYIECBAgAABAgLLBwgQIECAAAECs4DAmkHNESBAgAABAgQElg8QIECAAAECBGYBgTWDmiNAgAABAgQICCwfIECAAAECBAjMAgJrBjVHgAABAgQIEBBYPkCAAAECBAgQmAUE1gxqjgABAgQIECAgsHyAAAECBAgQIDALCKwZ1BwBAgQIECBAQGD5AAECBAgQIEBgFhBYM6g5AgQIECBAgIDA8gECBAgQIECAwCwgsGZQcwQIECBAgAABgeUDBAgQIECAAIFZQGDNoOYIECBAgAABAgLLBwgQIECAAAECs4DAmkHNESBAgAABAgQElg8QIECAAAECBGYBgTWDmiNAgAABAgQIBOn46dSZl24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9301" y="941132"/>
            <a:ext cx="10489052" cy="525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chemeClr val="bg1"/>
                  </a:solidFill>
                </a:rPr>
                <a:t>Github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 Copilot + VS Code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data:image/png;base64,iVBORw0KGgoAAAANSUhEUgAAAlgAAAFfCAYAAACSi7L5AAAAAXNSR0IArs4c6QAAIABJREFUeF7svQuYHFWZ//+e6plkkOkBApFwFQjquj91XYOgIpqQpLt6kgzhMrDAusJfEFCiAkJCuN+Dooiwgru4gAoIgxJymarqJEtQUINGQVxvXBUNYMItE2Aylzr/fjt1hjOV6u6qnuqZ6p5vPU+eJN1Vp875vKerv/2+73mPIBwgAAIgAAIgAAIgAAKxEhCxtobGQAAEQAAEQAAEQAAECAILk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VgPMgenTp7e2tLScSER7NzU13bJixYq/87Dmzp2718DAwCNE9C5vmBfZtn0l/7uzs3PC5s2b5wshPiKEuM2yrN/XG4qOjo50X19fNxF9wuv73bZtn1Bv46i3/nZ2du7Q09PDnM8iogOJaCIRDRLRc1LKfCqV+q/u7u7H6m1cen/b29s/4Lru17y5tSMRvSGlPMZxHDtp42qEz3KtmGYymWmGYfybEOKR1tbW5V1dXTxPcYDAqBBoeIEVIDICv4Sz2ezBQog8Ee3kFyOjYokqbzJt2rTmyZMn30VEx3hN/N4wjJnd3d0vlhNYpmleTUTne9f8g4hm27b92yq7MSaXJUVgBfTDz2NIfBiGcVM9ilk1oNmzZ++ZSqW6iOjjZYx+sm3bt4/JpIjhprlc7jgp5R2ecNRbPNq27R8H3WIsnzNxf5YDnoVRqJZkFKWROM41TZN/eFlE1EpErhDiy5Zl3RhH22gDBMIQgMDyKNWrwMpkMjsahrGSiD7lDWWj67qH5/P535UTWNls9g4hxH941/RLKTuS+Ou83CSuI4GlD2NQCHF1a2vrlV1dXX1hPqRJOccT8zcT0WfL9OlNIppj2/bapPQ7Sj+y2eweQogHiei92nWbhBBvuq57WqnPyFgKrLg/yw0ksDqI6H4iMtiWQohbLMs6I8p8wLkgMBICEFh1LrC4+6Zp8oPkNiLaUUp51aZNm5asX7++v5zA8lzn9xDRfoUwzw/S6fQZXV1db41kMtXiWtM02Tt3vNf2wxMmTGhftmxZD/8/wQJrKxH9QwghXdedKISYrB7ymqD9d8dx7q0Fs1q1mc1mDxRC/ISI9vDu8TMW6ZZlPc3/z+VyPM4PvPXWW4+uXbt2i94P0zQvJKIrvNf+0tTUdKgKZdeqv9W0m81mTSHEMiJq9r6UL7Esi/sty7U3lgKr3Ge5Gu7t7e0fcl33B0KItBqzlJK/K96pefWG5rjOpZwIrcYeEZkPpUDwdfPnz99569att0opjySiP7iue0w+n/9j3P1AeyBQigAEVgMIrFLGLSew6uUjUacCa5gQ7OzsTG3evPlUIcQ3tS+oZRs3bjyGhXC92CKXy31USukQURv3WUp5XFiRWM0X/VhwMU3zqIJI/JF379ellBnHcR6t1JexFFjl+hYX94AfM8PmeCU+tXi/EZ5vteCCNpNDAAILAis5szGgJ40gsHhYuVyuTUrJCdIf84Y55l9QUQ3vEx98eeh8m7i+6KP2Oer5EFjBxCCwos4knA8CRBBYFQRWwIPlooGBge81NTVd7iWW8wqjl4nojt7e3ks4NBLmYeT7wnlZSjnTcZzHuTvs8diyZcsxUsqvcMjF83q8QUQPG4Zxbnd39xP65C0lQiokuQeGbKoZr94Xz1tzXCE8dom3wozffkoIcbHruu8RQjA3PsoKDB8f/2e16FmYOHHiH/yrCFOp1BWDg4PsKeKcNF7d9rfCwoXr0+n0zUEh0FmzZu2bSqUuFELMI6IpnAxLRH8lohtLXePvTBh7hzknit1Haicew6xZs3ZqampaRET/RkT7emHMFwv5R3cPDAxctnr16tf5vBA5OUVb9vX1zfZ7f4QQe2uvBT1zh0SatjrxbC8HKsWr94jot0KIr0ZdBcar63p6eo4lIh6jWu3I7f2C8+Asy+Jcq2LoL0A8+vtadr7G4cHyfY7ZBmc0NTXx54hzJXf1WNw3ODi4eNWqVRtUB4PE68DAwCFhuYf5Igwzf33tiFwuN0NKuZiIPsrpC4VFNRxW/I0Q4gKdvbourP1DLCop2mrr1q3v8y1cGppr1bL2+qrGdg0RTSuEvnme8nPmG0KIDVLKH3rnJTYUHsbmOGfkBCCwogssDpEc5D3w/Ba4PZ1On8bJy76H3lDiuSegeJn7UiLKeA2sSafT81gAcN5Ab28vr9KaVcK8/JA637ZtFhHqyyEwTykmgRVqvN64+Avt20R0si/niN9m4fIKEe1WQ4H1HBFx3gh/GfmP727cuPEMPSSXzWaPFUL8j/fwD8L9a9d15+fz+efLfdTCfPmYpsmeq+Va3260bfuLqt2odg+4Z2g78T3b29sPcV2Xc404r2a7Qwjx18HBwaPy+fz60RBYM2fO3L25ufk+reTGdn2SUt6zdevWU/z5XUH991Y78udCLf7wn+ZKKW9va2s7kz93CRRYvyyElHeWUr47YHwPtbS0zF+6dOlr/F7SBJYnbEs9B9Sz4KZ0On2uWugRxf5tbW3C98PKjyiqwArNmnPlTdNcSERc7oaFlf/YSESci8gHBFa5B+c4eA8CyzNyqVWEJX4t8bL7l6SUKV8CMyf25mzbfjigvaGl6/5kYSnlAsdxbvIeTN8p1BM6Sc09KeVrhmFsllKyaOBfgXxs8Vb98S9wfsDWUmDxLSqOl0/KZrMnFzwWt2riqtR1fHpZj0Amk3m/YRjvL3gHF2glAf4spVxiGEZPX1/fgzvuuGNfwIO21D2H5dMECJ7A66SUS9va2o4rt+IvYI5w2YtVRFTMr5JS7l5IDj9c5V8JIZ4cHBzM5vP5Z/n9auxe7bzk+2Uymf1TqZSjfXmz2NgohGAGu2tfHOubm5vNN998U06YMIG9EVyagWtfqeP6glZ7VEq5adOmTQ9NnjyZvYDD8pcMw+Bf9LxcnhON2ZvEB3t8L2bBLYR42LKsv5umeVNhYcDnvfffEEJ8X0q5zvPesEgqrgQrzMVhicxBz2jPE8LlFMwKnyNeWfZVy7IW5XK5vbx+HqyNkVdEspfiKTXGUjlzNfBgcddL2YVfP8lxnO97n//tvNGDg4MiBHf2uoQ6wvyI8Bpi785iKSV7qpXN2J4vu67bxqLRO4/HcIrjOLw4h0VLaPtv3Ljx2t122+1TQoj3FO7B91E/qHjRyP3KVrvtttu/hvRghWadzWZneIsguPRDuev4PQisULOrcU+CwPJsG0Fg/YUXsKmaUblc7kQpJT8kiquONLHEXir2WMz0bnGnbduf5lOy2ezRQgh+GPADaMi75avbwm3d1NbWdg5/uc+cOXPX5uZmbk/l8Ny3cePGE/iBX2OBFWq8AQ9gDnse6TjOT3n82Wz2MCEEL5lWD8NQOUhRcrBYuAgh5nZ3d/+Z71nKNv7aYVLKl9ip4zjOr/lhn8vlPi2lZKHINh0SzaUeAyFCFvqlPxdCHGFZFv/SLR7V2H2vvfZq8YnLUHby7qfXQNsihPi0ZVnsUWVmn5JSPuDVg/N/kesJ4Hz6sByscvlL5XKwAvhdZtv2pXwDTyzpn6OHXNedk8/nOdQXeGQymbmGYbDAYvtx/aPLWltbr+Iik56nkMeqPFvDasCNZQ6Wb65zePYE27a5kC6L4o8bhsH/Ltbp00sOlGMbV+5bWIGVy+WmSin5h98+nnGc3t7eY9jryLbcsmULr+pTxYB/2dLSknFdd9A3l0PZv1KSe8AzvVSIMCxrFoIsarmoMx9bhRCftSyLf+DK9vb290gpV2g/XCCwGlc7hRoZBFZ0gTWsUGmFMBz/2v+GJ7z+IKWcns/n/5HL5W6WUp7u3TqfTqfne2EKrhzNeVd8PC+EmKGWwHtfjOzZYjHHxzP8C9VxnBdqLLBCjddbKs5em128/l1j2zbnXxSPsA9o/6yNIrA4d0iv5J7JZPYxDIMr2auHfdH7EVBuYFhfs9nsJCEEj+XD3pfZIsuyri31iYoosLiZ37uuO1d5sEzTjGz3iRMnbilXxb7UvPSPjYiGhDp3zBOfHKrj0h8s8r/nOM5nvPlXE4EVUMvtZwMDA8evXr2ac+Fozpw5uxQ8Te/gfxfyj/osy9pUrmyCry7Un6SUM/hzouwXIGiLHuSAMY7qKsJq53qSBJZpmvozarsfJ6ZpTicirtvH9nzVdV3O2/ujr5ZfKPvHKLBClX/xaqQ9TEQHeHNp2GfHmz96NAECK5QMadyTILA820bwYIUSHNxsNpv9FyHEGs9rUyzAKKXkhN2hL2+fx0vPyyqGw4QQem0qPXwx9PBPgsDyanGpon7bFS4dC4FVRmQMq3XESfAc6lIfcynlDkIITozmEAQfZbfgqTQ2Tl7v6emZU0gk53wv5cGz0+k0Cxby5eOFsntQgr8uLkuN3Qu9/q+WJ1IMq/gecXpYdujLp9Iqwmo9WHzvXC63QErJeYUqrMQ5exu47tbg4ODdO+2005owddoCbHGvbducxD9UxyqTybxTCLFWCPE+T0APFaBMkAcr1Je+96VessbYGHiw9B+PQ6FgbX7xYgPeQaIomJUXtBr7j7bA8v+IVM9u/bPjexZDYDWudgo1MgisGgqsgPDGRbxXm5YX8IKU8pOO4zxVhRckaQKrbP2gSiKk1Gyt9lc9t1fqARwiodnfnREJLM1zoofmSq2ErPTBLbmCMozACpGw7r//qAgsLzR7gpTyW0Q0KQAC7wV4dVtb23UR8+G2s125ArUQWMHTL+zn1/d5rTSXhwRWNfYfbYFVLuSofcbhwQpj9XFyDgRWDQUWN53NZs8UQqj9r3ivw9WFX29f9W47VGwyIExSaQomTWDp21Jst11K2Ae0f9A1EljDttCoBHqkHizt4btdiM11XccXHqnUnREJrIBQbqX7jZbAKvaDE/63bNnyEdd1TxRC5LTyEfw2e7UusG17SalOw4M1PLF6tD1YvvBspbmlC6zI9h9tgRXw2dluz014sMKYfPyc0/ACKyDn5PHCzuqz9SRjNnculztVSvlfyvSqSnWl7Vgqfch9IZnXhRD8Bck1h/gY9gH15WZtMAxjhkrYVv3icBOv8tJ/xSchRBgQehq22itJAsvfV7WSzJ/Xk8vlJlqWxfsFlt0mJezYTNMcysnjFYZq/8dq7F7tvPSHx0qtkmShwylPnBheTiDqmx9XGyLM5XJ7eyve+FZvptPpVSocyHXKmpqa7tZWklZcHFEpB8vvidBDPdV6sEb6nOGBV/tjIkk5WL4flMNWO2tfq7yQZIJlWVxyhp+9Vdm/0rM3QpJ7qHCs/7NDREMLl7TPCDxY40c/VRxpwwss78Glh2b4V/Atvb29C716Ovxh5+Xnd2nCZyjBvNovMk0Q+Wteqbe2S2LP5XI5KSXnw3CBTE4w/snAwMBRa9as4VwGmj59eusOO+zAYcZD+vv7j1avJ0FgjdIqwucKOW2HWZZVXF5erW0ClvEPWw3E4YpMJvNhwzB4P7Yr1SqhCF6T7URALpf7VyklJ4+rBNmh8HA1dq927AFL4oetsvO+8HglGG8Gnler77zPUVxJ7sOSx31fhNt9KZumySsKueAmH7+WUs52HIdrqgUe5VYRep+h26WUR3sXx7KKcKTPmVESWKGT9v1gI/yI+KBXoqRYX82/stcrSXKKEOIMIcTR/AOyWvsHCKxhgidugeV9drCKsKKswAmKwLgQWAF1f3j8qsYM1zNR9aWKr+thiBF8kQ3NMt/KGvX6ditQguohedWP+UuAD32z1WVCiGP5V2ASBBZ3zivc+QNVsqJM/Sw+vaInwvuyX8jJ/gqaqgvGm8pOnDjxkWpW0nlfZv7Cn/zyJiHEm1JKTsBVBVH5/3MdxynWHAs6AubIsI1wffV/VBPftm37TNbR1di9ubl5QrVjD/o8aFz1zan5M3Ka4zhcsiKo2nmUMg3+sGyxNhIRXdfa2nprT0+PXreKSzBwsd2HvHIKndpndIhbKXtUUwerREX3SIJkJM+ZGgqsktwty1KpCxW/EcMKLC+Xyl8Hq1hjTggx4Kvn93h/f//MSZMmvVmN/QPSKtQz/RnDMI4aHBzcN2QdrFAeLO8Zd7CvzVK1yvh0JLlXnFmNfcK4EFhsQi8sxB6E95Yx6SBvodHa2nqlCsHFIbACygIMqy+k94d/Ybe0tNxCRMcHVENXpz7tuu5xXGW73IM5pkruoVdNekKBSw6wcFCrwVSfWbjynybvhVACyzTNYb+INVZHT5gwYVW1IsMTbxkpJf8iDaxm7gnEb6XT6UURE6srPTUeaGlpOUlV4uaTo9p9pPMyxOeBPVv3T5w48RStYnjVHqz29vYpruvyitp/9sEphpK9khq8irZYGqPEEaqyPl8btZK7ul+1IUJ1fQiufOp2z5laCaxK3CtNVPV+BIGl8ugu9LbJCap2zs2yB5JTJHg3AX4+c0mVyPYPWH04JGz6+/v3iltgeV6sL3sFaIuRBu3wP+MgsMJOsAY9b9wILLaf98uWq0l/wXvQs+equBy8EHazDMO4Vq87xdeM9IuM2/DXFgqqceWbXxyi+phhGBdzONCrfsy/Av9ERLf29vb+t75dSFI8WN4YOOR6rJSSK3UrMft/QogrpJScg8ThWD4qFoxUTNrb2w9yXfc/1b5f7G1hAToSD5Zqm/fja25uPlNKydv77Mf5bZ43h8XAVZZlPVZFDtZ2jwtus7Df4XohxE1l9tQLbfc45qW29xvbxb9XH+/9x6URYsnBYiBz5sw5YGBg4Catqj17sc5XnpQSe9GxN5D33uStVe4NU6pBwa8wvmF7EcYlsKp9ztRKYIXhHua7LYrAUu3lcrl/9kRW1vMIq30+f9jc3Pz15cuXcz2zoaMa+3slUE7zSj/wvpd8j98YhjG3Fh4sbWxckJc96//qeez/yvuvSim5HIvasWCoVmEYxjin8QiMK4HVeOZL5IhEZ2enoX8xcy8DEkTLlj5I5MjQKRAAARAgCnzGeQJRr2UYyksPoI1LAAKrcW07JiMzTXNRYWXahwYHB09bvXo1b0HBnsPUli1bLpBScqJyMXQYVKRvTDqMm4IACIBABALeVmdfGBgYOEntNqDV8fqutufoUAHbCM3j1AYiAIHVQMYc66H4NlBWoR3e7oTDglO0/v3eMIyZ3d3dL451n3F/EAABEAhLwLeQQaVt/I6IeJcNLr+jck+HrU4N2z7OaywCEFiNZc8xHU3IRNU/ua57TD6f54cSDhAAARCoGwLeZuG3F/K8jijT6X94G6hzYWkc45gABNY4Nn4thu6tJOTVZucQ0Qc8dzl7s57iPf/S6fRdURKVa9FHtAkCIAAC1RLwUh5mSinPI6KPeiVE2JvFdfpu6+/vv0mlR1R7D1zXGAQgsBrDjhgFCIAACIAACIBAgghAYCXIGOgKCIAACIAACIBAYxCAwGoMO2IUIAACIAACIAACCSIAgZUgY6ArIAACIAACIAACjUEAAqsx7IhRgAAIgAAIgAAIJIgABFaCjIGugAAIgAAIgAAINAYBCKzGsCNGAQIgAAIgAAIgkCACEFgJMga6AgIgAAIgAAIg0BgEILAaw44YBQiAAAiAAAiAQIIIQGAlyBjoCgiAAAiAAAiAQGMQgMBqDDtiFCAAAiAAAiAAAgkiAIGVIGOgKyAAAiAAAiAAAo1BAAKrMeyIUYAACIAACIAACCSIAARWgoyBroAACIAACIAACDQGAQisxrAjRgECIAACIAACIJAgAhBYCTIGugICIAACIAACINAYBCCwGsOOGAUIgAAIgAAIgECCCEBgJcgY6AoIgAAIgAAIgEBjEIDAagw7YhQgAAIgAAIgAAIJIgCBlSBjoCsgAAIgAAIgAAKNQQACqzHsiFGAAAiAAAiAAAgkiAAEVoKMga6AAAiAAAiAAAg0BgEIrMawI0YBAiAAAiAAAiCQIAIQWAkyBroCAiAAAiAAAiDQGAQgsBrDjhgFCIAACIAACIBAgghAYCXIGOgKCIAACIAACIBAYxCAwGoMO2IUIAACIAACIAACCSIAgZUgY6ArIAACIAACIAACjUEAAqsx7IhRgAAIgAAIgAAIJIgABFaCjIGugAAIgAAIgAAINAYBCKzGsCNGAQIgAAIgAAIgkCACEFgJMga6AgIgAAIgAAIg0BgEILAaw44YBQiAAAiAAAiAQIIIQGAlyBjoCgiAAAiAAAiAQGMQgMBqDDtiFCAAAiAAAiAAAgkiAIGVIGOgKyAAAiAAAiAAAo1BAAKrMeyIUYAACIAACIAACCSIAARWgoyBroAACIAACIAACDQGAQisxrAjRgECIAACIAACIJAgAhBYCTIGugICIAACIAACINAYBCCwGsOOGAUIgAAIgAAIgECCCEBgJcgY6AoIgAAIgAAIgEBjEIDAagw7YhQgAAIgAAIgAAIJIgCBlSBjoCsgAAIgAAIgAAKNQQACqzHsiFGAAAiAQCIJZLPZg4UQeSLqtm37hER2MuZOmaZ5IRFdQURH27b945ibj9KcyOVyx0opryKiqUKIJ4UQn+zu7n4xSiM4tzoCEFjVccNVIAACINBQBEzTPIqIflRhUHdHFUkQWOUF1qxZs3Zqamq6hIiOJ6IpROQS0V+J6MZ0On1zV1fXW9VOtFwul5NS3k9EbxCRI6X8Q1tb23UjabPavozH6yCwxqPVMWYQAAEQ8BFQAktK+ZgQ4rEgQFLKdY7j3BIFHgRWaYGVyWT2T6VSLHymEtHviOjXBc9Xiog+zh4nInqopaVl/tKlS1+Lwlydm81m7xBCHO+67lH5fH6Fen3u3Ll7DQwMPEJEz0+YMKF92bJlPdW0j2vKE4DAwgwBARAAARAgzYN1kW3bV8aFBAIrWGBNmzatefLkyXcR0RFCiFMsy/o+EUmPO4f2FkspLyeia23bXlyNPUzT5PanSyk/6TjOUxBY1VCs/hoIrOrZ4UoQAIEaETBN8yQi+gx/OVS4xXOFc9YS0WW2bfO/6/IwTfNSb7z7+QbwnG3b+4/GoKIILO3cS4UQz3o5PntzKEoIcUtra+tFKgylCSxLCHGblPJ6IvonIuonogf6+/s/v2bNmpfVGDs7O1ObN28+TgjBYbMDPdHxf0KIcy3LWqVESJQ+cNsl2l1nGMbp3d3dT+iMtbDdfxRCdbsS0ctSym+0tbVd7wuvsRA6QUq5hIh4/JsLf98qhBiQUp5XLgcrk8m8UwixVgjxjqampkNXrFjxd70PmUxmH8Mw2Mv0F93L1N7e/gHXda8jok8RUTOHE5lVa2vrnV1dXYPcRqlwrxDi36WUpxPRJ3xz6uFUKvWZgYGBFUKI14QQpmVZPBbKZrOThBDMfbClpSWjvGm5XK5NSmlLKXeWUk7P5/P/iGq7wti/KqVsLXjSPlvo9i9c152Tz+ff6Ozs3KGnp+cMIjrL48ohzjsGBgYWr169+vXR+DzEcQ8IrDgoog0QAIHYCHhig79coxxrbdueEeWCpJzricnbSvXHtu1ReU5XKbA2SSmbConT/+vl+XySiN5V+DIe8oJpAouHKKSUjwghXiokvR9MRP8spfzepk2bTlm/fj0LLmGa5tVExOLkj1LK/xJC7ExEpxHRJCnliY7jFPPEtP5W7AO3q3mEWBAuJ6KJQojj+G8p5TGO49jc7vz583fu7e1d6okQFhw/l1IeQUSHENH30un0aV1dXX1eHz5f6Ne3CkKAv/QdIhogImawpyd+Sia5ZzKZHQ3DWElEH3Jdtz2fz/+s0pzMZrPHCiH+h8WOlPI+IQTnah3LHInodtW3XC63t5SSRdQCInpvIa/rYiJ6hUWMlPJAIcR7iIi9YywcWRyWOpdWAAAgAElEQVQ+//zzz/9k33335bYzrusens/nOWTJAkstUiApZcZxnEf59Uwm837DMNjuedu2P+3xiGo7tjnnnP1DCPHo4ODgZ3baaaf+np6e7xARi1sWmN2eLUwiengkIdNKfON+f1Q+uHF3Gu2BAAg0LgHTNJ8tfFnst2DBAjrwQHZgbDu+9KUvFf8+dNn5Q69t/cfr9KtTvs3/HzVPT9zkTdN8kD1177/qRNrpA/sONf9IxzXFfydZYHmr0uZ2d3f/mfva3t7+Htd1eTwvFoTUbMdxXtG+oNmrc6TjOD/lc+fNm7dbf38/i5o9VQhL+9L+bTqdnqd5wf5FCLGmcNn6dDo9n19XAitiHx7Tv6Azmcw0wzD4C/wJ7369pmneRESnCiFOtizrTu5rZ2fnhJ6eHhYfLLRytm0/nMvlpkopeawsEtpt2/6TT6Cxh6nsKsJcLneclPIOFqdSygu2bt36g7Vr124JmmPt7e1TXNdlBuwxYqHzf1rfioJESnmS4zgcaiweXojw434PWakcLCX2C8nwxzmOc6/XBq+I5B88BhF9xbZt9kCy8DpaCMHnfNa27dvjsB23m8vlFhS8Yt8UQlxmWRavxOSwKQvki6SUl/jHGPfnMc72ILDipIm2QAAERkRA9+bccMMNw9oKElh8ghIiI7pxAi7WhaM+rtEWWKWS3PUE91Lero6OjnRfXx8Lln3Ul3q5HCxPALQrzwgLmc2bN+/a1NTUu3LlyleVWYLCUVH6YJrm11ij+5O9PY8ZC5Ki1yaVSr0mpWQBuFEPh3lCg8PV7HH6mm3bl2oCY7scqQhlGlg4zJZS8q8ETmrnEN/jUsqbtm7d2qWLrXL3y2az2wnQagSWEklCiB9ZlnWGF6pbWhA77HlsYjGpBG4ul7tZSnm08nbFbLt3CSFmWJb1tJoD2WyWPW8/IaKf2rb9b1q+WgI+vcFdgMBKrGnQMRBobAKemOKcIw4p8ZfXsPyj8gKr+KOWJEn6WQdHOOr/YIHF4xHEj2VJj3jjGm2BVYbkUImGKOImisDie3tf6lwv62wvvMWr6tTxFyXcIvRhg2maPyysyJuhh76Cxqn1lb1DN/rOYXcqu08f4FIV5URUBIFVvAXnLr3++uuHplKpL0opORS2o+fVuqStre2bnFvltXmxlLJDhTP9ApSIdufQoOM4L1QjsDSB/A72QBZCtHt6YUAO2e5S6NO57G2cOHHiS56QJj0/bKS20zxrWzl0KYTQS1RM8sKaf6iXlY8QWPX/XMYIQKBuCJRJ5i6O4ZBDDqF169YV/x3Vg+X3ANULFOWBS4oHS8+fKsUwgrj5exSB5YXiVP4NF+j8vuu6v2lqatrBdV32NO0eVWAZhrHZ71ULMa5y06coNOMUWPrNWGxt2bIlI6Vkgbd/Ien8y5Zl3ej39unXBHkOqxFY3jXs7fsMi1HDMA4ioq/yvzkZXwjBSe0cq/+5502607btcz2RyGHUEdlOmys7lTHAwxBY9fJ0Qz9BAARqSsDzVHE+Cq8MHDpYTPExdepUeve7302TJvEP1LdzrSCwkp+D5RdjIw0RZrNZUwixrODVvM22bV7tVixbENRuBJEX2oOVy+U+KqV0Ckngd3GIrNwHo1YCS93TNM33Sikf4hwzFhR9fX0sbGrqweJ7KxtIKU8TQsxkDzPf3zCMVG9vL1fk/7MQ4j4p5Q8L4eT5ypsWh+20lZN/UKHImj6catw4PFg1BozmQWC8EvCEFSfHDoX+WFQdfPDBw5LX/XxUrhUE1vgTWLlcbiGHhvQka54fKgeLE+KjerC4/EHYHCwhRK/nmfmbPwfLP0+1nKhL/HXDwoQINYF4nfIC6ffQwmW8YpBXBH7cSyrfLucrrhwsjzWvQOQ8tN97qxO/q8bHHKWUc4QQvyKiwwoLDw6zLOtv3nUjtp1WEmKyPwerHp+jEFj1aDX0GQQSSsA0TRZTLKqGeatOOOGEopdql112ISHefuxIKbf7/5e//OXi6Fhg6e/rSe4qV4nf/9kR23Kw9Bwm/X2+39D/vRynJL1fqv8qt2wMcrAqFhqN4D2KFCI0TbODiHhrl7vT6fT/x+UQvJDZBbyCjMsJVCOwtNDTsFWEpml+jIi4ZMMv0+n0Uc8888zAbrvtxnWsuF7U2Y7jcAmGohdt9uzZe6ZSqQtSqdTXV65c+Uw2m91DCMGrCJtTqdRsfo3P08o8lF1FqK1CdF3XPTqfz6/XP9baCsPV6XS684033tipBqsIN+g1r/j+XgHU+9hxWCiX8WaBzRzbtrnWHK9K5FxJLmHBCe9rNm7ceIxXXoPfG7HtvHsU93HkRP+2trZzVEmM6dOnt+6www5cL+4+y7J+kdBH4LBuQWDVg5XQRxCoAwL+ek5hvFVBw4IHaxuVsSrTEGarnFoJLK10w79qW8dwvSwW7rzC7pVqBFaFOlgDhmF0dHd3F5P/ePuaQu4RbyvDxVAfkVJyKYJ/9mpmsdiaZ9v2zz2vzVCZBV8drHcQ0eQQZRrmSylvJyIutsltqmrrHywIzX/hOlV637LZLHuPuHQEr+orWQdLfa5KlWlQqwMLK/I4BLhaSvkTvYhqNps9UwhxI+9dqIqIemxUcdT3SSkXOI7DJS2KRxy20wRqV6Hm1Sz2onm10LiIayfv1VgobPsZy7LuqYNHYnG5Cg4QAAEQqJqA57XiQpnFqutcu+rEE08cyqmK2jAE1tgKrAr2UgneamPoYd6ukeZg8b09TxEneM/xPCXrXNf9omEYXCzzU6qkQxSRx+0GVBnn+lUrBwYGzlq9ejUX7Bw6Aiq5cyVxa2Bg4BzfuVxm4Vivkj2XWVCV3LnUAte3KlsHi2/ohQIXFsozHOkVKOV6Uy8SUVchuf9af4V3XyX3iUT0NyHE5a2trXcob08lgeWJJa4BxmKNC5Gudl13PldR5/eUx08Icbc/F80rz3C8XnRU3W+ktlPtBFRy31pA9SvDMM7wV92P+nwZzfMhsEaTNu4FAg1GwO+18hcHrWa4EFhjI7CqsRWuAQEQKE0AAguzAwRAIDIBv9eKw4GcZxXHEU5gbV8Hy19HStXJ4rpS/hwsrzh0ydys0Xxf5VqNdR2sOGyHNkAABN4mAIGF2QACIBCJgJfoysm9xTAghwP1LW0iNRZwcjiB9faFpepIjbQfo3V9UupgjdZ4cR8QGC8EILDGi6UxThCIgYAeEozTa6V3DQJrG43RTnKPYXqgCRAAAY0ABBamAwiAQCgCurjicKAqFBrq4ggnQWBBYEWYLjgVBBJLAAIrsaZBx0AgOQRM0+RVgsXaVnoie1Adq0p1riq9jzpYw/dYHK06WMmZbegJCDQGAQisxrAjRgECNSNQSlzV6obwYMGDVau5hXZBYDQJQGCNJm3cCwTqjIBpmpzMXqxvFUcJhjDDh8CCwAozT3AOCCSdAARW0i2E/oHAGBEYC3HFQ4XAgsAaoymP24JArAQgsGLFicZAoDEI6Anto+W5UuTCCSzUwWqMmVZ6FN42L+2qYnh7e/sUby++3ubm5uzy5cs3NToDjK++CUBg1bf90HsQiJ2AV0T02dEMC+qDCCew3r4CdbDinQLaNjHH895v3h6Af+LtYNra2u7p6uriPQFrfpQQWDYRvdHS0jJn6dKlr9W8E7gBCIyAAATWCODhUhBoRAKmabK42q9Wda4qMYPA2kZoLOpgZTKZaalU6sdSyn2J6OnC3sc/I6JdeQ9AItqxMC9uT6fTp/n3vKtk02re9wusUm2YpnkhEV0RZt+/avqBa0CgWgIQWNWSw3Ug0IAEVN4VV2i/5JJLxmSEEFhjI7DmzZu3W39/P3uI3i+EWGBZ1q20bc8g8rxa/0VExxDRBbZtL6n15IDAqjVhtF9rAhBYtSaM9kGgTgjoeVcsrlhk1aLOFepgaXsjSkk/O2KbVtH3IuS9E9UehaNVByubzX5aCHF7ISx4i23bZypxpaZve3v7u1zXXc0hQynlDMdxXujo6Ej39fV1E9E+TU1Nh65YseLv6nzTNI8ioh8Vzr/Itu0rtXY+4LrudZ5XbCIRvSilvLGtre36rq6ut7Tr7yKioRysuXPn7jUwMPAIET0/YcKE9r6+vtle+/5P2NFCiNlSys9JKU9yHOf76oT58+fv3Nvbm+fQpxBihmVZ7KXDAQI1IQCBVROsaBQE6ovAWOdd6bTgwRoTD5YwTfOHRDSXiObYtr02aAbncrmbWbgQ0ZG2bS+LKrC8fSyXenldd0gp/yyE+DQRfbwg0r67cePGM9avX9/P9/Z7sPwCq7+/fycp5Se4L0R0LBFdXxBkjwohHpZSHkhEK4moe+PGjSeoNrPZ7MFCCBZYq/TX6+vTit7WCwEIrHqxFPoJAjUkMNZ5VxBY2zxY+jGaOVjlhJLeJ+XlFEIssizr2igCq7Ozc4eenh4WV9OklDMdx3mc2/ZeX05EH3Rd9/B8Pv+7MAJr2bJlPd552+VgaZ6qyUKIwyzL+pt27mV+z1YNP1poehwTgMAax8bH0EHA+9K5tBAOumQs867iEFj1bs2xFFjZbHYP9vwUksVT/lCfT2ANC/tFEVhEJHK53G5CiNSOO+64UV+NaJomz8HFUsoOx3E4D6yiB6ucwPKuv5qIFkopj3Uc50eawHsfwoP1/mmpj/5DYNWHndBLEKgZAdM0i4nMtdzAOUzn161bR48++ig99dRTxdNvuOGGYZep0OE2IbJ9Haww90jyOXoOFo/vkY5tuVmjkYM1SgKLhyMymczHDMO4mIg4vMcrE/XjaNu2fxyHwNLCgSts2/50JpP5f4Zh/G8hHJnn//tzzJI8N9C3+iQAgVWfdkOvQSAWAp7nYMy8V6+88grdeeedQ6JKH5RKtFevDRdY2159/Ym/0u8uuHPUhEgs0H2NKIH77i/NoXfO/ODQu40WIuSB5XK546SUd3AJCCnl9VLKhydMmNAzODj4RSnleXqphUo5WJU8WFrocSqHCQv3msV5XsqjVQtbok0Q0AlAYGE+gMA4JjCW3qu77rqL2GulHbyC7SFvddlJEc1yu23bJ0e8JhGn61sSBXVoNDxY7FmqdZJ7JpN5pxBirRDCUKsQ1XiDalmNVGB5XrCziOg6IcQJhYT6EzjPS8/JSsQEQCcalgAEVsOaFgMDgfIExsp7xSHAG2+80S+sLrNt+znvS3E/IrqNi516f8oNhK95zrbtGfVqb28FJxcdCxKVa0drbKpMgxDiOsuyFvlDaF4YkTf/5vIdkcs0cBFTwzBW8Qo+27b/TW9fzcU4PVjcz0wm834vLPgnLiVBRI5t26cjPFivn5b66jcEVn3ZC70FgdgIqJWDeu5VreteWZbFOUVqDFwK4GQlrGIbGBqqioC38o5LG0wTQnzWsiyuQ1XMz+Nw2+bNm28RQvy7v9BoNpu9QwhxvOu6R+Xz+RXe+RN6enq+44nGYh0sLc+LUqnU7JUrVz7D52az2cOEEPd7FeOrzsGSUh7nOM69+uCnTZvWPHny5PuIqKPQ7369j1VBwkUgEIEABFYEWDgVBBqFwFh4r9hrpRLYPWHFIUEcCSLgeXwe8DyHvNqAY7iciM5b5fCWOdttlZPL5XJSShZIb7CHiIgGvLpWU72hqUKjvIpwCedaSSlfEkJwwvkkIjqc0+mIaLdqPFjZbNYUQiwjog2Ftn7iuu4N+Xx+vcKqFVB90h+aTBB6dKUBCUBgNaBRMSQQqEQgyHtV6ZqRvK+JKw7psdcqsJDlSO6Ba+MhUGKzZ66w/g4iuru3t/f0tWvXbtHuxsKJc5x42ePentC6T0qZF0L8NxFdoyq5d3Z2smfrbCL6iifY/iaEuKCwkXRz4Vremmeo6nvYHCxuc8uWLVdLKbn6fJPruvOVJ437aJrmewvC6iHDMO63LOuMeCihFRCoTAACqzIjnAECDUVAVW0frbpXPnE1AyHB+ptOM2fO3LWpqelWIQSH2p50XfcYVRA06aPJZrO8dc6dUsr5qsZW0vuM/jUGAQisxrAjRgECoQmo8GDhb142H/q6ak7Ucq7guaoGYIKu6ezsTPX09JwipTzCdd1TVq1axSG5RB9eIVTOwdqlpaUls3Tp0tcS3WF0rqEIQGA1lDkxGBCoTECVBai1wPKtFmTPFcKClc2DM2IgMGfOnAMGBwcXEtFMItpfSnmK4zi8MhUHCIwaAQisUUONG4FAMgio2lf+Sulx9o4LiF522WWqSS7BwFuh4ACBUSGglYRIFW54aTqd/pa+Nc+odAI3GfcEILDG/RQAgPFEYLTyr/TQoG3b+48nxhgrCIAACDABCCzMAxAYRwT8+Ve1qHv16quv6t6r/ZHUPo4mGIYKAiAwRAACC5MBBMYRAVWeYcGCBXTggQfWZOSa9wqhwZoQRqMgAAL1QAACqx6shD6CQAwERiM86Mu9gvcqBruhCRAAgfokAIFVn3ZDr0EgMgHTNKcXKnI/yJ4r9mDV4oD3qhZU0SYIgEA9EoDAqkeroc8gUAUB0zR5M+HbDjnkEOL9B2tx8MpB9mIREcoy1AIw2gQBEKgbAhBYdWMqdBQERkag1gVGtfDgc1g5ODJb4WoQAIH6JwCBVf82xAhAIBSBWgusdevW0V133cV9WWvb9oxQncJJIAACINCgBCCwGtSwGBYI+AmYpsmVrE/i8CCHCeM+kH8VN1G0BwIgUM8EILDq2XroOwhEIKC2yNFLNMRZB0vb1Bn5VxHsglNBAAQakwAEVmPaFaMCge0IBAmsODFBYMVJE22BAAjUOwEIrHq3IPoPAiEJqCKjl1xyCU2aNCnkVeFP01YQov5VeGw4EwRAoEEJQGA1qGExLBDwE6j1Js9f+tKXire0bRvPFUw/EACBcU8AD8JxPwUAYLwQgMAaL5bGOEEABJJAAAIrCVZAH0BgFAhAYI0CZNwCBEAABDwCEFiYCiAwTghAYI0TQ2OYIAACiSAAgZUIM6ATIFB7AhBYtWeMO4AACICAIgCBhbkAAuOEQJDAirMOFpLcx8lEwjBBAARCEYDACoUJJ4FA/ROAB6v+bYgRgAAI1A8BCKz6sRV6CgIjIgCBNSJ8uBgEQAAEIhGAwIqECyeDQP0SgMCqX9uh5yAAAvVHAAKr/myGHoNAVQQgsKrChotAAARAoCoCEFhVYcNFIFB/BCCw6s9m6DEIgED9EoDAql/boecgEIkABFYkXDgZBEAABEZEAAJrRPhwMQjUD4FyAmvdunX09NNPFwfz8ssv0yuvvFL8wwdvDK02h951111p6tSp9O53v3u7DaNRpqF+5gJ6CgIgUHsCEFi1Z4w7gEAiCOgC66mnnqInn3ySHn300SEhFbWTBx54IPGfQw45pCi2ILCiEsT5IAACjUwAAquRrYuxgYBGQAksFkUssPSDRRJ7pvhgL5XutdK9WSzK+Fr9Nb5Gb9O2bTxXMPNAAATGPQE8CMf9FACA8UJACSw1XiWq+O9qDhZa7AFj0aXCiV47+9u2/Vw1beIaEAABEGgUAhBYjWJJjAMEShAwTXM6ET2oCyvTNLfLoaoWIIsr27b9Qutk27Zvr7ZNXAcCIAAC9U4AAqveLYj+g0AZAgUhdSkRXcKncBgvl8sV/67FwR6tO++8U/dmXVYQXnx/HCAAAiAw7ghAYI07k2PA44WAaZrstWLvVVFULViwoOTQ2QvFKwlfffXVYasI1epB/ptzs3bZZZfiCsJyIu2uu+4qtuUdlxHR7QgZjpdZh3GCAAgoAhBYmAsg0IAEdHHFwqqUILIsq6qVhCy4Dj744KJHLOjwtbuWiDhkiLysBpxrGBIIgEAwAQgszAwQaDACSlyxCDrxxBMDxRULIM6bUocSTPx/VePqssvY+UR0ySWXFMN+XB+La2Vp3qliHlcpoeULGSJc2GDzDMMBARAoTwACCzMksQR0L4zWSfaCsEeEv7Dr1iPi5UZ9phA+2y+EAUJ7gPScK/ZccekFId7+mLNI4hCeKtPAAokT3tVKQinl0PmqrtUNN9ww1EV+n8OIfHC+ld4O349DiP773XTTTSovK5TIMk2TmdzmsanEp9Hnw3O2be8fYo7gFBAAgYQRgMBKmEHQnbcJ+MsK+NistW17Rj3yMk3zJE9AROk+5zGdXO4CfbXgCSecMCSa1DUshm688cbif/3CKqjdIIHlP4+9WewJYw9XKY+Zz1tWcXWhaZosrphRlKNh5wPqikWZBjgXBJJDAAIrObZAT3wEgrZ24S9yL3RVt7/slWfOnxsVJGhYwLDHiY9yX7Se1+dZPo+9USyw9EMXV5US3tV1YQQWn6sS5FlolQoZ+kRW2TpZyu6l+FzzwAeHhvbqP/roq6f+kf9f9/Ph1KsOoAPe3zo0tvOP+G1Fu+OhAQIgkFwCEFjJtc2471mpvfPUF3+9A9JDbzyWUoImynhZ4HDOVClxxeHAUonpfp5hBVaQyArK/WJh7CtIWtaEpfjoAosbUEKk3udDqXHBg1XvlkX/xysBCKzxavk6GDcE1jYjRRFYLK5UaQUlfFSyehRxVU7wlZs6ylPFfWAPlL8vHKIMK7LCCCxJRIs9T08dTOmyXWSBxeNRD2V4sOrdouj/eCcAgTXeZ0CCx19JYPm/gBM8lGFdq+SpCuvZUo2qulNBAooFDYcHw4YF9Y5G8WCp61RVdw5tBnnTlAALCmOqNirxKeXp8b9eL/NBCSl4sOrFYugnCIQjAIEVjhPOGgMCEFjDPVhBglLLSSP/+yp/K0johDFnNQJLec3UCkN/sj33V3mx/N42CKy3c8uYBTxYYWYpzgGB5BKAwEqubcZ9zyCwKgss5REK8l6pnKdyhUbLTbJqBRa3qZLqg8RdOY8bXwsP1jarQGCN+0cgANQ5gXEpsOZc89IBKeHyNiL9YsCd8cCFez1f53Yc6n7Hkg2fJBLLSMjfTXyzyey67J1b6nVsQQKL6zB9+ctfLg6JPTZ63SZ+rR7+X6r/pepOlRuvCgEqEaXGr4SXPzQYhU+p/uh1rsq1p/qmiz8+n4uV8nvctzPPPHNY3axy9lX90UNpfP7i+U8U50Mxh0mr41Uv86FU/8eDwJo7d+5eAwMDjxDR8xMmTGhftmxZT5KfV6Zp8pLedillxnGcR5PcV/Rt7AkkUmDNW/JCThDdJ4l+vnzRHrOCMM1b8sJqQfQxSXTM8kV7WFFQegJrFRH10qBx+LILdn8pyvXevWeGvObzyxbtcXPIc0d82twlGz4hSDwgiB7rf8eWduuL79464kbHqAF4sMp7sFR4MMhLVK33SpVcYA+UKiLKQkhtFB1lKpTzYqn+BYUJ4cEaGw+WaZpHEdGPAmz8BhH9VghxoWVZ/MOUc/FjORpRYHV0dKT7+vq6iegTPkguEW0goq6BgYHLVq9e/XosENFIYgmMS4FVyhphRdu8JS9cJog+orWzCxEdREQvE9Gv9fallN9cfv6e+bhnQBgRGvc9R7s9CKzyAquUl4qvqia859vaZjtzl9t6J2hu6Plh/jClChMGFUSFwBpbgSWlfEwI8ZiyqZRydyHE4UTULIS42LKsq+MSWQ0usD5ERCy03vRYpojo40Q0lYgeamlpmb906dLXRvu5ivuNHgEILI11WIHlN89YiJ2xuOfoTcttd4LACiew/PlXKrm93Eo9vy39hUi5VhZ7rVgk8R8Wc8qjFSWnKyhMyPcu10cIrLEVWER0kW3bV+pzxDTN93piIe267uH5fP53cTwPGlxg7dPU1HToihUr/q5YdXZ2Tujp6fkfIjpeSnms4zhBHsM40KKNBBBoGIGlBEfhe/kXRPI2InEVEe1DRANE9LA7MPDpFRfuU5zoR179t/cMGqmHpaSXmuTgdFekLpeCPu+zx5thw49hxM6RX3vxnYOu+02SYi4RpYmohyTd0d874QLrsl03q3vnLnm5rWmHvosEEW+LsivniRW6/LgUYsHyhVN+ofpORJP1/kqiNRxODeqLEo5E8jQicSQRzSmkrEwsetykvHDZoj2+Q0IMuf2nX/psS3rixGuFENyHNJF8jYT4b0lyFyHFCWG5jHR+Q2CVF1ilvEDlvEOlbKJCduVEmV7jyl/MtFS7Srj5c8HiElh6HSx/HSnuk15XKqn/V3W8xroOlhYi3E5geT94vkZEXyGio23b/rFnc5HL5WZIKa8homnea+sMwzi9u7t7W3Kcd8yePXvPVCrFezXx86eZiH4jhLheSsnP6qEcrFL90EJvw4RLZ2dnavPmzccJIbjC7oGe2QP7MGvWrJ2ampr4vP/wnq8vSym/0dbWdn1XV9dbPiF0tjfeXaWULwkh+Jl4qJRyVrkcrFL9VG2bpnkhEV2hC9lSuV3ZbPZgIQRHQLpt2x7aniGIJRFdTkTn8n30fLaAMXPI977BwcHFq1at4pAljhoRaESBxahYLTwhtoXs/h8R7UuC7P4dtsznnCS/wOo3jPcJQQcJKU4lkgcKKW4lQb8fHBhYqkRZOf6VBFbHVS/tToabJ0HvJyF/TpJ+JUlkBNE/8Q4om3t7j1p76f69LGzaWlr4wWVKoj8Kknki8QEiOrRQT7FPkOzse2viz5t32HqckOJDUshTiMRTUsj/FmQ8s2zhlGVlBNanCguTOB+LxdxvSchWkoLDmoPDBJOUouPaF+8rnMP5GBs55CmJmgTRwURyIpEYgMAa2aexkocmbB0sf4K76lWp10v1ulyo0X9NKY9UVIFVSnhxO5X4oA7WyOZfqatDCiwWHUfatr2M28nlcsdJKe8gohcLoa/vSyl3FUIc54mcebZt/5zPa29vn+K6rl3I8eLn2bqCB+dPRLRHYeP26Z7Y+pkSBREFFgu8xVJKFhfPSimX849Hrw8TpZTHOI7D96X58+fv3Nvbu9TLjVohhPi5lPII3l2KiL6XTqdP6+rq6uPvD9M0eYfzL7DwI6KfEFETEWWIaKeCiHmjWoHV2dm5Q09Pzw+JKCulnOs4zmpPvAYmz4IjKjUAACAASURBVAcJLI/lGtr2/aGz/KTXz3WKpW/MzOFhb/wmL/Z1XXd2Pp9vmEVetflkVN9qIwqsQSHlZx44f8/7GcsRV/59H9lk/K8kmiQNOXvFeXv+2i+w7l+8NwsxqkmI8G3B0iGJzl++aI/r+F7bxNTEZUTiMCnk8csX7rn0iGtemiXJvZ8E/W5zb+8MFl1ev74iiK4hEsuXLZrCwof7GrgQoIzAmlkUmW9OOE55zOYteXGxIHklkbhz2aIpny62e+2G+UKKuyU/rAYGZiuB2fG1lz5Igy4vJtgZAqv6D1wYARFWYJVKFC+XQB7U8yger3LCKKjtUon45RL0IbC2kRztVYTlBJYWIuQ8rBmWZT1tmiYX7uLFQk+1tLTMUflEmUzm44ZhcO7Rqo0bN56wfv36ftM0OW/rfCHEFa2trZd1dXUN+gTaL6sRWJoAeUzPacpkMtO8PjyRTqfndXV19ZqmeRMRncqeecuy7uT7ayE7Flo527YfNk2Tk9P5WfdEf3//vDVr1hS/HzKZzP6pVMqRUr4zpMAKysFiEbR3IbJyoW3b16pctigerIgsO4iIvwtvsG37HOXUzeVyF0kpL5NSLnAch7ngqAGBhhNYQSsP/cJpNAXWvKs3/JMwxEPFMNtg6pP6isWOa17oJCF/QMK4fdnCKadpYc7f6gKLxdjO73jHXka/8eaPL5j8QpUCa7sVl0Fi7IhrXvjPYrhUisXLzp/Cbv+ho1oBWu28RYhwG7lKgqOUIIvKvVThT70dPXE9SvtBKx2rHRc8WFHIhz9XCawySe5cUuMzlmXdw616oS7+kj7JcZzvqztNmzatefLkyewF/1fXdQ9taWl5zVtV9y4lztS5QTlYUTxYpmly2PJLruselc/nV2ijZS8U9ynDOWOpVOo1KeVP2Svf0tKS0ZPLTdNkL9pKIvpaYcPyS0uNyxtzxTINZVYRFrsnhPirlPL/s22bvVDFI6zA0tqeKqX8pOM4T4Vkeb0msFhY7vDWW29NMgxjc9JLY4Sfwck7EwJLDk6vpQdLE03PcShPnwKGK97NYT5J4qecP+XlX63yVig+J0jeLQy3a+m5ez2u50jVUmCVE1FJEFiogyWH6kYFeap0PlEfNyywdtlll+3qUvnrXqm6XFHb1+uWlfJgoQ7W2/YdQw9WkGn/7CVlP+4TBez54R9iQ1/03vsLOD2DPT3Nzc1/L1XraoQCa4Npmhxum1Ep8V7zdP1fIfeK88D0g/O2zi8Iwgc4z6lcraswdbDK5GBxOPNDUsrbiWgvDhioEGpYgVVuUUDQe1o4kRcp/FRK+T1OS3Ecp/hDHUdtCUBg1VhgdSx54Qwi+nY5M6oEdT4nIMmdvbqvSSmW9Gyd8vW1lwpO2q8mRBjKg5V0gcVjr6YEQW0/RtFar9Zz4/dUxRUijJKzFXWFIkKEledGUvYiDPIczZs3b7f+/n7O3eEFQ7Nt2/4tj6iSl8Yb9eu1FFjsffE8Y9ut1vNTL1PjSz/17hoLrOK9MpnMbMMwOBfsftu2OTVD1kpg8f0Cktz55T8JIb5oWRaHeGOra1Z5to+vMxItsDiBb9nCKTP93hvaltfE7tVDVD5QuUTzMQ0RfvXFucKV9xIJW+VPhZ1ic5ds2NcgOoZIfIkfcIUE0huXn78n/xsCy6vkHpZlks6LS2AhyX2bVUsJlCTZvFxfkiywuN/ZbPbTQgj2utxq2/bpKo8nrPcoqtclQogwtAcrl8t9VErpCCHusiyLf/SWPGrowVICax/DMLh6/V+0vLNQSe5RWfoGyR60vVzXnS+EWEyclyzliSgVUbsnRSIFllaKYDOJpk8uWzh52FLSjms37klygFd27JQS8pP3L9zzD0kVWHO/uuHDwhWrBMlN/hwsv1mLVdgFHUSDZC9fvOcf1fuqDZK0gctKcEiziiT3UB6sjiUbvkkkvliocr9o2aI9vqr3MQkhQu4PPFjbrFIqOT2KR4rb0TdgDtrTUM0Bdb8om0eX8njFVaYBAiu+L4cQwuYDenK3l/90tj8Hy98jzdu1txDiMMuy/jb0bAvYKidEP4Y8VmFzsIQQvYViqfyd8Td/Dpa/v1oO1nZ1qkYYIlQCixPw2XP0y3Q6PZ/LQ4T1YGUymR0Nw+B8sQPC5LPxgoNUKrVnX1/fgypZnzuh5Z0Vw6LxzSK0pBNIpMDKfevJic1vtDokiFdcfHvZwikLhrxY27xXHEP/PEn6Sf+OW7JceiFGgfVxaYhjl583RU+YLDtryt27OJa3WpeSpKwQ9NUHzptyvhpLxzX/OJDE4LWGMXjF0vP2fuyIJRuukiQWk6Rbli2a8nl13vxrXzjYldLhkgwT30rN4P0FtdyuYV6+cnWw/Kv/gs6df80L011BvAT7eX0bIawijO/BEZcHq5TAUuLFX3uq3Aj0QqN6xfaRFhot1cdym1RX4jNsL8JC/ZJSdaR4vKiDFX7elltFmM1mjxVC/IDzlNTKQC2v6a+u687Rlvuzp4RDXzu1trZ+m1cMmqZ5FhF9g2tVWZbFNaCKYSmtzMPQKkJvBSALkF97KwCL9alM0/xYodYWl2HYogp4llpFqJ3LIuaoZ555ZmC33Xa7VQjx71LKsx3H+Zbqg1dT6oJUKvX1lStXPpPNZv+lIAQ5QvIn3+rIqKsIAwuNbt68+etCiDM5d822bfYkMYeFUsolhTI6Z9u2fb1nNb0ExT1KCEVhmcvlbpZSflZfOcltqzClEOJ7lTx64WcQzvQTSKTA4k56X+j8YdqHSG4gElw5mPdy4tof+xUFQMqYt+zc3Ys5AXEIrCGBQ/RXIrHeMAYuZ+FTadpUrIO1rcRBcSxS0v8ZQi6TZLyPpJxNgqQgceIDi6Ys1+plfYDrYBGJnwiidxK5M4jEjlLQl5cv3KOYz9V+3YZ3NQ2Kn5Kkd5KQv5JScKHRS0YqsLzw6zYBS7RpeB0segfX0kKZhkozovz7lQRE2DINpbxA5UoglOuZ7skKOi/qVjncRqk8sXL1tCrxwSrCkc2/UleXE1he/SZ+hh0ipexwHIf3JOSVegsLtZe46jvvq3eHlPIvXg2qYbWltHpMh/lqN/HWMXw8rsJl3r24HiDXnSrWedK26+ECyX/RKqSXq4M1YBhGR3d3N7dRLLNgGAb/cObvkEek5NQN+ueAul16m/46WCwMm6ss08DdONi75+8GBwfblSjVSl7sWKhTxbWxXiWiDxcKgr6/UEDUIKJifhg3UIbldjXFtNISB3C7Qgi22we5BhcXsTYMw+zu7v5VbWYUWk2swGLTFKufD8qLuVyJVrmci192pVLi8vvPnfIPZcI4BFZR4KTcu4noUyRpi2uIo1YsnDK0lLbUdKkksIbGMryS+1aS9Asp6AvLF+3BK1uKR+c3np/U25e6UZDIFdKMeI9DruT+tJDi0gcW7X6vno/WsWTDqUT0VSKxMy8zXrZoj7kjFliqRtcOLZeTlKdua3tbJXeSxYJ8B0FgjezBUUlAhBVY3AvVlr/EQtQwoRpRnJs9KwHIbVczplLXQGCNbP5VI7D4mlwul5NSck2lB9kr5FU+91dy5++Uv7KnqrW19U5V74qv9zxF7KU5VlVyL1V9PKBS+VNSyiuFEPxd8EF9C5qASu78zFw5MDBw1urVq/+qj7dEVXNrYGDgHP1crz7WF6SUC4UQu2uV3HeRUn4xpMDyb/bMXeGCrHcHbfZsmubMQl4Ue9ZYAPIYHirU3Pp24f43Fx7LawMquQ9jGVQVX+N+NRdVFaL4XcGV3B82DONcf7X92sys8dtqogXW+DVLAkeuFhZI+ogg48gHzt+9WIG4lgfqYG2jWy7nTHmI/PsDVhMm9NtypLlupbxUKhxZKperkgCFwKrlpw5t1yuBTCajkuef8UK2LKRwjCEBCKwxhJ/EWxcrzO8w8X+ES12qGj7384glL86TJO8s7Gf4QqVk/bjGFSSwxkMdrG9+85vDEKq6U/7X+aRCYcTin4MPPphOOOHtXFX2RN10003FBPYzzzyzuHFz1KPcfSu19eijjxaT8Pnw91v1mRPq+Y//KHVf9fqwHCwpafH8bVveFffyk2/XkeLX6uH/pfo/2nWwKtkU7yeDAIf9hBAXDgwMnKclruthzWtVblcyejx+ewGBNX5tHzjybSs4OU9BTC2ktq0nkj/T9kMkQfS5BxbtwcXqan6MZw+WEgalBKV6/8knnywKKT70QqH8vhI57Cm6+OKLiwVE9XYr/V8JGr1AaNjrlfeKRR9vIK2ue/nll+nyy3nbuO37q/pT6r5BAovbQZmGmn8UcYMEEchms3OEELzVz6AQ4gEvR03tqfiEl1fFoUgcY0wAAmuMDZDE22vFTnnH+cmFfbO4uOnjwpBnP3DenrzdxKgc41VgRfFgsSHYU8Riyu8RYu8Vv8chOb+HK4wBq/VgseDjeyphp99Lea/Yo8aetaAjigcLAiuMJXFOoxGYNWvWvk1NTZdreVW8X+L3gnK7Gm3s9TQeCKx6stY462slgVXvOEolcSuB5ffohBkve6pY2PDB17PHSIUK/QJMta/a9f/fL3Qqnc/vq/IL3AfOC+Otd9Tx6quvFlcVhj2U50ydX8mDFbbdpJ5XKrfMtm08p5NqNPQLBMoQwAcX0yOxBMa7wGLDcGjtrLO4hFC4g4UNe4aUyOLrWdiosFw2m+XVYEONlQr58Qm6wPKfpxrQX3ccp5gPxofK+9Lf/8///M+iZyvswUJTv15xKFUHK2y7ST2vmEPGwtjrIHKwkmop9AsEwhGAwArHCWeNAYEggaUXxKzXX/ZqXCo/SaFVq+f0ECGP18uxes627f1LmcE0Ta4NxzVu9gtKHteTzsuF5/T2o4QIVVhQF1d6WyqMya9Vsptpms/yOHRvnC74dIH1zO+20H9f8EzxVpXaHYMpHOqWaj4c88V9aNrMtz1+EFih8OEkEEgsAQisxJoGHVNfPCVI3G7b9sn1SMk0TRZCXBQwysF1cGaUu6AgrC7l3HE+R3mq2AOkDvZkqXAhe7hYiH3kIx8Zet8fAlQeo+uv31ZYOihEyEn2d999d3G1Ird5/PHHD61YVOezuONzvGOGbdtrK4zjNiI6KQqcgiBr2PlQr8Ixov1wOgg0HAEIrIYzaeMMyDTNoC/a5wpfvuzNKSs2kkzB8zaxEAorIkKLB11k+T1AzEQv38D/Z1HEnrSgMg7lPFh6Ar1qRw9NKv58ngpPcmH3QgiRRWDZw+PDtmevHP8pdzT6fKgorCvxxPsgAAJjQwACa2y4464gUDMCSmSxePrCF74wlI+lix72Kv3yl78sCi4lkFhkTZ06tXg+/7niCt4yjuiiiy4qnqfypzjXSh18HnvBgupZ8TWcd+XdA0KhZhZHwyAAAkkkAIGVRKugTyAwQgIqj4mb4bAdl2nwHyx8WGg9/fTTkZLPlSArJaz4fRZjLK68A+JqhPbE5SAAAvVHAAKr/myGHoNAKAJ6iJVzslhkqdWFQWKLRRGLLRZe6o86X3m1uOxCuXa4Xd9qQYirUNbCSSAAAo1GAAKr0SyK8YCARkDPyeIQIHuzSomskYJjUcbJ7FophlA5VyO9L64HARAAgSQSgMBKolXQJxCIkYBpmpxMz0n1xYRx9kBlMplYhdYPf/jDYrhROyquFoxxiGgKBEAABBJHAAIrcSZBh0AgfgLeyjyuLzV0cNiQk9p33XXXYsX1SnsT+t/nJHkOKfqEFbe/v23bvLoPBwiAAAiMWwIQWOPW9Bj4eCOg6opxqNBfUV2tIGTBxYeee6XysbiOFh9Booq9YkpooW7TeJtZGC8IgEAQAQgszAsQGCcElMD6xje+URRYLJSqWUGocLGoYs8XryZkQXb22WcX34LAGicTCsMEARAoSwACCxMEBMYJAV1g6Xv8sWeKBdczzzxT3ByaQ4GqPpaq0M5CikOJfB17uw444ICh/6vQ4TnnnAOBNU7mEoYJAiBQmQAEVmVGOAMEGoKALrBqMSB4sGpBFW2CAAjUKwEIrHq1HPoNAhEJKIH19a9/vXilf29Bf3NR34cHK6JBcDoIgEBDE4DAamjzYnAg8DYBeLAwG0AABEBg9AhAYI0ea9wJBMaUgN+DFXdn4MGKmyjaAwEQqGcCEFj1bD30HQQiEIDAigALp4IACIDACAlAYI0QIC4HgXohAIFVL5ZCP0EABBqBAARWI1gRYwCBEAQgsEJAwikgAAIgEBMBCKyYQKIZEEg6ASWwrrvuupp09Stf+UqxXRQarQleNAoCIFBnBCCw6sxg6C4IVEtA92DphUaj7kFY6nwIrGotg+tAAAQakQAEViNaFWMCgQAC8GBhWoAACIDA6BGAwBo91rgTCIwpAb/AilpI1N95//XwYI2peXFzEACBhBGAwEqYQdAdEKgVAdM0nyWi/RYvXlzcpDmu0KBq55prrlF7GO5v2/ZztRoH2gUBEACBeiAAgVUPVkIfQSAGArrAmjRpUgwtDm/i6quvhsCKnSoaBAEQqFcCEFj1ajn0GwQiEjBN80Eimn766afT1KlTt9uL0B/yi/p/eLAiGgSngwAINDQBCKyGNi8GBwJvE1AC64wzzigKrLiPm2++mZ5++mludoZt22vjbh/tgQAIgEA9EYDAqidroa8gMAICpmneRkQnHXfccXTQQQeNoKXgS++55x761a9+xW+ebNv27bHfAA2CAAiAQB0RgMCqI2OhqyAwEgK1FlgsrlhkFcKQa23bnjGSvuJaEAABEKh3AhBY9W5B9B8EQhIwTfMkIrqNvVfsxarFce6556pmsZKwFoDRJgiAQN0QgMCqG1OhoyAwMgKjIbCQ6D4yG+FqEACBxiEAgdU4tsRIQKAsAdM0pxPRg5zgftppp9WE1qpVq4j/FOpt3W7b9sk1uQkaBQEQAIE6IACBVQdGQhdBIC4Cqpr7+eefT1wLK+49CV955RX6zne+g3pYcRkM7YAACNQtAQisujUdOg4C0QmoYqPswapFqQbu0b333qtWE15m2/al0XuJK0AABECg/glAYNW/DTECEAhNQK0knD17NmUymaIHSx1RC4uWOp9rYbEXyzuQ7B7aOjgRBECgkQhAYDWSNTEWEKhAQOVhHXDAAcQV3eMOEar28vk8rV69mnvDBUe5Lhb2JsTsBAEQGFcEILDGlbkxWBAgUmFCzsPiTZ9rdfCKwldffZWbR6iwVpDRLgiAQGIJQGAl1jToGAjUhoDaMqezs7MmFd1Vr3k1oefF4pcQKqyNOdEqCIBAQglAYCXUMOgWCNSKgGmanHh+CRccZZHFuVSlDhXyq/Z9LVQIkVUrg6JdEACBRBKAwEqkWdApEKgdAZWHxXdYtGhRTcOEfI+urq7iqkLDMP7muu5hyMeqnW3RMgiAQHIIQGAlxxboCQiMGgGVh1XrMKEa0JIlS4r5WBBZo2Zi3AgEQGCMCUBgjbEBcHsQGAsCKkzIqwlrVdXdPy4lsrzXeWXh7WMxdtwTBEAABEaDAATWaFDGPUAggQRG24vFCHyJ7yyweIUhSjgkcH6gSyAAAiMjAIE1Mn64GgTqloDuxfrc5z43auNYv359cXWhV8KB7ztMaJmmuR8R3VZ4nf/mP+UOFmdca6uuhZpni88EjPc527b3HzXj4EYgAAKxEYDAig0lGgKB+iPg92LVqvCov13es3DNmjXEVd81oVUUSrzCsSCaeGPqKMda27ZnRLkgKeeapnmSJygDu2TbNp7TSTEW+gECEQjggxsBFk4FgUYjMFZeLMXxmWeeKXqz+G//wV41zhFTB6945OOQm62h17a+/BI9diHrE6pbT4+qS/a+s66ltvd8cGhs687IFf8NgdVonzqMZ7wQgMAaL5bGOEGgBAHdizVt2rQx4cQCS//DFeYXLlw4rC9BAotPUEJkTDoe40114aiPCwIrRshoCgRGkQAE1ijCxq1AIIkElBeLRc2pp55KkyZNqtkehWFCkLyFDx+86lA/X71eSogkkW2UPkFgRaGFc0Eg+QQgsJJvI/QQBGpOQHmxZs2aRfxnLA/lqWKBpR+VPFh+gTKWY4hyb+WBg8CKQg3ngkDyCUBgJd9G6CEI1JyAt3LvQV7FNnPmzKLI4i102IOkjtH6v9+Dpe5fyYMFgVXzaYIbgAAIRCAAgRUBFk4FgUYmoEKFPEbOf+KQ4Vgc8GBto44k97GYfbgnCMRHAAIrPpZoCQTqnoA/H2ssRJbyVF1zzTXDeMKDVffTq+wA2tvbpxT2qlxT2CKzt7m5Obt8+fJNjTTiXC63QEr5dSI607bt/2qksWEswQQgsDAzQAAEhhFQ+VgqVDjaeCCwxsaDZZrmUUT0owr2vtu27RNqMSc8gWUT0RstLS1zli5d+lot7qPaNE3zQiK6gohellLOdBzn8VL3y2azewghOIT+3sKfqhiYpvl5IrpeSnmy4zh31XJsaDsZBCCwkmEH9AIEEkNAz8c65phjqFzpBrXKr1Tnq3lfF1j69fBg1XaKKIElpXxMCPFY0N2klOscx7mltj0ZndY1gcU3vMa27cVlBNanhRC844BRrcAa6ajmzp2718DAwCNE9PyECRPaly1b1jPSNnF9bQlAYNWWL1oHgbokoOdjnXfeeaOajwUP1ph7sC6ybfvKupy4ETrtCSzeOcAloqellDMcx3nB30RnZ+cOPT09y4noU57AuqdWXrxy3YfAimDchJwKgZUQQ6AbIJA0ArrIOvfcc0dNZC1evM2RcPXVVw9Dol4vVc4AqwhHNoO0EGEogeUJjzOI6Cwi2puIthLRrwzDOKO7u/sJvTezZs3aqampibdA+g8i2pXDgER03+Dg4OJVq1Zt4HPLCYj29vYPuK57nSdymonoj0KIsyzLWlXYWqm41NU0TQ67tRPRl4mI+3WQEGKxZVnXBpHxBNZXiMghomOklCc5jvN9/7mmaX6isIEAbx/weyKaSkR5XWCF5aB5zI62bfvHep+FEMdKKY8gIt6Pckci+hsRfdG27aUdHR2tfX193UTE/dCPh3VPVkhGKgx8qRDiWSnlVZ7t3hBC3NLa2npRV1fXW+omEcZWZF9uHMpO3HZnZ2dq8+bNxwkheE4c6L23zjCM0/1zJ8y4Rjbza3c1BFbt2KJlEKh7AqZp8qbLxb1oOFz44Q9/eKh8gyrbEPffSkhxkrteaBQCq7bTKYrA8r54/6cgOo4lokeklHcZhvFPLFKIaMAwDLO7u/tX3OP58+fv3Nvbu9QTCJxj9bD3b5OInnJdd3Y+n3++lMAyTfNjRMQeJP6+uoOIBvk7moimFETCZyzLukcTK8exR0pKucUwjM1EdJ1lWTeWEVjnSinPFEKw0PjNxo0bj1m/fn2/dr4wTZNDoicIIS6TUnLeVrcSWFE4lBFYLO5Y4LxMRD8jorYCIy5GNyClzGzatOk3u+2226eEEO8peNAu93LGuEjc85s2bXqI+xuBkRJYm6SUTUKI//XE7icL+2G+q8B2SFxHHBsLrLLjcBznUY+ryOVyi6WUPBYWeWzbiUIItt1EKeUxjuPwPGHRHMr2tf1kVN86BFb17HAlCIwLAronS4msWg4cHqxtdEe7TEMUgZXNZk0hxDLepNq27dOVdyKTycw1DOPHQojvWpbFXiT+kuwgovuJ6Abbts/xzuUv2YuklCxaFjiOc1OQwNJWFrakUqnZK1euLG5aOWfOnAMGBwfZe/VyS0tLhhPiPQ/W8VLK77W1tZ2ue2LKCKwr+AtdCJEhoqP9ye65XG6qlJKT2/9MRBw2ZaE4JLAiclBJ9X4P1nZ9zmazJwshbi2IrW/Ytn0u97+UAI3IqCiwhBBPCiHmdnd387iovb39Pa7r8jhflFLOdhznlYhjY4EVahzZbPZgIUS+oL0fa2lpma8WM2QymWmGYbCn7ol0Oj3vjTfe2MlbVVrR9rV8Ho2kbQiskdDDtSAwTggEiSx/4VE/imrf93uwVLvwYNV2slVKctcT3Nm78dZbb01iL5GebJ3JZPYxDIMTsf+QTqfns8jRhNv1msDiMNGwNoIERDabPVoIcS8RXetPQjdN82tE9DkhRNayrF+oECF7fTRvSUloukeJiP7hhQFv1O9jmiaHP6/zPHN/8oTBMA9WBA6lBFa7v8+aCBm6VymBFZGR8mANCwN3dHSkvTDkPk1NTYeuWLHi7xFtXAwRhhmHZ7cvua57VD6fX+HzFnKINuO67uFCiPeGtX1tPxnVtw6BVT07XAkC44qALrIOP/zwYrX3MHsLRg0hXnDBBUWunIOlt69eRw5WbaZdiDINw8oTcF5Vc3PzmVLKU4hoXy8BXHVuKD9I87BwiYOfsoeJiGx/QnmQgNBE0PWFL3AVYlL3ONILURY9QiMRWOl02vIS2fdWye5eaJM9LW38GhHt4xdY3JGwHMrlYIURJmVCqEq4hWEUWmBFHFtYgcUh1x8S0QwWUfl8/nelZnMU29fmEzHyViGwRs4QLYDAuCGgiyyuk8U5WXEXI0WIcNt0SnKIUMur+mhhe6XbpZT3NTc3/6Gvr2+KYRgcRntOT8AOSHLnIbJH6IsqUb2EwCqGnip8wEYssDyBxvlj31XJ7qZpTieilV5oc3GQVykKhxoKrCiMQgusiGMLJbCCPGVlBFbocSX1AQyBlVTLoF8gkFACnsji1U77tbW1DRx77LFN+++/f2y9VZ6qq67ivOO3D3iwYkMc2FDEHCxODOfk8bNt22bPSfEIUUqAc6/2cl13Pq/wI6JJUsoTHcf5UQmBdSkRcUJ0h0p8rvCFvF2YKoSHpCjQ9Hwr13WPMAzjG3peVpDAymazoTnUUGBFYRRaYEUcWyiBxQsVIniwQo+rtp+M6luHwKqeHa4EgXFLwPt1zysM92MIXIyUw4Y777xzcZWhOvyFRsP8PyhEyO0hB6u20y2iwLqjUIyURVIx/0n1TMvB+ovyYGUymY+nUqk9+/r6HlyzZg2vlCseutuQBQAABwFJREFUmofoAV6VV0JgsVeJ51nZQqBee4Ff8mEFlvflX1wxWEieX+Ct2Fu3cePGE3ilXgmBFZpDDQVWFEZRBFaUsYUVWGx3zp2rmINlGMZBYW1f209G9a1DYFXPDleCwLgn4PdmzZ49u4nDhiM54MHaRi/JIcJcLrdQSrmE6xhZlsXbzUhOit68efMtQgiudTWUg5XL5W6WUn5WCHGyZVl3amJsNocThRDf4xWHJVYRvst13dWFPfzSnETtOM6v1fW5XI6ToQ9ta2tb4iXTj1Rg8Zd/seZVoRzDgBBiRz0RO0hgReEQo8DaIIQwLcviMhS8AjAKo9ACK+LYQgusUqsItZIMv0yn00e98cYb7wxr+5E8b2p5LQRWLemibRAYBwS8rXXYy8A5K8W8LPZmVZubBYE1tgIrzFY52rL+3Yno51zPiIi4ltLORNRSqKTwS82DtX8qlXIKye0HFOpfrfb29PuglHIuEfWrmlllVskdK4Tgmlt8dEkp17PAYCcYCzm11H8kSe6q8KdWtX0mj0GVgOAbBwmsKBxGKrC8vnF+G/eNRedP2trarmdxmc1mwzIKLbAiji20wGJPYZk6WFxDraO7u3udxzzUuJL6mIXASqpl0C8QqDMCpmlyqIIrMxfDhpyXxYnwHDaMIrYgsMZWYFWYdkMrCefMmfO+wcFBrtV0CBfF5IRwIcSVUkp+bZIQ4jDLsrgiOc2ePXvPVCp1NVcrF0KwCONK7g8bhnGuqtwdoZL7RK9e041KYPA94hBY3pe62nfwK3p+WZDA4vPDchipwOJ7ebWi2AvIKzJXcy5bPp9nluzJ0qvdl2IUWmBFHFsUgRVUyZ2Lu64cGBg4a/Xq1X/V52CYcSX1UQmBlVTLoF8gUIcEPG8Wiyz2ZhWF1r777tv7kY98pIUFVxihBYE1NgKrDqcbugwCiSYAgZVo86BzIFC/BPT8LDUKFlkqGb6U2LrwQi7rQ3TllcP3G1avow5W/c4J9BwExhMBCKzxZG2MFQTGgIC3WkyFDoteLT5YbPGfAw44gHbaaSeaNGlSsbCoElJcpkEvNAqBNQbGwy1BAASqJgCBVTU6XAgCIBCFgCe0OHRYrKHlv5Y9Wpyv9eyznC8ND9ZoryKMYkucCwIgUJkABFZlRjgDBECgBgQ0wfUpT3ANE11RQ4Q16OKoNlkq9GnbNp7To2oJ3AwE4iGAD248HNEKCIDACAl4CfIssh5UHiw9RHjRRRcV71BKiIzw9mN+OQTWmJsAHQCBWAlAYMWKE42BAAiMlIBpmhwj3O+cc84ZtuowKAdr859/S3+4fmHxlvXq6TFNU3L/D/iPs2nyx2YP4UOIcKQzCdeDwNgSgMAaW/64OwiAgI+AaZpctJRrakU5brdt++QoFyTlXNM02WNXLNIadNSrcEwKX/QDBMaKAATWWJHHfUEABAIJaJXhOVy4XTK876LnCmLsOdu2Z9QrTq12WJCoXFvPY6tXm6DfIBAHAQisOCiiDRAAARAAARAAARDQCEBgYTqAAAiAAAiAAAiAQMwEILBiBormQAAEQAAEQAAEQAACC3MABEAABEAABEAABGImAIEVM1A0BwIgAAIgAAIgAAIQWJgDIAACIAACIAACIBAzAQismIGiORAAARAAARAAARCAwMIcAAEQAAEQAAEQAIGYCUBgxQwUzYEACIAACIAACIAABBbmAAiAAAiAAAiAAAjETAACK2agaA4EQAAEQAAEQAAEILAwB0AABEAABEAABEAgZgIQWDEDRXMgAAIgAAIgAAIgAIGFOQACIAACIAACIAACMROAwIoZKJoDARAAARAAARAAAQis/7/dOqQBAABgGObf9UwM1sBBczAfIECAAAECBAjMAgJrBjVHgAABAgQIEBBYPkCAAAECBAgQmAUE1gxqjgABAgQIECAgsHyAAAECBAgQIDALCKwZ1BwBAgQIECBAQGD5AAECBAgQIEBgFhBYM6g5AgQIECBAgIDA8gECBAgQIECAwCwgsGZQcwQIECBAgAABgeUDBAgQIECAAIFZQGDNoOYIECBAgAABAgLLBwgQIECAAAECs4DAmkHNESBAgAABAgQElg8QIECAAAECBGYBgTWDmiNAgAABAgQICCwfIECAAAECBAjMAgJrBjVHgAABAgQIEBBYPkCAAAECBAgQmAUE1gxqjgABAgQIECAgsHyAAAECBAgQIDALCKwZ1BwBAgQIECBAQGD5AAECBAgQIEBgFhBYM6g5AgQIECBAgIDA8gECBAgQIECAwCwgsGZQcwQIECBAgAABgeUDBAgQIECAAIFZQGDNoOYIECBAgAABAgLLBwgQIECAAAECs4DAmkHNESBAgAABAgQElg8QIECAAAECBGYBgTWDmiNAgAABAgQIBOn46dSZl24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png;base64,iVBORw0KGgoAAAANSUhEUgAAAlgAAAFfCAYAAACSi7L5AAAAAXNSR0IArs4c6QAAIABJREFUeF7svQuYHFWZ//+e6plkkOkBApFwFQjquj91XYOgIpqQpLt6kgzhMrDAusJfEFCiAkJCuN+Dooiwgru4gAoIgxJymarqJEtQUINGQVxvXBUNYMItE2Aylzr/fjt1hjOV6u6qnuqZ6p5vPU+eJN1Vp875vKerv/2+73mPIBwgAAIgAAIgAAIgAAKxEhCxtobGQAAEQAAEQAAEQAAECAILk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VgPMgenTp7e2tLScSER7NzU13bJixYq/87Dmzp2718DAwCNE9C5vmBfZtn0l/7uzs3PC5s2b5wshPiKEuM2yrN/XG4qOjo50X19fNxF9wuv73bZtn1Bv46i3/nZ2du7Q09PDnM8iogOJaCIRDRLRc1LKfCqV+q/u7u7H6m1cen/b29s/4Lru17y5tSMRvSGlPMZxHDtp42qEz3KtmGYymWmGYfybEOKR1tbW5V1dXTxPcYDAqBBoeIEVIDICv4Sz2ezBQog8Ee3kFyOjYokqbzJt2rTmyZMn30VEx3hN/N4wjJnd3d0vlhNYpmleTUTne9f8g4hm27b92yq7MSaXJUVgBfTDz2NIfBiGcVM9ilk1oNmzZ++ZSqW6iOjjZYx+sm3bt4/JpIjhprlc7jgp5R2ecNRbPNq27R8H3WIsnzNxf5YDnoVRqJZkFKWROM41TZN/eFlE1EpErhDiy5Zl3RhH22gDBMIQgMDyKNWrwMpkMjsahrGSiD7lDWWj67qH5/P535UTWNls9g4hxH941/RLKTuS+Ou83CSuI4GlD2NQCHF1a2vrlV1dXX1hPqRJOccT8zcT0WfL9OlNIppj2/bapPQ7Sj+y2eweQogHiei92nWbhBBvuq57WqnPyFgKrLg/yw0ksDqI6H4iMtiWQohbLMs6I8p8wLkgMBICEFh1LrC4+6Zp8oPkNiLaUUp51aZNm5asX7++v5zA8lzn9xDRfoUwzw/S6fQZXV1db41kMtXiWtM02Tt3vNf2wxMmTGhftmxZD/8/wQJrKxH9QwghXdedKISYrB7ymqD9d8dx7q0Fs1q1mc1mDxRC/ISI9vDu8TMW6ZZlPc3/z+VyPM4PvPXWW4+uXbt2i94P0zQvJKIrvNf+0tTUdKgKZdeqv9W0m81mTSHEMiJq9r6UL7Esi/sty7U3lgKr3Ge5Gu7t7e0fcl33B0KItBqzlJK/K96pefWG5rjOpZwIrcYeEZkPpUDwdfPnz99569att0opjySiP7iue0w+n/9j3P1AeyBQigAEVgMIrFLGLSew6uUjUacCa5gQ7OzsTG3evPlUIcQ3tS+oZRs3bjyGhXC92CKXy31USukQURv3WUp5XFiRWM0X/VhwMU3zqIJI/JF379ellBnHcR6t1JexFFjl+hYX94AfM8PmeCU+tXi/EZ5vteCCNpNDAAILAis5szGgJ40gsHhYuVyuTUrJCdIf84Y55l9QUQ3vEx98eeh8m7i+6KP2Oer5EFjBxCCwos4knA8CRBBYFQRWwIPlooGBge81NTVd7iWW8wqjl4nojt7e3ks4NBLmYeT7wnlZSjnTcZzHuTvs8diyZcsxUsqvcMjF83q8QUQPG4Zxbnd39xP65C0lQiokuQeGbKoZr94Xz1tzXCE8dom3wozffkoIcbHruu8RQjA3PsoKDB8f/2e16FmYOHHiH/yrCFOp1BWDg4PsKeKcNF7d9rfCwoXr0+n0zUEh0FmzZu2bSqUuFELMI6IpnAxLRH8lohtLXePvTBh7hzknit1Haicew6xZs3ZqampaRET/RkT7emHMFwv5R3cPDAxctnr16tf5vBA5OUVb9vX1zfZ7f4QQe2uvBT1zh0SatjrxbC8HKsWr94jot0KIr0ZdBcar63p6eo4lIh6jWu3I7f2C8+Asy+Jcq2LoL0A8+vtadr7G4cHyfY7ZBmc0NTXx54hzJXf1WNw3ODi4eNWqVRtUB4PE68DAwCFhuYf5Igwzf33tiFwuN0NKuZiIPsrpC4VFNRxW/I0Q4gKdvbourP1DLCop2mrr1q3v8y1cGppr1bL2+qrGdg0RTSuEvnme8nPmG0KIDVLKH3rnJTYUHsbmOGfkBCCwogssDpEc5D3w/Ba4PZ1On8bJy76H3lDiuSegeJn7UiLKeA2sSafT81gAcN5Ab28vr9KaVcK8/JA637ZtFhHqyyEwTykmgRVqvN64+Avt20R0si/niN9m4fIKEe1WQ4H1HBFx3gh/GfmP727cuPEMPSSXzWaPFUL8j/fwD8L9a9d15+fz+efLfdTCfPmYpsmeq+Va3260bfuLqt2odg+4Z2g78T3b29sPcV2Xc404r2a7Qwjx18HBwaPy+fz60RBYM2fO3L25ufk+reTGdn2SUt6zdevWU/z5XUH991Y78udCLf7wn+ZKKW9va2s7kz93CRRYvyyElHeWUr47YHwPtbS0zF+6dOlr/F7SBJYnbEs9B9Sz4KZ0On2uWugRxf5tbW3C98PKjyiqwArNmnPlTdNcSERc7oaFlf/YSESci8gHBFa5B+c4eA8CyzNyqVWEJX4t8bL7l6SUKV8CMyf25mzbfjigvaGl6/5kYSnlAsdxbvIeTN8p1BM6Sc09KeVrhmFsllKyaOBfgXxs8Vb98S9wfsDWUmDxLSqOl0/KZrMnFzwWt2riqtR1fHpZj0Amk3m/YRjvL3gHF2glAf4spVxiGEZPX1/fgzvuuGNfwIO21D2H5dMECJ7A66SUS9va2o4rt+IvYI5w2YtVRFTMr5JS7l5IDj9c5V8JIZ4cHBzM5vP5Z/n9auxe7bzk+2Uymf1TqZSjfXmz2NgohGAGu2tfHOubm5vNN998U06YMIG9EVyagWtfqeP6glZ7VEq5adOmTQ9NnjyZvYDD8pcMw+Bf9LxcnhON2ZvEB3t8L2bBLYR42LKsv5umeVNhYcDnvfffEEJ8X0q5zvPesEgqrgQrzMVhicxBz2jPE8LlFMwKnyNeWfZVy7IW5XK5vbx+HqyNkVdEspfiKTXGUjlzNfBgcddL2YVfP8lxnO97n//tvNGDg4MiBHf2uoQ6wvyI8Bpi785iKSV7qpXN2J4vu67bxqLRO4/HcIrjOLw4h0VLaPtv3Ljx2t122+1TQoj3FO7B91E/qHjRyP3KVrvtttu/hvRghWadzWZneIsguPRDuev4PQisULOrcU+CwPJsG0Fg/YUXsKmaUblc7kQpJT8kiquONLHEXir2WMz0bnGnbduf5lOy2ezRQgh+GPADaMi75avbwm3d1NbWdg5/uc+cOXPX5uZmbk/l8Ny3cePGE/iBX2OBFWq8AQ9gDnse6TjOT3n82Wz2MCEEL5lWD8NQOUhRcrBYuAgh5nZ3d/+Z71nKNv7aYVLKl9ip4zjOr/lhn8vlPi2lZKHINh0SzaUeAyFCFvqlPxdCHGFZFv/SLR7V2H2vvfZq8YnLUHby7qfXQNsihPi0ZVnsUWVmn5JSPuDVg/N/kesJ4Hz6sByscvlL5XKwAvhdZtv2pXwDTyzpn6OHXNedk8/nOdQXeGQymbmGYbDAYvtx/aPLWltbr+Iik56nkMeqPFvDasCNZQ6Wb65zePYE27a5kC6L4o8bhsH/Ltbp00sOlGMbV+5bWIGVy+WmSin5h98+nnGc3t7eY9jryLbcsmULr+pTxYB/2dLSknFdd9A3l0PZv1KSe8AzvVSIMCxrFoIsarmoMx9bhRCftSyLf+DK9vb290gpV2g/XCCwGlc7hRoZBFZ0gTWsUGmFMBz/2v+GJ7z+IKWcns/n/5HL5W6WUp7u3TqfTqfne2EKrhzNeVd8PC+EmKGWwHtfjOzZYjHHxzP8C9VxnBdqLLBCjddbKs5em128/l1j2zbnXxSPsA9o/6yNIrA4d0iv5J7JZPYxDIMr2auHfdH7EVBuYFhfs9nsJCEEj+XD3pfZIsuyri31iYoosLiZ37uuO1d5sEzTjGz3iRMnbilXxb7UvPSPjYiGhDp3zBOfHKrj0h8s8r/nOM5nvPlXE4EVUMvtZwMDA8evXr2ac+Fozpw5uxQ8Te/gfxfyj/osy9pUrmyCry7Un6SUM/hzouwXIGiLHuSAMY7qKsJq53qSBJZpmvozarsfJ6ZpTicirtvH9nzVdV3O2/ujr5ZfKPvHKLBClX/xaqQ9TEQHeHNp2GfHmz96NAECK5QMadyTILA820bwYIUSHNxsNpv9FyHEGs9rUyzAKKXkhN2hL2+fx0vPyyqGw4QQem0qPXwx9PBPgsDyanGpon7bFS4dC4FVRmQMq3XESfAc6lIfcynlDkIITozmEAQfZbfgqTQ2Tl7v6emZU0gk53wv5cGz0+k0Cxby5eOFsntQgr8uLkuN3Qu9/q+WJ1IMq/gecXpYdujLp9Iqwmo9WHzvXC63QErJeYUqrMQ5exu47tbg4ODdO+2005owddoCbHGvbducxD9UxyqTybxTCLFWCPE+T0APFaBMkAcr1Je+96VessbYGHiw9B+PQ6FgbX7xYgPeQaIomJUXtBr7j7bA8v+IVM9u/bPjexZDYDWudgo1MgisGgqsgPDGRbxXm5YX8IKU8pOO4zxVhRckaQKrbP2gSiKk1Gyt9lc9t1fqARwiodnfnREJLM1zoofmSq2ErPTBLbmCMozACpGw7r//qAgsLzR7gpTyW0Q0KQAC7wV4dVtb23UR8+G2s125ArUQWMHTL+zn1/d5rTSXhwRWNfYfbYFVLuSofcbhwQpj9XFyDgRWDQUWN53NZs8UQqj9r3ivw9WFX29f9W47VGwyIExSaQomTWDp21Jst11K2Ae0f9A1EljDttCoBHqkHizt4btdiM11XccXHqnUnREJrIBQbqX7jZbAKvaDE/63bNnyEdd1TxRC5LTyEfw2e7UusG17SalOw4M1PLF6tD1YvvBspbmlC6zI9h9tgRXw2dluz014sMKYfPyc0/ACKyDn5PHCzuqz9SRjNnculztVSvlfyvSqSnWl7Vgqfch9IZnXhRD8Bck1h/gY9gH15WZtMAxjhkrYVv3icBOv8tJ/xSchRBgQehq22itJAsvfV7WSzJ/Xk8vlJlqWxfsFlt0mJezYTNMcysnjFYZq/8dq7F7tvPSHx0qtkmShwylPnBheTiDqmx9XGyLM5XJ7eyve+FZvptPpVSocyHXKmpqa7tZWklZcHFEpB8vvidBDPdV6sEb6nOGBV/tjIkk5WL4flMNWO2tfq7yQZIJlWVxyhp+9Vdm/0rM3QpJ7qHCs/7NDREMLl7TPCDxY40c/VRxpwwss78Glh2b4V/Atvb29C716Ovxh5+Xnd2nCZyjBvNovMk0Q+Wteqbe2S2LP5XI5KSXnw3CBTE4w/snAwMBRa9as4VwGmj59eusOO+zAYcZD+vv7j1avJ0FgjdIqwucKOW2HWZZVXF5erW0ClvEPWw3E4YpMJvNhwzB4P7Yr1SqhCF6T7URALpf7VyklJ4+rBNmh8HA1dq927AFL4oetsvO+8HglGG8Gnler77zPUVxJ7sOSx31fhNt9KZumySsKueAmH7+WUs52HIdrqgUe5VYRep+h26WUR3sXx7KKcKTPmVESWKGT9v1gI/yI+KBXoqRYX82/stcrSXKKEOIMIcTR/AOyWvsHCKxhgidugeV9drCKsKKswAmKwLgQWAF1f3j8qsYM1zNR9aWKr+thiBF8kQ3NMt/KGvX6ditQguohedWP+UuAD32z1WVCiGP5V2ASBBZ3zivc+QNVsqJM/Sw+vaInwvuyX8jJ/gqaqgvGm8pOnDjxkWpW0nlfZv7Cn/zyJiHEm1JKTsBVBVH5/3MdxynWHAs6AubIsI1wffV/VBPftm37TNbR1di9ubl5QrVjD/o8aFz1zan5M3Ka4zhcsiKo2nmUMg3+sGyxNhIRXdfa2nprT0+PXreKSzBwsd2HvHIKndpndIhbKXtUUwerREX3SIJkJM+ZGgqsktwty1KpCxW/EcMKLC+Xyl8Hq1hjTggx4Kvn93h/f//MSZMmvVmN/QPSKtQz/RnDMI4aHBzcN2QdrFAeLO8Zd7CvzVK1yvh0JLlXnFmNfcK4EFhsQi8sxB6E95Yx6SBvodHa2nqlCsHFIbACygIMqy+k94d/Ybe0tNxCRMcHVENXpz7tuu5xXGW73IM5pkruoVdNekKBSw6wcFCrwVSfWbjynybvhVACyzTNYb+INVZHT5gwYVW1IsMTbxkpJf8iDaxm7gnEb6XT6UURE6srPTUeaGlpOUlV4uaTo9p9pPMyxOeBPVv3T5w48RStYnjVHqz29vYpruvyitp/9sEphpK9khq8irZYGqPEEaqyPl8btZK7ul+1IUJ1fQiufOp2z5laCaxK3CtNVPV+BIGl8ugu9LbJCap2zs2yB5JTJHg3AX4+c0mVyPYPWH04JGz6+/v3iltgeV6sL3sFaIuRBu3wP+MgsMJOsAY9b9wILLaf98uWq0l/wXvQs+equBy8EHazDMO4Vq87xdeM9IuM2/DXFgqqceWbXxyi+phhGBdzONCrfsy/Av9ERLf29vb+t75dSFI8WN4YOOR6rJSSK3UrMft/QogrpJScg8ThWD4qFoxUTNrb2w9yXfc/1b5f7G1hAToSD5Zqm/fja25uPlNKydv77Mf5bZ43h8XAVZZlPVZFDtZ2jwtus7Df4XohxE1l9tQLbfc45qW29xvbxb9XH+/9x6URYsnBYiBz5sw5YGBg4Catqj17sc5XnpQSe9GxN5D33uStVe4NU6pBwa8wvmF7EcYlsKp9ztRKYIXhHua7LYrAUu3lcrl/9kRW1vMIq30+f9jc3Pz15cuXcz2zoaMa+3slUE7zSj/wvpd8j98YhjG3Fh4sbWxckJc96//qeez/yvuvSim5HIvasWCoVmEYxjin8QiMK4HVeOZL5IhEZ2enoX8xcy8DEkTLlj5I5MjQKRAAARAgCnzGeQJRr2UYyksPoI1LAAKrcW07JiMzTXNRYWXahwYHB09bvXo1b0HBnsPUli1bLpBScqJyMXQYVKRvTDqMm4IACIBABALeVmdfGBgYOEntNqDV8fqutufoUAHbCM3j1AYiAIHVQMYc66H4NlBWoR3e7oTDglO0/v3eMIyZ3d3dL451n3F/EAABEAhLwLeQQaVt/I6IeJcNLr+jck+HrU4N2z7OaywCEFiNZc8xHU3IRNU/ua57TD6f54cSDhAAARCoGwLeZuG3F/K8jijT6X94G6hzYWkc45gABNY4Nn4thu6tJOTVZucQ0Qc8dzl7s57iPf/S6fRdURKVa9FHtAkCIAAC1RLwUh5mSinPI6KPeiVE2JvFdfpu6+/vv0mlR1R7D1zXGAQgsBrDjhgFCIAACIAACIBAgghAYCXIGOgKCIAACIAACIBAYxCAwGoMO2IUIAACIAACIAACCSIAgZUgY6ArIAACIAACIAACjUEAAqsx7IhRgAAIgAAIgAAIJIgABFaCjIGugAAIgAAIgAAINAYBCKzGsCNGAQIgAAIgAAIgkCACEFgJMga6AgIgAAIgAAIg0BgEILAaw44YBQiAAAiAAAiAQIIIQGAlyBjoCgiAAAiAAAiAQGMQgMBqDDtiFCAAAiAAAiAAAgkiAIGVIGOgKyAAAiAAAiAAAo1BAAKrMeyIUYAACIAACIAACCSIAARWgoyBroAACIAACIAACDQGAQisxrAjRgECIAACIAACIJAgAhBYCTIGugICIAACIAACINAYBCCwGsOOGAUIgAAIgAAIgECCCEBgJcgY6AoIgAAIgAAIgEBjEIDAagw7YhQgAAIgAAIgAAIJIgCBlSBjoCsgAAIgAAIgAAKNQQACqzHsiFGAAAiAAAiAAAgkiAAEVoKMga6AAAiAAAiAAAg0BgEIrMawI0YBAiAAAiAAAiCQIAIQWAkyBroCAiAAAiAAAiDQGAQgsBrDjhgFCIAACIAACIBAgghAYCXIGOgKCIAACIAACIBAYxCAwGoMO2IUIAACIAACIAACCSIAgZUgY6ArIAACIAACIAACjUEAAqsx7IhRgAAIgAAIgAAIJIgABFaCjIGugAAIgAAIgAAINAYBCKzGsCNGAQIgAAIgAAIgkCACEFgJMga6AgIgAAIgAAIg0BgEILAaw44YBQiAAAiAAAiAQIIIQGAlyBjoCgiAAAiAAAiAQGMQgMBqDDtiFCAAAiAAAiAAAgkiAIGVIGOgKyAAAiAAAiAAAo1BAAKrMeyIUYAACIAACIAACCSIAARWgoyBroAACIAACIAACDQGAQisxrAjRgECIAACIAACIJAgAhBYCTIGugICIAACIAACINAYBCCwGsOOGAUIgAAIgAAIgECCCEBgJcgY6AoIgAAIgAAIgEBjEIDAagw7YhQgAAIgAAIgAAIJIgCBlSBjoCsgAAIgAAIgAAKNQQACqzHsiFGAAAiAQCIJZLPZg4UQeSLqtm37hER2MuZOmaZ5IRFdQURH27b945ibj9KcyOVyx0opryKiqUKIJ4UQn+zu7n4xSiM4tzoCEFjVccNVIAACINBQBEzTPIqIflRhUHdHFUkQWOUF1qxZs3Zqamq6hIiOJ6IpROQS0V+J6MZ0On1zV1fXW9VOtFwul5NS3k9EbxCRI6X8Q1tb23UjabPavozH6yCwxqPVMWYQAAEQ8BFQAktK+ZgQ4rEgQFLKdY7j3BIFHgRWaYGVyWT2T6VSLHymEtHviOjXBc9Xiog+zh4nInqopaVl/tKlS1+Lwlydm81m7xBCHO+67lH5fH6Fen3u3Ll7DQwMPEJEz0+YMKF92bJlPdW0j2vKE4DAwgwBARAAARAgzYN1kW3bV8aFBAIrWGBNmzatefLkyXcR0RFCiFMsy/o+EUmPO4f2FkspLyeia23bXlyNPUzT5PanSyk/6TjOUxBY1VCs/hoIrOrZ4UoQAIEaETBN8yQi+gx/OVS4xXOFc9YS0WW2bfO/6/IwTfNSb7z7+QbwnG3b+4/GoKIILO3cS4UQz3o5PntzKEoIcUtra+tFKgylCSxLCHGblPJ6IvonIuonogf6+/s/v2bNmpfVGDs7O1ObN28+TgjBYbMDPdHxf0KIcy3LWqVESJQ+cNsl2l1nGMbp3d3dT+iMtbDdfxRCdbsS0ctSym+0tbVd7wuvsRA6QUq5hIh4/JsLf98qhBiQUp5XLgcrk8m8UwixVgjxjqampkNXrFjxd70PmUxmH8Mw2Mv0F93L1N7e/gHXda8jok8RUTOHE5lVa2vrnV1dXYPcRqlwrxDi36WUpxPRJ3xz6uFUKvWZgYGBFUKI14QQpmVZPBbKZrOThBDMfbClpSWjvGm5XK5NSmlLKXeWUk7P5/P/iGq7wti/KqVsLXjSPlvo9i9c152Tz+ff6Ozs3KGnp+cMIjrL48ohzjsGBgYWr169+vXR+DzEcQ8IrDgoog0QAIHYCHhig79coxxrbdueEeWCpJzricnbSvXHtu1ReU5XKbA2SSmbConT/+vl+XySiN5V+DIe8oJpAouHKKSUjwghXiokvR9MRP8spfzepk2bTlm/fj0LLmGa5tVExOLkj1LK/xJC7ExEpxHRJCnliY7jFPPEtP5W7AO3q3mEWBAuJ6KJQojj+G8p5TGO49jc7vz583fu7e1d6okQFhw/l1IeQUSHENH30un0aV1dXX1eHz5f6Ne3CkKAv/QdIhogImawpyd+Sia5ZzKZHQ3DWElEH3Jdtz2fz/+s0pzMZrPHCiH+h8WOlPI+IQTnah3LHInodtW3XC63t5SSRdQCInpvIa/rYiJ6hUWMlPJAIcR7iIi9YywcWRyWOpdWAAAgAElEQVQ+//zzz/9k33335bYzrusens/nOWTJAkstUiApZcZxnEf59Uwm837DMNjuedu2P+3xiGo7tjnnnP1DCPHo4ODgZ3baaaf+np6e7xARi1sWmN2eLUwiengkIdNKfON+f1Q+uHF3Gu2BAAg0LgHTNJ8tfFnst2DBAjrwQHZgbDu+9KUvFf8+dNn5Q69t/cfr9KtTvs3/HzVPT9zkTdN8kD1177/qRNrpA/sONf9IxzXFfydZYHmr0uZ2d3f/mfva3t7+Htd1eTwvFoTUbMdxXtG+oNmrc6TjOD/lc+fNm7dbf38/i5o9VQhL+9L+bTqdnqd5wf5FCLGmcNn6dDo9n19XAitiHx7Tv6Azmcw0wzD4C/wJ7369pmneRESnCiFOtizrTu5rZ2fnhJ6eHhYfLLRytm0/nMvlpkopeawsEtpt2/6TT6Cxh6nsKsJcLneclPIOFqdSygu2bt36g7Vr124JmmPt7e1TXNdlBuwxYqHzf1rfioJESnmS4zgcaiweXojw434PWakcLCX2C8nwxzmOc6/XBq+I5B88BhF9xbZt9kCy8DpaCMHnfNa27dvjsB23m8vlFhS8Yt8UQlxmWRavxOSwKQvki6SUl/jHGPfnMc72ILDipIm2QAAERkRA9+bccMMNw9oKElh8ghIiI7pxAi7WhaM+rtEWWKWS3PUE91Lero6OjnRfXx8Lln3Ul3q5HCxPALQrzwgLmc2bN+/a1NTUu3LlyleVWYLCUVH6YJrm11ij+5O9PY8ZC5Ki1yaVSr0mpWQBuFEPh3lCg8PV7HH6mm3bl2oCY7scqQhlGlg4zJZS8q8ETmrnEN/jUsqbtm7d2qWLrXL3y2az2wnQagSWEklCiB9ZlnWGF6pbWhA77HlsYjGpBG4ul7tZSnm08nbFbLt3CSFmWJb1tJoD2WyWPW8/IaKf2rb9b1q+WgI+vcFdgMBKrGnQMRBobAKemOKcIw4p8ZfXsPyj8gKr+KOWJEn6WQdHOOr/YIHF4xHEj2VJj3jjGm2BVYbkUImGKOImisDie3tf6lwv62wvvMWr6tTxFyXcIvRhg2maPyysyJuhh76Cxqn1lb1DN/rOYXcqu08f4FIV5URUBIFVvAXnLr3++uuHplKpL0opORS2o+fVuqStre2bnFvltXmxlLJDhTP9ApSIdufQoOM4L1QjsDSB/A72QBZCtHt6YUAO2e5S6NO57G2cOHHiS56QJj0/bKS20zxrWzl0KYTQS1RM8sKaf6iXlY8QWPX/XMYIQKBuCJRJ5i6O4ZBDDqF169YV/x3Vg+X3ANULFOWBS4oHS8+fKsUwgrj5exSB5YXiVP4NF+j8vuu6v2lqatrBdV32NO0eVWAZhrHZ71ULMa5y06coNOMUWPrNWGxt2bIlI6Vkgbd/Ien8y5Zl3ej39unXBHkOqxFY3jXs7fsMi1HDMA4ioq/yvzkZXwjBSe0cq/+5502607btcz2RyGHUEdlOmys7lTHAwxBY9fJ0Qz9BAARqSsDzVHE+Cq8MHDpYTPExdepUeve7302TJvEP1LdzrSCwkp+D5RdjIw0RZrNZUwixrODVvM22bV7tVixbENRuBJEX2oOVy+U+KqV0Ckngd3GIrNwHo1YCS93TNM33Sikf4hwzFhR9fX0sbGrqweJ7KxtIKU8TQsxkDzPf3zCMVG9vL1fk/7MQ4j4p5Q8L4eT5ypsWh+20lZN/UKHImj6catw4PFg1BozmQWC8EvCEFSfHDoX+WFQdfPDBw5LX/XxUrhUE1vgTWLlcbiGHhvQka54fKgeLE+KjerC4/EHYHCwhRK/nmfmbPwfLP0+1nKhL/HXDwoQINYF4nfIC6ffQwmW8YpBXBH7cSyrfLucrrhwsjzWvQOQ8tN97qxO/q8bHHKWUc4QQvyKiwwoLDw6zLOtv3nUjtp1WEmKyPwerHp+jEFj1aDX0GQQSSsA0TRZTLKqGeatOOOGEopdql112ISHefuxIKbf7/5e//OXi6Fhg6e/rSe4qV4nf/9kR23Kw9Bwm/X2+39D/vRynJL1fqv8qt2wMcrAqFhqN4D2KFCI0TbODiHhrl7vT6fT/x+UQvJDZBbyCjMsJVCOwtNDTsFWEpml+jIi4ZMMv0+n0Uc8888zAbrvtxnWsuF7U2Y7jcAmGohdt9uzZe6ZSqQtSqdTXV65c+Uw2m91DCMGrCJtTqdRsfo3P08o8lF1FqK1CdF3XPTqfz6/XP9baCsPV6XS684033tipBqsIN+g1r/j+XgHU+9hxWCiX8WaBzRzbtrnWHK9K5FxJLmHBCe9rNm7ceIxXXoPfG7HtvHsU93HkRP+2trZzVEmM6dOnt+6www5cL+4+y7J+kdBH4LBuQWDVg5XQRxCoAwL+ek5hvFVBw4IHaxuVsSrTEGarnFoJLK10w79qW8dwvSwW7rzC7pVqBFaFOlgDhmF0dHd3F5P/ePuaQu4RbyvDxVAfkVJyKYJ/9mpmsdiaZ9v2zz2vzVCZBV8drHcQ0eQQZRrmSylvJyIutsltqmrrHywIzX/hOlV637LZLHuPuHQEr+orWQdLfa5KlWlQqwMLK/I4BLhaSvkTvYhqNps9UwhxI+9dqIqIemxUcdT3SSkXOI7DJS2KRxy20wRqV6Hm1Sz2onm10LiIayfv1VgobPsZy7LuqYNHYnG5Cg4QAAEQqJqA57XiQpnFqutcu+rEE08cyqmK2jAE1tgKrAr2UgneamPoYd6ukeZg8b09TxEneM/xPCXrXNf9omEYXCzzU6qkQxSRx+0GVBnn+lUrBwYGzlq9ejUX7Bw6Aiq5cyVxa2Bg4BzfuVxm4Vivkj2XWVCV3LnUAte3KlsHi2/ohQIXFsozHOkVKOV6Uy8SUVchuf9af4V3XyX3iUT0NyHE5a2trXcob08lgeWJJa4BxmKNC5Gudl13PldR5/eUx08Icbc/F80rz3C8XnRU3W+ktlPtBFRy31pA9SvDMM7wV92P+nwZzfMhsEaTNu4FAg1GwO+18hcHrWa4EFhjI7CqsRWuAQEQKE0AAguzAwRAIDIBv9eKw4GcZxXHEU5gbV8Hy19HStXJ4rpS/hwsrzh0ydys0Xxf5VqNdR2sOGyHNkAABN4mAIGF2QACIBCJgJfoysm9xTAghwP1LW0iNRZwcjiB9faFpepIjbQfo3V9UupgjdZ4cR8QGC8EILDGi6UxThCIgYAeEozTa6V3DQJrG43RTnKPYXqgCRAAAY0ABBamAwiAQCgCurjicKAqFBrq4ggnQWBBYEWYLjgVBBJLAAIrsaZBx0AgOQRM0+RVgsXaVnoie1Adq0p1riq9jzpYw/dYHK06WMmZbegJCDQGAQisxrAjRgECNSNQSlzV6obwYMGDVau5hXZBYDQJQGCNJm3cCwTqjIBpmpzMXqxvFUcJhjDDh8CCwAozT3AOCCSdAARW0i2E/oHAGBEYC3HFQ4XAgsAaoymP24JArAQgsGLFicZAoDEI6Anto+W5UuTCCSzUwWqMmVZ6FN42L+2qYnh7e/sUby++3ubm5uzy5cs3NToDjK++CUBg1bf90HsQiJ2AV0T02dEMC+qDCCew3r4CdbDinQLaNjHH895v3h6Af+LtYNra2u7p6uriPQFrfpQQWDYRvdHS0jJn6dKlr9W8E7gBCIyAAATWCODhUhBoRAKmabK42q9Wda4qMYPA2kZoLOpgZTKZaalU6sdSyn2J6OnC3sc/I6JdeQ9AItqxMC9uT6fTp/n3vKtk02re9wusUm2YpnkhEV0RZt+/avqBa0CgWgIQWNWSw3Ug0IAEVN4VV2i/5JJLxmSEEFhjI7DmzZu3W39/P3uI3i+EWGBZ1q20bc8g8rxa/0VExxDRBbZtL6n15IDAqjVhtF9rAhBYtSaM9kGgTgjoeVcsrlhk1aLOFepgaXsjSkk/O2KbVtH3IuS9E9UehaNVByubzX5aCHF7ISx4i23bZypxpaZve3v7u1zXXc0hQynlDMdxXujo6Ej39fV1E9E+TU1Nh65YseLv6nzTNI8ioh8Vzr/Itu0rtXY+4LrudZ5XbCIRvSilvLGtre36rq6ut7Tr7yKioRysuXPn7jUwMPAIET0/YcKE9r6+vtle+/5P2NFCiNlSys9JKU9yHOf76oT58+fv3Nvbm+fQpxBihmVZ7KXDAQI1IQCBVROsaBQE6ovAWOdd6bTgwRoTD5YwTfOHRDSXiObYtr02aAbncrmbWbgQ0ZG2bS+LKrC8fSyXenldd0gp/yyE+DQRfbwg0r67cePGM9avX9/P9/Z7sPwCq7+/fycp5Se4L0R0LBFdXxBkjwohHpZSHkhEK4moe+PGjSeoNrPZ7MFCCBZYq/TX6+vTit7WCwEIrHqxFPoJAjUkMNZ5VxBY2zxY+jGaOVjlhJLeJ+XlFEIssizr2igCq7Ozc4eenh4WV9OklDMdx3mc2/ZeX05EH3Rd9/B8Pv+7MAJr2bJlPd552+VgaZ6qyUKIwyzL+pt27mV+z1YNP1poehwTgMAax8bH0EHA+9K5tBAOumQs867iEFj1bs2xFFjZbHYP9vwUksVT/lCfT2ANC/tFEVhEJHK53G5CiNSOO+64UV+NaJomz8HFUsoOx3E4D6yiB6ucwPKuv5qIFkopj3Uc50eawHsfwoP1/mmpj/5DYNWHndBLEKgZAdM0i4nMtdzAOUzn161bR48++ig99dRTxdNvuOGGYZep0OE2IbJ9Haww90jyOXoOFo/vkY5tuVmjkYM1SgKLhyMymczHDMO4mIg4vMcrE/XjaNu2fxyHwNLCgSts2/50JpP5f4Zh/G8hHJnn//tzzJI8N9C3+iQAgVWfdkOvQSAWAp7nYMy8V6+88grdeeedQ6JKH5RKtFevDRdY2159/Ym/0u8uuHPUhEgs0H2NKIH77i/NoXfO/ODQu40WIuSB5XK546SUd3AJCCnl9VLKhydMmNAzODj4RSnleXqphUo5WJU8WFrocSqHCQv3msV5XsqjVQtbok0Q0AlAYGE+gMA4JjCW3qu77rqL2GulHbyC7SFvddlJEc1yu23bJ0e8JhGn61sSBXVoNDxY7FmqdZJ7JpN5pxBirRDCUKsQ1XiDalmNVGB5XrCziOg6IcQJhYT6EzjPS8/JSsQEQCcalgAEVsOaFgMDgfIExsp7xSHAG2+80S+sLrNt+znvS3E/IrqNi516f8oNhK95zrbtGfVqb28FJxcdCxKVa0drbKpMgxDiOsuyFvlDaF4YkTf/5vIdkcs0cBFTwzBW8Qo+27b/TW9fzcU4PVjcz0wm834vLPgnLiVBRI5t26cjPFivn5b66jcEVn3ZC70FgdgIqJWDeu5VreteWZbFOUVqDFwK4GQlrGIbGBqqioC38o5LG0wTQnzWsiyuQ1XMz+Nw2+bNm28RQvy7v9BoNpu9QwhxvOu6R+Xz+RXe+RN6enq+44nGYh0sLc+LUqnU7JUrVz7D52az2cOEEPd7FeOrzsGSUh7nOM69+uCnTZvWPHny5PuIqKPQ7369j1VBwkUgEIEABFYEWDgVBBqFwFh4r9hrpRLYPWHFIUEcCSLgeXwe8DyHvNqAY7iciM5b5fCWOdttlZPL5XJSShZIb7CHiIgGvLpWU72hqUKjvIpwCedaSSlfEkJwwvkkIjqc0+mIaLdqPFjZbNYUQiwjog2Ftn7iuu4N+Xx+vcKqFVB90h+aTBB6dKUBCUBgNaBRMSQQqEQgyHtV6ZqRvK+JKw7psdcqsJDlSO6Ba+MhUGKzZ66w/g4iuru3t/f0tWvXbtHuxsKJc5x42ePentC6T0qZF0L8NxFdoyq5d3Z2smfrbCL6iifY/iaEuKCwkXRz4Vremmeo6nvYHCxuc8uWLVdLKbn6fJPruvOVJ437aJrmewvC6iHDMO63LOuMeCihFRCoTAACqzIjnAECDUVAVW0frbpXPnE1AyHB+ptOM2fO3LWpqelWIQSH2p50XfcYVRA06aPJZrO8dc6dUsr5qsZW0vuM/jUGAQisxrAjRgECoQmo8GDhb142H/q6ak7Ucq7guaoGYIKu6ezsTPX09JwipTzCdd1TVq1axSG5RB9eIVTOwdqlpaUls3Tp0tcS3WF0rqEIQGA1lDkxGBCoTECVBai1wPKtFmTPFcKClc2DM2IgMGfOnAMGBwcXEtFMItpfSnmK4zi8MhUHCIwaAQisUUONG4FAMgio2lf+Sulx9o4LiF522WWqSS7BwFuh4ACBUSGglYRIFW54aTqd/pa+Nc+odAI3GfcEILDG/RQAgPFEYLTyr/TQoG3b+48nxhgrCIAACDABCCzMAxAYRwT8+Ve1qHv16quv6t6r/ZHUPo4mGIYKAiAwRAACC5MBBMYRAVWeYcGCBXTggQfWZOSa9wqhwZoQRqMgAAL1QAACqx6shD6CQAwERiM86Mu9gvcqBruhCRAAgfokAIFVn3ZDr0EgMgHTNKcXKnI/yJ4r9mDV4oD3qhZU0SYIgEA9EoDAqkeroc8gUAUB0zR5M+HbDjnkEOL9B2tx8MpB9mIREcoy1AIw2gQBEKgbAhBYdWMqdBQERkag1gVGtfDgc1g5ODJb4WoQAIH6JwCBVf82xAhAIBSBWgusdevW0V133cV9WWvb9oxQncJJIAACINCgBCCwGtSwGBYI+AmYpsmVrE/i8CCHCeM+kH8VN1G0BwIgUM8EILDq2XroOwhEIKC2yNFLNMRZB0vb1Bn5VxHsglNBAAQakwAEVmPaFaMCge0IBAmsODFBYMVJE22BAAjUOwEIrHq3IPoPAiEJqCKjl1xyCU2aNCnkVeFP01YQov5VeGw4EwRAoEEJQGA1qGExLBDwE6j1Js9f+tKXire0bRvPFUw/EACBcU8AD8JxPwUAYLwQgMAaL5bGOEEABJJAAAIrCVZAH0BgFAhAYI0CZNwCBEAABDwCEFiYCiAwTghAYI0TQ2OYIAACiSAAgZUIM6ATIFB7AhBYtWeMO4AACICAIgCBhbkAAuOEQJDAirMOFpLcx8lEwjBBAARCEYDACoUJJ4FA/ROAB6v+bYgRgAAI1A8BCKz6sRV6CgIjIgCBNSJ8uBgEQAAEIhGAwIqECyeDQP0SgMCqX9uh5yAAAvVHAAKr/myGHoNAVQQgsKrChotAAARAoCoCEFhVYcNFIFB/BCCw6s9m6DEIgED9EoDAql/boecgEIkABFYkXDgZBEAABEZEAAJrRPhwMQjUD4FyAmvdunX09NNPFwfz8ssv0yuvvFL8wwdvDK02h951111p6tSp9O53v3u7DaNRpqF+5gJ6CgIgUHsCEFi1Z4w7gEAiCOgC66mnnqInn3ySHn300SEhFbWTBx54IPGfQw45pCi2ILCiEsT5IAACjUwAAquRrYuxgYBGQAksFkUssPSDRRJ7pvhgL5XutdK9WSzK+Fr9Nb5Gb9O2bTxXMPNAAATGPQE8CMf9FACA8UJACSw1XiWq+O9qDhZa7AFj0aXCiV47+9u2/Vw1beIaEAABEGgUAhBYjWJJjAMEShAwTXM6ET2oCyvTNLfLoaoWIIsr27b9Qutk27Zvr7ZNXAcCIAAC9U4AAqveLYj+g0AZAgUhdSkRXcKncBgvl8sV/67FwR6tO++8U/dmXVYQXnx/HCAAAiAw7ghAYI07k2PA44WAaZrstWLvVVFULViwoOTQ2QvFKwlfffXVYasI1epB/ptzs3bZZZfiCsJyIu2uu+4qtuUdlxHR7QgZjpdZh3GCAAgoAhBYmAsg0IAEdHHFwqqUILIsq6qVhCy4Dj744KJHLOjwtbuWiDhkiLysBpxrGBIIgEAwAQgszAwQaDACSlyxCDrxxBMDxRULIM6bUocSTPx/VePqssvY+UR0ySWXFMN+XB+La2Vp3qliHlcpoeULGSJc2GDzDMMBARAoTwACCzMksQR0L4zWSfaCsEeEv7Dr1iPi5UZ9phA+2y+EAUJ7gPScK/ZccekFId7+mLNI4hCeKtPAAokT3tVKQinl0PmqrtUNN9ww1EV+n8OIfHC+ld4O349DiP773XTTTSovK5TIMk2TmdzmsanEp9Hnw3O2be8fYo7gFBAAgYQRgMBKmEHQnbcJ+MsK+NistW17Rj3yMk3zJE9AROk+5zGdXO4CfbXgCSecMCSa1DUshm688cbif/3CKqjdIIHlP4+9WewJYw9XKY+Zz1tWcXWhaZosrphRlKNh5wPqikWZBjgXBJJDAAIrObZAT3wEgrZ24S9yL3RVt7/slWfOnxsVJGhYwLDHiY9yX7Se1+dZPo+9USyw9EMXV5US3tV1YQQWn6sS5FlolQoZ+kRW2TpZyu6l+FzzwAeHhvbqP/roq6f+kf9f9/Ph1KsOoAPe3zo0tvOP+G1Fu+OhAQIgkFwCEFjJtc2471mpvfPUF3+9A9JDbzyWUoImynhZ4HDOVClxxeHAUonpfp5hBVaQyArK/WJh7CtIWtaEpfjoAosbUEKk3udDqXHBg1XvlkX/xysBCKzxavk6GDcE1jYjRRFYLK5UaQUlfFSyehRxVU7wlZs6ylPFfWAPlL8vHKIMK7LCCCxJRIs9T08dTOmyXWSBxeNRD2V4sOrdouj/eCcAgTXeZ0CCx19JYPm/gBM8lGFdq+SpCuvZUo2qulNBAooFDYcHw4YF9Y5G8WCp61RVdw5tBnnTlAALCmOqNirxKeXp8b9eL/NBCSl4sOrFYugnCIQjAIEVjhPOGgMCEFjDPVhBglLLSSP/+yp/K0johDFnNQJLec3UCkN/sj33V3mx/N42CKy3c8uYBTxYYWYpzgGB5BKAwEqubcZ9zyCwKgss5REK8l6pnKdyhUbLTbJqBRa3qZLqg8RdOY8bXwsP1jarQGCN+0cgANQ5gXEpsOZc89IBKeHyNiL9YsCd8cCFez1f53Yc6n7Hkg2fJBLLSMjfTXyzyey67J1b6nVsQQKL6zB9+ctfLg6JPTZ63SZ+rR7+X6r/pepOlRuvCgEqEaXGr4SXPzQYhU+p/uh1rsq1p/qmiz8+n4uV8nvctzPPPHNY3axy9lX90UNpfP7i+U8U50Mxh0mr41Uv86FU/8eDwJo7d+5eAwMDjxDR8xMmTGhftmxZT5KfV6Zp8pLedillxnGcR5PcV/Rt7AkkUmDNW/JCThDdJ4l+vnzRHrOCMM1b8sJqQfQxSXTM8kV7WFFQegJrFRH10qBx+LILdn8pyvXevWeGvObzyxbtcXPIc0d82twlGz4hSDwgiB7rf8eWduuL79464kbHqAF4sMp7sFR4MMhLVK33SpVcYA+UKiLKQkhtFB1lKpTzYqn+BYUJ4cEaGw+WaZpHEdGPAmz8BhH9VghxoWVZ/MOUc/FjORpRYHV0dKT7+vq6iegTPkguEW0goq6BgYHLVq9e/XosENFIYgmMS4FVyhphRdu8JS9cJog+orWzCxEdREQvE9Gv9fallN9cfv6e+bhnQBgRGvc9R7s9CKzyAquUl4qvqia859vaZjtzl9t6J2hu6Plh/jClChMGFUSFwBpbgSWlfEwI8ZiyqZRydyHE4UTULIS42LKsq+MSWQ0usD5ERCy03vRYpojo40Q0lYgeamlpmb906dLXRvu5ivuNHgEILI11WIHlN89YiJ2xuOfoTcttd4LACiew/PlXKrm93Eo9vy39hUi5VhZ7rVgk8R8Wc8qjFSWnKyhMyPcu10cIrLEVWER0kW3bV+pzxDTN93piIe267uH5fP53cTwPGlxg7dPU1HToihUr/q5YdXZ2Tujp6fkfIjpeSnms4zhBHsM40KKNBBBoGIGlBEfhe/kXRPI2InEVEe1DRANE9LA7MPDpFRfuU5zoR179t/cMGqmHpaSXmuTgdFekLpeCPu+zx5thw49hxM6RX3vxnYOu+02SYi4RpYmohyTd0d874QLrsl03q3vnLnm5rWmHvosEEW+LsivniRW6/LgUYsHyhVN+ofpORJP1/kqiNRxODeqLEo5E8jQicSQRzSmkrEwsetykvHDZoj2+Q0IMuf2nX/psS3rixGuFENyHNJF8jYT4b0lyFyHFCWG5jHR+Q2CVF1ilvEDlvEOlbKJCduVEmV7jyl/MtFS7Srj5c8HiElh6HSx/HSnuk15XKqn/V3W8xroOlhYi3E5geT94vkZEXyGio23b/rFnc5HL5WZIKa8homnea+sMwzi9u7t7W3Kcd8yePXvPVCrFezXx86eZiH4jhLheSsnP6qEcrFL90EJvw4RLZ2dnavPmzccJIbjC7oGe2QP7MGvWrJ2ampr4vP/wnq8vSym/0dbWdn1XV9dbPiF0tjfeXaWULwkh+Jl4qJRyVrkcrFL9VG2bpnkhEV2hC9lSuV3ZbPZgIQRHQLpt2x7aniGIJRFdTkTn8n30fLaAMXPI977BwcHFq1at4pAljhoRaESBxahYLTwhtoXs/h8R7UuC7P4dtsznnCS/wOo3jPcJQQcJKU4lkgcKKW4lQb8fHBhYqkRZOf6VBFbHVS/tToabJ0HvJyF/TpJ+JUlkBNE/8Q4om3t7j1p76f69LGzaWlr4wWVKoj8Kknki8QEiOrRQT7FPkOzse2viz5t32HqckOJDUshTiMRTUsj/FmQ8s2zhlGVlBNanCguTOB+LxdxvSchWkoLDmoPDBJOUouPaF+8rnMP5GBs55CmJmgTRwURyIpEYgMAa2aexkocmbB0sf4K76lWp10v1ulyo0X9NKY9UVIFVSnhxO5X4oA7WyOZfqatDCiwWHUfatr2M28nlcsdJKe8gohcLoa/vSyl3FUIc54mcebZt/5zPa29vn+K6rl3I8eLn2bqCB+dPRLRHYeP26Z7Y+pkSBREFFgu8xVJKFhfPSimX849Hrw8TpZTHOI7D96X58+fv3Nvbu9TLjVohhPi5lPII3l2KiL6XTqdP6+rq6uPvD9M0eYfzL7DwI6KfEFETEWWIaKeCiHmjWoHV2dm5Q09Pzw+JKCulnOs4zmpPvAYmz4IjKjUAACAASURBVAcJLI/lGtr2/aGz/KTXz3WKpW/MzOFhb/wmL/Z1XXd2Pp9vmEVetflkVN9qIwqsQSHlZx44f8/7GcsRV/59H9lk/K8kmiQNOXvFeXv+2i+w7l+8NwsxqkmI8G3B0iGJzl++aI/r+F7bxNTEZUTiMCnk8csX7rn0iGtemiXJvZ8E/W5zb+8MFl1ev74iiK4hEsuXLZrCwof7GrgQoIzAmlkUmW9OOE55zOYteXGxIHklkbhz2aIpny62e+2G+UKKuyU/rAYGZiuB2fG1lz5Igy4vJtgZAqv6D1wYARFWYJVKFC+XQB7U8yger3LCKKjtUon45RL0IbC2kRztVYTlBJYWIuQ8rBmWZT1tmiYX7uLFQk+1tLTMUflEmUzm44ZhcO7Rqo0bN56wfv36ftM0OW/rfCHEFa2trZd1dXUN+gTaL6sRWJoAeUzPacpkMtO8PjyRTqfndXV19ZqmeRMRncqeecuy7uT7ayE7Flo527YfNk2Tk9P5WfdEf3//vDVr1hS/HzKZzP6pVMqRUr4zpMAKysFiEbR3IbJyoW3b16pctigerIgsO4iIvwtvsG37HOXUzeVyF0kpL5NSLnAch7ngqAGBhhNYQSsP/cJpNAXWvKs3/JMwxEPFMNtg6pP6isWOa17oJCF/QMK4fdnCKadpYc7f6gKLxdjO73jHXka/8eaPL5j8QpUCa7sVl0Fi7IhrXvjPYrhUisXLzp/Cbv+ho1oBWu28RYhwG7lKgqOUIIvKvVThT70dPXE9SvtBKx2rHRc8WFHIhz9XCawySe5cUuMzlmXdw616oS7+kj7JcZzvqztNmzatefLkyewF/1fXdQ9taWl5zVtV9y4lztS5QTlYUTxYpmly2PJLruselc/nV2ijZS8U9ynDOWOpVOo1KeVP2Svf0tKS0ZPLTdNkL9pKIvpaYcPyS0uNyxtzxTINZVYRFrsnhPirlPL/s22bvVDFI6zA0tqeKqX8pOM4T4Vkeb0msFhY7vDWW29NMgxjc9JLY4Sfwck7EwJLDk6vpQdLE03PcShPnwKGK97NYT5J4qecP+XlX63yVig+J0jeLQy3a+m5ez2u50jVUmCVE1FJEFiogyWH6kYFeap0PlEfNyywdtlll+3qUvnrXqm6XFHb1+uWlfJgoQ7W2/YdQw9WkGn/7CVlP+4TBez54R9iQ1/03vsLOD2DPT3Nzc1/L1XraoQCa4Npmhxum1Ep8V7zdP1fIfeK88D0g/O2zi8Iwgc4z6lcraswdbDK5GBxOPNDUsrbiWgvDhioEGpYgVVuUUDQe1o4kRcp/FRK+T1OS3Ecp/hDHUdtCUBg1VhgdSx54Qwi+nY5M6oEdT4nIMmdvbqvSSmW9Gyd8vW1lwpO2q8mRBjKg5V0gcVjr6YEQW0/RtFar9Zz4/dUxRUijJKzFXWFIkKEledGUvYiDPIczZs3b7f+/n7O3eEFQ7Nt2/4tj6iSl8Yb9eu1FFjsffE8Y9ut1vNTL1PjSz/17hoLrOK9MpnMbMMwOBfsftu2OTVD1kpg8f0Cktz55T8JIb5oWRaHeGOra1Z5to+vMxItsDiBb9nCKTP93hvaltfE7tVDVD5QuUTzMQ0RfvXFucKV9xIJW+VPhZ1ic5ds2NcgOoZIfIkfcIUE0huXn78n/xsCy6vkHpZlks6LS2AhyX2bVUsJlCTZvFxfkiywuN/ZbPbTQgj2utxq2/bpKo8nrPcoqtclQogwtAcrl8t9VErpCCHusiyLf/SWPGrowVICax/DMLh6/V+0vLNQSe5RWfoGyR60vVzXnS+EWEyclyzliSgVUbsnRSIFllaKYDOJpk8uWzh52FLSjms37klygFd27JQS8pP3L9zzD0kVWHO/uuHDwhWrBMlN/hwsv1mLVdgFHUSDZC9fvOcf1fuqDZK0gctKcEiziiT3UB6sjiUbvkkkvliocr9o2aI9vqr3MQkhQu4PPFjbrFIqOT2KR4rb0TdgDtrTUM0Bdb8om0eX8njFVaYBAiu+L4cQwuYDenK3l/90tj8Hy98jzdu1txDiMMuy/jb0bAvYKidEP4Y8VmFzsIQQvYViqfyd8Td/Dpa/v1oO1nZ1qkYYIlQCixPw2XP0y3Q6PZ/LQ4T1YGUymR0Nw+B8sQPC5LPxgoNUKrVnX1/fgypZnzuh5Z0Vw6LxzSK0pBNIpMDKfevJic1vtDokiFdcfHvZwikLhrxY27xXHEP/PEn6Sf+OW7JceiFGgfVxaYhjl583RU+YLDtryt27OJa3WpeSpKwQ9NUHzptyvhpLxzX/OJDE4LWGMXjF0vP2fuyIJRuukiQWk6Rbli2a8nl13vxrXzjYldLhkgwT30rN4P0FtdyuYV6+cnWw/Kv/gs6df80L011BvAT7eX0bIawijO/BEZcHq5TAUuLFX3uq3Aj0QqN6xfaRFhot1cdym1RX4jNsL8JC/ZJSdaR4vKiDFX7elltFmM1mjxVC/IDzlNTKQC2v6a+u687Rlvuzp4RDXzu1trZ+m1cMmqZ5FhF9g2tVWZbFNaCKYSmtzMPQKkJvBSALkF97KwCL9alM0/xYodYWl2HYogp4llpFqJ3LIuaoZ555ZmC33Xa7VQjx71LKsx3H+Zbqg1dT6oJUKvX1lStXPpPNZv+lIAQ5QvIn3+rIqKsIAwuNbt68+etCiDM5d822bfYkMYeFUsolhTI6Z9u2fb1nNb0ExT1KCEVhmcvlbpZSflZfOcltqzClEOJ7lTx64WcQzvQTSKTA4k56X+j8YdqHSG4gElw5mPdy4tof+xUFQMqYt+zc3Ys5AXEIrCGBQ/RXIrHeMAYuZ+FTadpUrIO1rcRBcSxS0v8ZQi6TZLyPpJxNgqQgceIDi6Ys1+plfYDrYBGJnwiidxK5M4jEjlLQl5cv3KOYz9V+3YZ3NQ2Kn5Kkd5KQv5JScKHRS0YqsLzw6zYBS7RpeB0segfX0kKZhkozovz7lQRE2DINpbxA5UoglOuZ7skKOi/qVjncRqk8sXL1tCrxwSrCkc2/UleXE1he/SZ+hh0ipexwHIf3JOSVegsLtZe46jvvq3eHlPIvXg2qYbWltHpMh/lqN/HWMXw8rsJl3r24HiDXnSrWedK26+ECyX/RKqSXq4M1YBhGR3d3N7dRLLNgGAb/cObvkEek5NQN+ueAul16m/46WCwMm6ss08DdONi75+8GBwfblSjVSl7sWKhTxbWxXiWiDxcKgr6/UEDUIKJifhg3UIbldjXFtNISB3C7Qgi22we5BhcXsTYMw+zu7v5VbWYUWk2swGLTFKufD8qLuVyJVrmci192pVLi8vvPnfIPZcI4BFZR4KTcu4noUyRpi2uIo1YsnDK0lLbUdKkksIbGMryS+1aS9Asp6AvLF+3BK1uKR+c3np/U25e6UZDIFdKMeI9DruT+tJDi0gcW7X6vno/WsWTDqUT0VSKxMy8zXrZoj7kjFliqRtcOLZeTlKdua3tbJXeSxYJ8B0FgjezBUUlAhBVY3AvVlr/EQtQwoRpRnJs9KwHIbVczplLXQGCNbP5VI7D4mlwul5NSck2lB9kr5FU+91dy5++Uv7KnqrW19U5V74qv9zxF7KU5VlVyL1V9PKBS+VNSyiuFEPxd8EF9C5qASu78zFw5MDBw1urVq/+qj7dEVXNrYGDgHP1crz7WF6SUC4UQu2uV3HeRUn4xpMDyb/bMXeGCrHcHbfZsmubMQl4Ue9ZYAPIYHirU3Pp24f43Fx7LawMquQ9jGVQVX+N+NRdVFaL4XcGV3B82DONcf7X92sys8dtqogXW+DVLAkeuFhZI+ogg48gHzt+9WIG4lgfqYG2jWy7nTHmI/PsDVhMm9NtypLlupbxUKhxZKperkgCFwKrlpw5t1yuBTCajkuef8UK2LKRwjCEBCKwxhJ/EWxcrzO8w8X+ES12qGj7384glL86TJO8s7Gf4QqVk/bjGFSSwxkMdrG9+85vDEKq6U/7X+aRCYcTin4MPPphOOOHtXFX2RN10003FBPYzzzyzuHFz1KPcfSu19eijjxaT8Pnw91v1mRPq+Y//KHVf9fqwHCwpafH8bVveFffyk2/XkeLX6uH/pfo/2nWwKtkU7yeDAIf9hBAXDgwMnKclruthzWtVblcyejx+ewGBNX5tHzjybSs4OU9BTC2ktq0nkj/T9kMkQfS5BxbtwcXqan6MZw+WEgalBKV6/8knnywKKT70QqH8vhI57Cm6+OKLiwVE9XYr/V8JGr1AaNjrlfeKRR9vIK2ue/nll+nyy3nbuO37q/pT6r5BAovbQZmGmn8UcYMEEchms3OEELzVz6AQ4gEvR03tqfiEl1fFoUgcY0wAAmuMDZDE22vFTnnH+cmFfbO4uOnjwpBnP3DenrzdxKgc41VgRfFgsSHYU8Riyu8RYu8Vv8chOb+HK4wBq/VgseDjeyphp99Lea/Yo8aetaAjigcLAiuMJXFOoxGYNWvWvk1NTZdreVW8X+L3gnK7Gm3s9TQeCKx6stY462slgVXvOEolcSuB5ffohBkve6pY2PDB17PHSIUK/QJMta/a9f/fL3Qqnc/vq/IL3AfOC+Otd9Tx6quvFlcVhj2U50ydX8mDFbbdpJ5XKrfMtm08p5NqNPQLBMoQwAcX0yOxBMa7wGLDcGjtrLO4hFC4g4UNe4aUyOLrWdiosFw2m+XVYEONlQr58Qm6wPKfpxrQX3ccp5gPxofK+9Lf/8///M+iZyvswUJTv15xKFUHK2y7ST2vmEPGwtjrIHKwkmop9AsEwhGAwArHCWeNAYEggaUXxKzXX/ZqXCo/SaFVq+f0ECGP18uxes627f1LmcE0Ta4NxzVu9gtKHteTzsuF5/T2o4QIVVhQF1d6WyqMya9Vsptpms/yOHRvnC74dIH1zO+20H9f8EzxVpXaHYMpHOqWaj4c88V9aNrMtz1+EFih8OEkEEgsAQisxJoGHVNfPCVI3G7b9sn1SMk0TRZCXBQwysF1cGaUu6AgrC7l3HE+R3mq2AOkDvZkqXAhe7hYiH3kIx8Zet8fAlQeo+uv31ZYOihEyEn2d999d3G1Ird5/PHHD61YVOezuONzvGOGbdtrK4zjNiI6KQqcgiBr2PlQr8Ixov1wOgg0HAEIrIYzaeMMyDTNoC/a5wpfvuzNKSs2kkzB8zaxEAorIkKLB11k+T1AzEQv38D/Z1HEnrSgMg7lPFh6Ar1qRw9NKv58ngpPcmH3QgiRRWDZw+PDtmevHP8pdzT6fKgorCvxxPsgAAJjQwACa2y4464gUDMCSmSxePrCF74wlI+lix72Kv3yl78sCi4lkFhkTZ06tXg+/7niCt4yjuiiiy4qnqfypzjXSh18HnvBgupZ8TWcd+XdA0KhZhZHwyAAAkkkAIGVRKugTyAwQgIqj4mb4bAdl2nwHyx8WGg9/fTTkZLPlSArJaz4fRZjLK68A+JqhPbE5SAAAvVHAAKr/myGHoNAKAJ6iJVzslhkqdWFQWKLRRGLLRZe6o86X3m1uOxCuXa4Xd9qQYirUNbCSSAAAo1GAAKr0SyK8YCARkDPyeIQIHuzSomskYJjUcbJ7FophlA5VyO9L64HARAAgSQSgMBKolXQJxCIkYBpmpxMz0n1xYRx9kBlMplYhdYPf/jDYrhROyquFoxxiGgKBEAABBJHAAIrcSZBh0AgfgLeyjyuLzV0cNiQk9p33XXXYsX1SnsT+t/nJHkOKfqEFbe/v23bvLoPBwiAAAiMWwIQWOPW9Bj4eCOg6opxqNBfUV2tIGTBxYeee6XysbiOFh9Booq9YkpooW7TeJtZGC8IgEAQAQgszAsQGCcElMD6xje+URRYLJSqWUGocLGoYs8XryZkQXb22WcX34LAGicTCsMEARAoSwACCxMEBMYJAV1g6Xv8sWeKBdczzzxT3ByaQ4GqPpaq0M5CikOJfB17uw444ICh/6vQ4TnnnAOBNU7mEoYJAiBQmQAEVmVGOAMEGoKALrBqMSB4sGpBFW2CAAjUKwEIrHq1HPoNAhEJKIH19a9/vXilf29Bf3NR34cHK6JBcDoIgEBDE4DAamjzYnAg8DYBeLAwG0AABEBg9AhAYI0ea9wJBMaUgN+DFXdn4MGKmyjaAwEQqGcCEFj1bD30HQQiEIDAigALp4IACIDACAlAYI0QIC4HgXohAIFVL5ZCP0EABBqBAARWI1gRYwCBEAQgsEJAwikgAAIgEBMBCKyYQKIZEEg6ASWwrrvuupp09Stf+UqxXRQarQleNAoCIFBnBCCw6sxg6C4IVEtA92DphUaj7kFY6nwIrGotg+tAAAQakQAEViNaFWMCgQAC8GBhWoAACIDA6BGAwBo91rgTCIwpAb/AilpI1N95//XwYI2peXFzEACBhBGAwEqYQdAdEKgVAdM0nyWi/RYvXlzcpDmu0KBq55prrlF7GO5v2/ZztRoH2gUBEACBeiAAgVUPVkIfQSAGArrAmjRpUgwtDm/i6quvhsCKnSoaBAEQqFcCEFj1ajn0GwQiEjBN80Eimn766afT1KlTt9uL0B/yi/p/eLAiGgSngwAINDQBCKyGNi8GBwJvE1AC64wzzigKrLiPm2++mZ5++mludoZt22vjbh/tgQAIgEA9EYDAqidroa8gMAICpmneRkQnHXfccXTQQQeNoKXgS++55x761a9+xW+ebNv27bHfAA2CAAiAQB0RgMCqI2OhqyAwEgK1FlgsrlhkFcKQa23bnjGSvuJaEAABEKh3AhBY9W5B9B8EQhIwTfMkIrqNvVfsxarFce6556pmsZKwFoDRJgiAQN0QgMCqG1OhoyAwMgKjIbCQ6D4yG+FqEACBxiEAgdU4tsRIQKAsAdM0pxPRg5zgftppp9WE1qpVq4j/FOpt3W7b9sk1uQkaBQEQAIE6IACBVQdGQhdBIC4Cqpr7+eefT1wLK+49CV955RX6zne+g3pYcRkM7YAACNQtAQisujUdOg4C0QmoYqPswapFqQbu0b333qtWE15m2/al0XuJK0AABECg/glAYNW/DTECEAhNQK0knD17NmUymaIHSx1RC4uWOp9rYbEXyzuQ7B7aOjgRBECgkQhAYDWSNTEWEKhAQOVhHXDAAcQV3eMOEar28vk8rV69mnvDBUe5Lhb2JsTsBAEQGFcEILDGlbkxWBAgUmFCzsPiTZ9rdfCKwldffZWbR6iwVpDRLgiAQGIJQGAl1jToGAjUhoDaMqezs7MmFd1Vr3k1oefF4pcQKqyNOdEqCIBAQglAYCXUMOgWCNSKgGmanHh+CRccZZHFuVSlDhXyq/Z9LVQIkVUrg6JdEACBRBKAwEqkWdApEKgdAZWHxXdYtGhRTcOEfI+urq7iqkLDMP7muu5hyMeqnW3RMgiAQHIIQGAlxxboCQiMGgGVh1XrMKEa0JIlS4r5WBBZo2Zi3AgEQGCMCUBgjbEBcHsQGAsCKkzIqwlrVdXdPy4lsrzXeWXh7WMxdtwTBEAABEaDAATWaFDGPUAggQRG24vFCHyJ7yyweIUhSjgkcH6gSyAAAiMjAIE1Mn64GgTqloDuxfrc5z43auNYv359cXWhV8KB7ztMaJmmuR8R3VZ4nf/mP+UOFmdca6uuhZpni88EjPc527b3HzXj4EYgAAKxEYDAig0lGgKB+iPg92LVqvCov13es3DNmjXEVd81oVUUSrzCsSCaeGPqKMda27ZnRLkgKeeapnmSJygDu2TbNp7TSTEW+gECEQjggxsBFk4FgUYjMFZeLMXxmWeeKXqz+G//wV41zhFTB6945OOQm62h17a+/BI9diHrE6pbT4+qS/a+s66ltvd8cGhs687IFf8NgdVonzqMZ7wQgMAaL5bGOEGgBAHdizVt2rQx4cQCS//DFeYXLlw4rC9BAotPUEJkTDoe40114aiPCwIrRshoCgRGkQAE1ijCxq1AIIkElBeLRc2pp55KkyZNqtkehWFCkLyFDx+86lA/X71eSogkkW2UPkFgRaGFc0Eg+QQgsJJvI/QQBGpOQHmxZs2aRfxnLA/lqWKBpR+VPFh+gTKWY4hyb+WBg8CKQg3ngkDyCUBgJd9G6CEI1JyAt3LvQV7FNnPmzKLI4i102IOkjtH6v9+Dpe5fyYMFgVXzaYIbgAAIRCAAgRUBFk4FgUYmoEKFPEbOf+KQ4Vgc8GBto44k97GYfbgnCMRHAAIrPpZoCQTqnoA/H2ssRJbyVF1zzTXDeMKDVffTq+wA2tvbpxT2qlxT2CKzt7m5Obt8+fJNjTTiXC63QEr5dSI607bt/2qksWEswQQgsDAzQAAEhhFQ+VgqVDjaeCCwxsaDZZrmUUT0owr2vtu27RNqMSc8gWUT0RstLS1zli5d+lot7qPaNE3zQiK6gohellLOdBzn8VL3y2azewghOIT+3sKfqhiYpvl5IrpeSnmy4zh31XJsaDsZBCCwkmEH9AIEEkNAz8c65phjqFzpBrXKr1Tnq3lfF1j69fBg1XaKKIElpXxMCPFY0N2klOscx7mltj0ZndY1gcU3vMa27cVlBNanhRC844BRrcAa6ajmzp2718DAwCNE9PyECRPaly1b1jPSNnF9bQlAYNWWL1oHgbokoOdjnXfeeaOajwUP1ph7sC6ybfvKupy4ETrtCSzeOcAloqellDMcx3nB30RnZ+cOPT09y4noU57AuqdWXrxy3YfAimDchJwKgZUQQ6AbIJA0ArrIOvfcc0dNZC1evM2RcPXVVw9Dol4vVc4AqwhHNoO0EGEogeUJjzOI6Cwi2puIthLRrwzDOKO7u/sJvTezZs3aqampibdA+g8i2pXDgER03+Dg4OJVq1Zt4HPLCYj29vYPuK57nSdymonoj0KIsyzLWlXYWqm41NU0TQ67tRPRl4mI+3WQEGKxZVnXBpHxBNZXiMghomOklCc5jvN9/7mmaX6isIEAbx/weyKaSkR5XWCF5aB5zI62bfvHep+FEMdKKY8gIt6Pckci+hsRfdG27aUdHR2tfX193UTE/dCPh3VPVkhGKgx8qRDiWSnlVZ7t3hBC3NLa2npRV1fXW+omEcZWZF9uHMpO3HZnZ2dq8+bNxwkheE4c6L23zjCM0/1zJ8y4Rjbza3c1BFbt2KJlEKh7AqZp8qbLxb1oOFz44Q9/eKh8gyrbEPffSkhxkrteaBQCq7bTKYrA8r54/6cgOo4lokeklHcZhvFPLFKIaMAwDLO7u/tX3OP58+fv3Nvbu9QTCJxj9bD3b5OInnJdd3Y+n3++lMAyTfNjRMQeJP6+uoOIBvk7moimFETCZyzLukcTK8exR0pKucUwjM1EdJ1lWTeWEVjnSinPFEKw0PjNxo0bj1m/fn2/dr4wTZNDoicIIS6TUnLeVrcSWFE4lBFYLO5Y4LxMRD8jorYCIy5GNyClzGzatOk3u+2226eEEO8peNAu93LGuEjc85s2bXqI+xuBkRJYm6SUTUKI//XE7icL+2G+q8B2SFxHHBsLrLLjcBznUY+ryOVyi6WUPBYWeWzbiUIItt1EKeUxjuPwPGHRHMr2tf1kVN86BFb17HAlCIwLAronS4msWg4cHqxtdEe7TEMUgZXNZk0hxDLepNq27dOVdyKTycw1DOPHQojvWpbFXiT+kuwgovuJ6Abbts/xzuUv2YuklCxaFjiOc1OQwNJWFrakUqnZK1euLG5aOWfOnAMGBwfZe/VyS0tLhhPiPQ/W8VLK77W1tZ2ue2LKCKwr+AtdCJEhoqP9ye65XG6qlJKT2/9MRBw2ZaE4JLAiclBJ9X4P1nZ9zmazJwshbi2IrW/Ytn0u97+UAI3IqCiwhBBPCiHmdnd387iovb39Pa7r8jhflFLOdhznlYhjY4EVahzZbPZgIUS+oL0fa2lpma8WM2QymWmGYbCn7ol0Oj3vjTfe2MlbVVrR9rV8Ho2kbQiskdDDtSAwTggEiSx/4VE/imrf93uwVLvwYNV2slVKctcT3Nm78dZbb01iL5GebJ3JZPYxDIMTsf+QTqfns8jRhNv1msDiMNGwNoIERDabPVoIcS8RXetPQjdN82tE9DkhRNayrF+oECF7fTRvSUloukeJiP7hhQFv1O9jmiaHP6/zPHN/8oTBMA9WBA6lBFa7v8+aCBm6VymBFZGR8mANCwN3dHSkvTDkPk1NTYeuWLHi7xFtXAwRhhmHZ7cvua57VD6fX+HzFnKINuO67uFCiPeGtX1tPxnVtw6BVT07XAkC44qALrIOP/zwYrX3MHsLRg0hXnDBBUWunIOlt69eRw5WbaZdiDINw8oTcF5Vc3PzmVLKU4hoXy8BXHVuKD9I87BwiYOfsoeJiGx/QnmQgNBE0PWFL3AVYlL3ONILURY9QiMRWOl02vIS2fdWye5eaJM9LW38GhHt4xdY3JGwHMrlYIURJmVCqEq4hWEUWmBFHFtYgcUh1x8S0QwWUfl8/nelZnMU29fmEzHyViGwRs4QLYDAuCGgiyyuk8U5WXEXI0WIcNt0SnKIUMur+mhhe6XbpZT3NTc3/6Gvr2+KYRgcRntOT8AOSHLnIbJH6IsqUb2EwCqGnip8wEYssDyBxvlj31XJ7qZpTieilV5oc3GQVykKhxoKrCiMQgusiGMLJbCCPGVlBFbocSX1AQyBlVTLoF8gkFACnsji1U77tbW1DRx77LFN+++/f2y9VZ6qq67ivOO3D3iwYkMc2FDEHCxODOfk8bNt22bPSfEIUUqAc6/2cl13Pq/wI6JJUsoTHcf5UQmBdSkRcUJ0h0p8rvCFvF2YKoSHpCjQ9Hwr13WPMAzjG3peVpDAymazoTnUUGBFYRRaYEUcWyiBxQsVIniwQo+rtp+M6luHwKqeHa4EgXFLwPt1zysM92MIXIyUw4Y777xzcZWhOvyFRsP8PyhEyO0hB6u20y2iwLqjUIyURVIx/0n1TMvB+ovyYGUymY+nUqk9+/r6HlyzZg2vlCseutuQBQAABwFJREFUmofoAV6VV0JgsVeJ51nZQqBee4Ff8mEFlvflX1wxWEieX+Ct2Fu3cePGE3ilXgmBFZpDDQVWFEZRBFaUsYUVWGx3zp2rmINlGMZBYW1f209G9a1DYFXPDleCwLgn4PdmzZ49u4nDhiM54MHaRi/JIcJcLrdQSrmE6xhZlsXbzUhOit68efMtQgiudTWUg5XL5W6WUn5WCHGyZVl3amJsNocThRDf4xWHJVYRvst13dWFPfzSnETtOM6v1fW5XI6ToQ9ta2tb4iXTj1Rg8Zd/seZVoRzDgBBiRz0RO0hgReEQo8DaIIQwLcviMhS8AjAKo9ACK+LYQgusUqsItZIMv0yn00e98cYb7wxr+5E8b2p5LQRWLemibRAYBwS8rXXYy8A5K8W8LPZmVZubBYE1tgIrzFY52rL+3Yno51zPiIi4ltLORNRSqKTwS82DtX8qlXIKye0HFOpfrfb29PuglHIuEfWrmlllVskdK4Tgmlt8dEkp17PAYCcYCzm11H8kSe6q8KdWtX0mj0GVgOAbBwmsKBxGKrC8vnF+G/eNRedP2trarmdxmc1mwzIKLbAiji20wGJPYZk6WFxDraO7u3udxzzUuJL6mIXASqpl0C8QqDMCpmlyqIIrMxfDhpyXxYnwHDaMIrYgsMZWYFWYdkMrCefMmfO+wcFBrtV0CBfF5IRwIcSVUkp+bZIQ4jDLsrgiOc2ePXvPVCp1NVcrF0KwCONK7g8bhnGuqtwdoZL7RK9e041KYPA94hBY3pe62nfwK3p+WZDA4vPDchipwOJ7ebWi2AvIKzJXcy5bPp9nluzJ0qvdl2IUWmBFHFsUgRVUyZ2Lu64cGBg4a/Xq1X/V52CYcSX1UQmBlVTLoF8gUIcEPG8Wiyz2ZhWF1r777tv7kY98pIUFVxihBYE1NgKrDqcbugwCiSYAgZVo86BzIFC/BPT8LDUKFlkqGb6U2LrwQi7rQ3TllcP3G1avow5W/c4J9BwExhMBCKzxZG2MFQTGgIC3WkyFDoteLT5YbPGfAw44gHbaaSeaNGlSsbCoElJcpkEvNAqBNQbGwy1BAASqJgCBVTU6XAgCIBCFgCe0OHRYrKHlv5Y9Wpyv9eyznC8ND9ZoryKMYkucCwIgUJkABFZlRjgDBECgBgQ0wfUpT3ANE11RQ4Q16OKoNlkq9GnbNp7To2oJ3AwE4iGAD248HNEKCIDACAl4CfIssh5UHiw9RHjRRRcV71BKiIzw9mN+OQTWmJsAHQCBWAlAYMWKE42BAAiMlIBpmhwj3O+cc84ZtuowKAdr859/S3+4fmHxlvXq6TFNU3L/D/iPs2nyx2YP4UOIcKQzCdeDwNgSgMAaW/64OwiAgI+AaZpctJRrakU5brdt++QoFyTlXNM02WNXLNIadNSrcEwKX/QDBMaKAATWWJHHfUEABAIJaJXhOVy4XTK876LnCmLsOdu2Z9QrTq12WJCoXFvPY6tXm6DfIBAHAQisOCiiDRAAARAAARAAARDQCEBgYTqAAAiAAAiAAAiAQMwEILBiBormQAAEQAAEQAAEQAACC3MABEAABEAABEAABGImAIEVM1A0BwIgAAIgAAIgAAIQWJgDIAACIAACIAACIBAzAQismIGiORAAARAAARAAARCAwMIcAAEQAAEQAAEQAIGYCUBgxQwUzYEACIAACIAACIAABBbmAAiAAAiAAAiAAAjETAACK2agaA4EQAAEQAAEQAAEILAwB0AABEAABEAABEAgZgIQWDEDRXMgAAIgAAIgAAIgAIGFOQACIAACIAACIAACMROAwIoZKJoDARAAARAAARAAAQis/7/dOqQBAABgGObf9UwM1sBBczAfIECAAAECBAjMAgJrBjVHgAABAgQIEBBYPkCAAAECBAgQmAUE1gxqjgABAgQIECAgsHyAAAECBAgQIDALCKwZ1BwBAgQIECBAQGD5AAECBAgQIEBgFhBYM6g5AgQIECBAgIDA8gECBAgQIECAwCwgsGZQcwQIECBAgAABgeUDBAgQIECAAIFZQGDNoOYIECBAgAABAgLLBwgQIECAAAECs4DAmkHNESBAgAABAgQElg8QIECAAAECBGYBgTWDmiNAgAABAgQICCwfIECAAAECBAjMAgJrBjVHgAABAgQIEBBYPkCAAAECBAgQmAUE1gxqjgABAgQIECAgsHyAAAECBAgQIDALCKwZ1BwBAgQIECBAQGD5AAECBAgQIEBgFhBYM6g5AgQIECBAgIDA8gECBAgQIECAwCwgsGZQcwQIECBAgAABgeUDBAgQIECAAIFZQGDNoOYIECBAgAABAgLLBwgQIECAAAECs4DAmkHNESBAgAABAgQElg8QIECAAAECBGYBgTWDmiNAgAABAgQIBOn46dSZl24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0225" y="910347"/>
            <a:ext cx="11526430" cy="5782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chemeClr val="bg1"/>
                  </a:solidFill>
                </a:rPr>
                <a:t>Github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 Copilot + VS Code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data:image/png;base64,iVBORw0KGgoAAAANSUhEUgAAAlgAAAFfCAYAAACSi7L5AAAAAXNSR0IArs4c6QAAIABJREFUeF7svQuYHFWZ//+e6plkkOkBApFwFQjquj91XYOgIpqQpLt6kgzhMrDAusJfEFCiAkJCuN+Dooiwgru4gAoIgxJymarqJEtQUINGQVxvXBUNYMItE2Aylzr/fjt1hjOV6u6qnuqZ6p5vPU+eJN1Vp875vKerv/2+73mPIBwgAAIgAAIgAAIgAAKxEhCxtobGQAAEQAAEQAAEQAAECAILk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VgPMgenTp7e2tLScSER7NzU13bJixYq/87Dmzp2718DAwCNE9C5vmBfZtn0l/7uzs3PC5s2b5wshPiKEuM2yrN/XG4qOjo50X19fNxF9wuv73bZtn1Bv46i3/nZ2du7Q09PDnM8iogOJaCIRDRLRc1LKfCqV+q/u7u7H6m1cen/b29s/4Lru17y5tSMRvSGlPMZxHDtp42qEz3KtmGYymWmGYfybEOKR1tbW5V1dXTxPcYDAqBBoeIEVIDICv4Sz2ezBQog8Ee3kFyOjYokqbzJt2rTmyZMn30VEx3hN/N4wjJnd3d0vlhNYpmleTUTne9f8g4hm27b92yq7MSaXJUVgBfTDz2NIfBiGcVM9ilk1oNmzZ++ZSqW6iOjjZYx+sm3bt4/JpIjhprlc7jgp5R2ecNRbPNq27R8H3WIsnzNxf5YDnoVRqJZkFKWROM41TZN/eFlE1EpErhDiy5Zl3RhH22gDBMIQgMDyKNWrwMpkMjsahrGSiD7lDWWj67qH5/P535UTWNls9g4hxH941/RLKTuS+Ou83CSuI4GlD2NQCHF1a2vrlV1dXX1hPqRJOccT8zcT0WfL9OlNIppj2/bapPQ7Sj+y2eweQogHiei92nWbhBBvuq57WqnPyFgKrLg/yw0ksDqI6H4iMtiWQohbLMs6I8p8wLkgMBICEFh1LrC4+6Zp8oPkNiLaUUp51aZNm5asX7++v5zA8lzn9xDRfoUwzw/S6fQZXV1db41kMtXiWtM02Tt3vNf2wxMmTGhftmxZD/8/wQJrKxH9QwghXdedKISYrB7ymqD9d8dx7q0Fs1q1mc1mDxRC/ISI9vDu8TMW6ZZlPc3/z+VyPM4PvPXWW4+uXbt2i94P0zQvJKIrvNf+0tTUdKgKZdeqv9W0m81mTSHEMiJq9r6UL7Esi/sty7U3lgKr3Ge5Gu7t7e0fcl33B0KItBqzlJK/K96pefWG5rjOpZwIrcYeEZkPpUDwdfPnz99569att0opjySiP7iue0w+n/9j3P1AeyBQigAEVgMIrFLGLSew6uUjUacCa5gQ7OzsTG3evPlUIcQ3tS+oZRs3bjyGhXC92CKXy31USukQURv3WUp5XFiRWM0X/VhwMU3zqIJI/JF379ellBnHcR6t1JexFFjl+hYX94AfM8PmeCU+tXi/EZ5vteCCNpNDAAILAis5szGgJ40gsHhYuVyuTUrJCdIf84Y55l9QUQ3vEx98eeh8m7i+6KP2Oer5EFjBxCCwos4knA8CRBBYFQRWwIPlooGBge81NTVd7iWW8wqjl4nojt7e3ks4NBLmYeT7wnlZSjnTcZzHuTvs8diyZcsxUsqvcMjF83q8QUQPG4Zxbnd39xP65C0lQiokuQeGbKoZr94Xz1tzXCE8dom3wozffkoIcbHruu8RQjA3PsoKDB8f/2e16FmYOHHiH/yrCFOp1BWDg4PsKeKcNF7d9rfCwoXr0+n0zUEh0FmzZu2bSqUuFELMI6IpnAxLRH8lohtLXePvTBh7hzknit1Haicew6xZs3ZqampaRET/RkT7emHMFwv5R3cPDAxctnr16tf5vBA5OUVb9vX1zfZ7f4QQe2uvBT1zh0SatjrxbC8HKsWr94jot0KIr0ZdBcar63p6eo4lIh6jWu3I7f2C8+Asy+Jcq2LoL0A8+vtadr7G4cHyfY7ZBmc0NTXx54hzJXf1WNw3ODi4eNWqVRtUB4PE68DAwCFhuYf5Igwzf33tiFwuN0NKuZiIPsrpC4VFNRxW/I0Q4gKdvbourP1DLCop2mrr1q3v8y1cGppr1bL2+qrGdg0RTSuEvnme8nPmG0KIDVLKH3rnJTYUHsbmOGfkBCCwogssDpEc5D3w/Ba4PZ1On8bJy76H3lDiuSegeJn7UiLKeA2sSafT81gAcN5Ab28vr9KaVcK8/JA637ZtFhHqyyEwTykmgRVqvN64+Avt20R0si/niN9m4fIKEe1WQ4H1HBFx3gh/GfmP727cuPEMPSSXzWaPFUL8j/fwD8L9a9d15+fz+efLfdTCfPmYpsmeq+Va3260bfuLqt2odg+4Z2g78T3b29sPcV2Xc404r2a7Qwjx18HBwaPy+fz60RBYM2fO3L25ufk+reTGdn2SUt6zdevWU/z5XUH991Y78udCLf7wn+ZKKW9va2s7kz93CRRYvyyElHeWUr47YHwPtbS0zF+6dOlr/F7SBJYnbEs9B9Sz4KZ0On2uWugRxf5tbW3C98PKjyiqwArNmnPlTdNcSERc7oaFlf/YSESci8gHBFa5B+c4eA8CyzNyqVWEJX4t8bL7l6SUKV8CMyf25mzbfjigvaGl6/5kYSnlAsdxbvIeTN8p1BM6Sc09KeVrhmFsllKyaOBfgXxs8Vb98S9wfsDWUmDxLSqOl0/KZrMnFzwWt2riqtR1fHpZj0Amk3m/YRjvL3gHF2glAf4spVxiGEZPX1/fgzvuuGNfwIO21D2H5dMECJ7A66SUS9va2o4rt+IvYI5w2YtVRFTMr5JS7l5IDj9c5V8JIZ4cHBzM5vP5Z/n9auxe7bzk+2Uymf1TqZSjfXmz2NgohGAGu2tfHOubm5vNN998U06YMIG9EVyagWtfqeP6glZ7VEq5adOmTQ9NnjyZvYDD8pcMw+Bf9LxcnhON2ZvEB3t8L2bBLYR42LKsv5umeVNhYcDnvfffEEJ8X0q5zvPesEgqrgQrzMVhicxBz2jPE8LlFMwKnyNeWfZVy7IW5XK5vbx+HqyNkVdEspfiKTXGUjlzNfBgcddL2YVfP8lxnO97n//tvNGDg4MiBHf2uoQ6wvyI8Bpi785iKSV7qpXN2J4vu67bxqLRO4/HcIrjOLw4h0VLaPtv3Ljx2t122+1TQoj3FO7B91E/qHjRyP3KVrvtttu/hvRghWadzWZneIsguPRDuev4PQisULOrcU+CwPJsG0Fg/YUXsKmaUblc7kQpJT8kiquONLHEXir2WMz0bnGnbduf5lOy2ezRQgh+GPADaMi75avbwm3d1NbWdg5/uc+cOXPX5uZmbk/l8Ny3cePGE/iBX2OBFWq8AQ9gDnse6TjOT3n82Wz2MCEEL5lWD8NQOUhRcrBYuAgh5nZ3d/+Z71nKNv7aYVLKl9ip4zjOr/lhn8vlPi2lZKHINh0SzaUeAyFCFvqlPxdCHGFZFv/SLR7V2H2vvfZq8YnLUHby7qfXQNsihPi0ZVnsUWVmn5JSPuDVg/N/kesJ4Hz6sByscvlL5XKwAvhdZtv2pXwDTyzpn6OHXNedk8/nOdQXeGQymbmGYbDAYvtx/aPLWltbr+Iik56nkMeqPFvDasCNZQ6Wb65zePYE27a5kC6L4o8bhsH/Ltbp00sOlGMbV+5bWIGVy+WmSin5h98+nnGc3t7eY9jryLbcsmULr+pTxYB/2dLSknFdd9A3l0PZv1KSe8AzvVSIMCxrFoIsarmoMx9bhRCftSyLf+DK9vb290gpV2g/XCCwGlc7hRoZBFZ0gTWsUGmFMBz/2v+GJ7z+IKWcns/n/5HL5W6WUp7u3TqfTqfne2EKrhzNeVd8PC+EmKGWwHtfjOzZYjHHxzP8C9VxnBdqLLBCjddbKs5em128/l1j2zbnXxSPsA9o/6yNIrA4d0iv5J7JZPYxDIMr2auHfdH7EVBuYFhfs9nsJCEEj+XD3pfZIsuyri31iYoosLiZ37uuO1d5sEzTjGz3iRMnbilXxb7UvPSPjYiGhDp3zBOfHKrj0h8s8r/nOM5nvPlXE4EVUMvtZwMDA8evXr2ac+Fozpw5uxQ8Te/gfxfyj/osy9pUrmyCry7Un6SUM/hzouwXIGiLHuSAMY7qKsJq53qSBJZpmvozarsfJ6ZpTicirtvH9nzVdV3O2/ujr5ZfKPvHKLBClX/xaqQ9TEQHeHNp2GfHmz96NAECK5QMadyTILA820bwYIUSHNxsNpv9FyHEGs9rUyzAKKXkhN2hL2+fx0vPyyqGw4QQem0qPXwx9PBPgsDyanGpon7bFS4dC4FVRmQMq3XESfAc6lIfcynlDkIITozmEAQfZbfgqTQ2Tl7v6emZU0gk53wv5cGz0+k0Cxby5eOFsntQgr8uLkuN3Qu9/q+WJ1IMq/gecXpYdujLp9Iqwmo9WHzvXC63QErJeYUqrMQ5exu47tbg4ODdO+2005owddoCbHGvbducxD9UxyqTybxTCLFWCPE+T0APFaBMkAcr1Je+96VessbYGHiw9B+PQ6FgbX7xYgPeQaIomJUXtBr7j7bA8v+IVM9u/bPjexZDYDWudgo1MgisGgqsgPDGRbxXm5YX8IKU8pOO4zxVhRckaQKrbP2gSiKk1Gyt9lc9t1fqARwiodnfnREJLM1zoofmSq2ErPTBLbmCMozACpGw7r//qAgsLzR7gpTyW0Q0KQAC7wV4dVtb23UR8+G2s125ArUQWMHTL+zn1/d5rTSXhwRWNfYfbYFVLuSofcbhwQpj9XFyDgRWDQUWN53NZs8UQqj9r3ivw9WFX29f9W47VGwyIExSaQomTWDp21Jst11K2Ae0f9A1EljDttCoBHqkHizt4btdiM11XccXHqnUnREJrIBQbqX7jZbAKvaDE/63bNnyEdd1TxRC5LTyEfw2e7UusG17SalOw4M1PLF6tD1YvvBspbmlC6zI9h9tgRXw2dluz014sMKYfPyc0/ACKyDn5PHCzuqz9SRjNnculztVSvlfyvSqSnWl7Vgqfch9IZnXhRD8Bck1h/gY9gH15WZtMAxjhkrYVv3icBOv8tJ/xSchRBgQehq22itJAsvfV7WSzJ/Xk8vlJlqWxfsFlt0mJezYTNMcysnjFYZq/8dq7F7tvPSHx0qtkmShwylPnBheTiDqmx9XGyLM5XJ7eyve+FZvptPpVSocyHXKmpqa7tZWklZcHFEpB8vvidBDPdV6sEb6nOGBV/tjIkk5WL4flMNWO2tfq7yQZIJlWVxyhp+9Vdm/0rM3QpJ7qHCs/7NDREMLl7TPCDxY40c/VRxpwwss78Glh2b4V/Atvb29C716Ovxh5+Xnd2nCZyjBvNovMk0Q+Wteqbe2S2LP5XI5KSXnw3CBTE4w/snAwMBRa9as4VwGmj59eusOO+zAYcZD+vv7j1avJ0FgjdIqwucKOW2HWZZVXF5erW0ClvEPWw3E4YpMJvNhwzB4P7Yr1SqhCF6T7URALpf7VyklJ4+rBNmh8HA1dq927AFL4oetsvO+8HglGG8Gnler77zPUVxJ7sOSx31fhNt9KZumySsKueAmH7+WUs52HIdrqgUe5VYRep+h26WUR3sXx7KKcKTPmVESWKGT9v1gI/yI+KBXoqRYX82/stcrSXKKEOIMIcTR/AOyWvsHCKxhgidugeV9drCKsKKswAmKwLgQWAF1f3j8qsYM1zNR9aWKr+thiBF8kQ3NMt/KGvX6ditQguohedWP+UuAD32z1WVCiGP5V2ASBBZ3zivc+QNVsqJM/Sw+vaInwvuyX8jJ/gqaqgvGm8pOnDjxkWpW0nlfZv7Cn/zyJiHEm1JKTsBVBVH5/3MdxynWHAs6AubIsI1wffV/VBPftm37TNbR1di9ubl5QrVjD/o8aFz1zan5M3Ka4zhcsiKo2nmUMg3+sGyxNhIRXdfa2nprT0+PXreKSzBwsd2HvHIKndpndIhbKXtUUwerREX3SIJkJM+ZGgqsktwty1KpCxW/EcMKLC+Xyl8Hq1hjTggx4Kvn93h/f//MSZMmvVmN/QPSKtQz/RnDMI4aHBzcN2QdrFAeLO8Zd7CvzVK1yvh0JLlXnFmNfcK4EFhsQi8sxB6E95Yx6SBvodHa2nqlCsHFIbACygIMqy+k94d/Ybe0tNxCRMcHVENXpz7tuu5xXGW73IM5pkruoVdNekKBSw6wcFCrwVSfWbjynybvhVACyzTNYb+INVZHT5gwYVW1IsMTbxkpJf8iDaxm7gnEb6XT6UURE6srPTUeaGlpOUlV4uaTo9p9pPMyxOeBPVv3T5w48RStYnjVHqz29vYpruvyitp/9sEphpK9khq8irZYGqPEEaqyPl8btZK7ul+1IUJ1fQiufOp2z5laCaxK3CtNVPV+BIGl8ugu9LbJCap2zs2yB5JTJHg3AX4+c0mVyPYPWH04JGz6+/v3iltgeV6sL3sFaIuRBu3wP+MgsMJOsAY9b9wILLaf98uWq0l/wXvQs+equBy8EHazDMO4Vq87xdeM9IuM2/DXFgqqceWbXxyi+phhGBdzONCrfsy/Av9ERLf29vb+t75dSFI8WN4YOOR6rJSSK3UrMft/QogrpJScg8ThWD4qFoxUTNrb2w9yXfc/1b5f7G1hAToSD5Zqm/fja25uPlNKydv77Mf5bZ43h8XAVZZlPVZFDtZ2jwtus7Df4XohxE1l9tQLbfc45qW29xvbxb9XH+/9x6URYsnBYiBz5sw5YGBg4Catqj17sc5XnpQSe9GxN5D33uStVe4NU6pBwa8wvmF7EcYlsKp9ztRKYIXhHua7LYrAUu3lcrl/9kRW1vMIq30+f9jc3Pz15cuXcz2zoaMa+3slUE7zSj/wvpd8j98YhjG3Fh4sbWxckJc96//qeez/yvuvSim5HIvasWCoVmEYxjin8QiMK4HVeOZL5IhEZ2enoX8xcy8DEkTLlj5I5MjQKRAAARAgCnzGeQJRr2UYyksPoI1LAAKrcW07JiMzTXNRYWXahwYHB09bvXo1b0HBnsPUli1bLpBScqJyMXQYVKRvTDqMm4IACIBABALeVmdfGBgYOEntNqDV8fqutufoUAHbCM3j1AYiAIHVQMYc66H4NlBWoR3e7oTDglO0/v3eMIyZ3d3dL451n3F/EAABEAhLwLeQQaVt/I6IeJcNLr+jck+HrU4N2z7OaywCEFiNZc8xHU3IRNU/ua57TD6f54cSDhAAARCoGwLeZuG3F/K8jijT6X94G6hzYWkc45gABNY4Nn4thu6tJOTVZucQ0Qc8dzl7s57iPf/S6fRdURKVa9FHtAkCIAAC1RLwUh5mSinPI6KPeiVE2JvFdfpu6+/vv0mlR1R7D1zXGAQgsBrDjhgFCIAACIAACIBAgghAYCXIGOgKCIAACIAACIBAYxCAwGoMO2IUIAACIAACIAACCSIAgZUgY6ArIAACIAACIAACjUEAAqsx7IhRgAAIgAAIgAAIJIgABFaCjIGugAAIgAAIgAAINAYBCKzGsCNGAQIgAAIgAAIgkCACEFgJMga6AgIgAAIgAAIg0BgEILAaw44YBQiAAAiAAAiAQIIIQGAlyBjoCgiAAAiAAAiAQGMQgMBqDDtiFCAAAiAAAiAAAgkiAIGVIGOgKyAAAiAAAiAAAo1BAAKrMeyIUYAACIAACIAACCSIAARWgoyBroAACIAACIAACDQGAQisxrAjRgECIAACIAACIJAgAhBYCTIGugICIAACIAACINAYBCCwGsOOGAUIgAAIgAAIgECCCEBgJcgY6AoIgAAIgAAIgEBjEIDAagw7YhQgAAIgAAIgAAIJIgCBlSBjoCsgAAIgAAIgAAKNQQACqzHsiFGAAAiAAAiAAAgkiAAEVoKMga6AAAiAAAiAAAg0BgEIrMawI0YBAiAAAiAAAiCQIAIQWAkyBroCAiAAAiAAAiDQGAQgsBrDjhgFCIAACIAACIBAgghAYCXIGOgKCIAACIAACIBAYxCAwGoMO2IUIAACIAACIAACCSIAgZUgY6ArIAACIAACIAACjUEAAqsx7IhRgAAIgAAIgAAIJIgABFaCjIGugAAIgAAIgAAINAYBCKzGsCNGAQIgAAIgAAIgkCACEFgJMga6AgIgAAIgAAIg0BgEILAaw44YBQiAAAiAAAiAQIIIQGAlyBjoCgiAAAiAAAiAQGMQgMBqDDtiFCAAAiAAAiAAAgkiAIGVIGOgKyAAAiAAAiAAAo1BAAKrMeyIUYAACIAACIAACCSIAARWgoyBroAACIAACIAACDQGAQisxrAjRgECIAACIAACIJAgAhBYCTIGugICIAACIAACINAYBCCwGsOOGAUIgAAIgAAIgECCCEBgJcgY6AoIgAAIgAAIgEBjEIDAagw7YhQgAAIgAAIgAAIJIgCBlSBjoCsgAAIgAAIgAAKNQQACqzHsiFGAAAiAQCIJZLPZg4UQeSLqtm37hER2MuZOmaZ5IRFdQURH27b945ibj9KcyOVyx0opryKiqUKIJ4UQn+zu7n4xSiM4tzoCEFjVccNVIAACINBQBEzTPIqIflRhUHdHFUkQWOUF1qxZs3Zqamq6hIiOJ6IpROQS0V+J6MZ0On1zV1fXW9VOtFwul5NS3k9EbxCRI6X8Q1tb23UjabPavozH6yCwxqPVMWYQAAEQ8BFQAktK+ZgQ4rEgQFLKdY7j3BIFHgRWaYGVyWT2T6VSLHymEtHviOjXBc9Xiog+zh4nInqopaVl/tKlS1+Lwlydm81m7xBCHO+67lH5fH6Fen3u3Ll7DQwMPEJEz0+YMKF92bJlPdW0j2vKE4DAwgwBARAAARAgzYN1kW3bV8aFBAIrWGBNmzatefLkyXcR0RFCiFMsy/o+EUmPO4f2FkspLyeia23bXlyNPUzT5PanSyk/6TjOUxBY1VCs/hoIrOrZ4UoQAIEaETBN8yQi+gx/OVS4xXOFc9YS0WW2bfO/6/IwTfNSb7z7+QbwnG3b+4/GoKIILO3cS4UQz3o5PntzKEoIcUtra+tFKgylCSxLCHGblPJ6IvonIuonogf6+/s/v2bNmpfVGDs7O1ObN28+TgjBYbMDPdHxf0KIcy3LWqVESJQ+cNsl2l1nGMbp3d3dT+iMtbDdfxRCdbsS0ctSym+0tbVd7wuvsRA6QUq5hIh4/JsLf98qhBiQUp5XLgcrk8m8UwixVgjxjqampkNXrFjxd70PmUxmH8Mw2Mv0F93L1N7e/gHXda8jok8RUTOHE5lVa2vrnV1dXYPcRqlwrxDi36WUpxPRJ3xz6uFUKvWZgYGBFUKI14QQpmVZPBbKZrOThBDMfbClpSWjvGm5XK5NSmlLKXeWUk7P5/P/iGq7wti/KqVsLXjSPlvo9i9c152Tz+ff6Ozs3KGnp+cMIjrL48ohzjsGBgYWr169+vXR+DzEcQ8IrDgoog0QAIHYCHhig79coxxrbdueEeWCpJzricnbSvXHtu1ReU5XKbA2SSmbConT/+vl+XySiN5V+DIe8oJpAouHKKSUjwghXiokvR9MRP8spfzepk2bTlm/fj0LLmGa5tVExOLkj1LK/xJC7ExEpxHRJCnliY7jFPPEtP5W7AO3q3mEWBAuJ6KJQojj+G8p5TGO49jc7vz583fu7e1d6okQFhw/l1IeQUSHENH30un0aV1dXX1eHz5f6Ne3CkKAv/QdIhogImawpyd+Sia5ZzKZHQ3DWElEH3Jdtz2fz/+s0pzMZrPHCiH+h8WOlPI+IQTnah3LHInodtW3XC63t5SSRdQCInpvIa/rYiJ6hUWMlPJAIcR7iIi9YywcWRyWOpdWAAAgAElEQVQ+//zzz/9k33335bYzrusens/nOWTJAkstUiApZcZxnEf59Uwm837DMNjuedu2P+3xiGo7tjnnnP1DCPHo4ODgZ3baaaf+np6e7xARi1sWmN2eLUwiengkIdNKfON+f1Q+uHF3Gu2BAAg0LgHTNJ8tfFnst2DBAjrwQHZgbDu+9KUvFf8+dNn5Q69t/cfr9KtTvs3/HzVPT9zkTdN8kD1177/qRNrpA/sONf9IxzXFfydZYHmr0uZ2d3f/mfva3t7+Htd1eTwvFoTUbMdxXtG+oNmrc6TjOD/lc+fNm7dbf38/i5o9VQhL+9L+bTqdnqd5wf5FCLGmcNn6dDo9n19XAitiHx7Tv6Azmcw0wzD4C/wJ7369pmneRESnCiFOtizrTu5rZ2fnhJ6eHhYfLLRytm0/nMvlpkopeawsEtpt2/6TT6Cxh6nsKsJcLneclPIOFqdSygu2bt36g7Vr124JmmPt7e1TXNdlBuwxYqHzf1rfioJESnmS4zgcaiweXojw434PWakcLCX2C8nwxzmOc6/XBq+I5B88BhF9xbZt9kCy8DpaCMHnfNa27dvjsB23m8vlFhS8Yt8UQlxmWRavxOSwKQvki6SUl/jHGPfnMc72ILDipIm2QAAERkRA9+bccMMNw9oKElh8ghIiI7pxAi7WhaM+rtEWWKWS3PUE91Lero6OjnRfXx8Lln3Ul3q5HCxPALQrzwgLmc2bN+/a1NTUu3LlyleVWYLCUVH6YJrm11ij+5O9PY8ZC5Ki1yaVSr0mpWQBuFEPh3lCg8PV7HH6mm3bl2oCY7scqQhlGlg4zJZS8q8ETmrnEN/jUsqbtm7d2qWLrXL3y2az2wnQagSWEklCiB9ZlnWGF6pbWhA77HlsYjGpBG4ul7tZSnm08nbFbLt3CSFmWJb1tJoD2WyWPW8/IaKf2rb9b1q+WgI+vcFdgMBKrGnQMRBobAKemOKcIw4p8ZfXsPyj8gKr+KOWJEn6WQdHOOr/YIHF4xHEj2VJj3jjGm2BVYbkUImGKOImisDie3tf6lwv62wvvMWr6tTxFyXcIvRhg2maPyysyJuhh76Cxqn1lb1DN/rOYXcqu08f4FIV5URUBIFVvAXnLr3++uuHplKpL0opORS2o+fVuqStre2bnFvltXmxlLJDhTP9ApSIdufQoOM4L1QjsDSB/A72QBZCtHt6YUAO2e5S6NO57G2cOHHiS56QJj0/bKS20zxrWzl0KYTQS1RM8sKaf6iXlY8QWPX/XMYIQKBuCJRJ5i6O4ZBDDqF169YV/x3Vg+X3ANULFOWBS4oHS8+fKsUwgrj5exSB5YXiVP4NF+j8vuu6v2lqatrBdV32NO0eVWAZhrHZ71ULMa5y06coNOMUWPrNWGxt2bIlI6Vkgbd/Ien8y5Zl3ej39unXBHkOqxFY3jXs7fsMi1HDMA4ioq/yvzkZXwjBSe0cq/+5502607btcz2RyGHUEdlOmys7lTHAwxBY9fJ0Qz9BAARqSsDzVHE+Cq8MHDpYTPExdepUeve7302TJvEP1LdzrSCwkp+D5RdjIw0RZrNZUwixrODVvM22bV7tVixbENRuBJEX2oOVy+U+KqV0Ckngd3GIrNwHo1YCS93TNM33Sikf4hwzFhR9fX0sbGrqweJ7KxtIKU8TQsxkDzPf3zCMVG9vL1fk/7MQ4j4p5Q8L4eT5ypsWh+20lZN/UKHImj6catw4PFg1BozmQWC8EvCEFSfHDoX+WFQdfPDBw5LX/XxUrhUE1vgTWLlcbiGHhvQka54fKgeLE+KjerC4/EHYHCwhRK/nmfmbPwfLP0+1nKhL/HXDwoQINYF4nfIC6ffQwmW8YpBXBH7cSyrfLucrrhwsjzWvQOQ8tN97qxO/q8bHHKWUc4QQvyKiwwoLDw6zLOtv3nUjtp1WEmKyPwerHp+jEFj1aDX0GQQSSsA0TRZTLKqGeatOOOGEopdql112ISHefuxIKbf7/5e//OXi6Fhg6e/rSe4qV4nf/9kR23Kw9Bwm/X2+39D/vRynJL1fqv8qt2wMcrAqFhqN4D2KFCI0TbODiHhrl7vT6fT/x+UQvJDZBbyCjMsJVCOwtNDTsFWEpml+jIi4ZMMv0+n0Uc8888zAbrvtxnWsuF7U2Y7jcAmGohdt9uzZe6ZSqQtSqdTXV65c+Uw2m91DCMGrCJtTqdRsfo3P08o8lF1FqK1CdF3XPTqfz6/XP9baCsPV6XS684033tipBqsIN+g1r/j+XgHU+9hxWCiX8WaBzRzbtrnWHK9K5FxJLmHBCe9rNm7ceIxXXoPfG7HtvHsU93HkRP+2trZzVEmM6dOnt+6www5cL+4+y7J+kdBH4LBuQWDVg5XQRxCoAwL+ek5hvFVBw4IHaxuVsSrTEGarnFoJLK10w79qW8dwvSwW7rzC7pVqBFaFOlgDhmF0dHd3F5P/ePuaQu4RbyvDxVAfkVJyKYJ/9mpmsdiaZ9v2zz2vzVCZBV8drHcQ0eQQZRrmSylvJyIutsltqmrrHywIzX/hOlV637LZLHuPuHQEr+orWQdLfa5KlWlQqwMLK/I4BLhaSvkTvYhqNps9UwhxI+9dqIqIemxUcdT3SSkXOI7DJS2KRxy20wRqV6Hm1Sz2onm10LiIayfv1VgobPsZy7LuqYNHYnG5Cg4QAAEQqJqA57XiQpnFqutcu+rEE08cyqmK2jAE1tgKrAr2UgneamPoYd6ukeZg8b09TxEneM/xPCXrXNf9omEYXCzzU6qkQxSRx+0GVBnn+lUrBwYGzlq9ejUX7Bw6Aiq5cyVxa2Bg4BzfuVxm4Vivkj2XWVCV3LnUAte3KlsHi2/ohQIXFsozHOkVKOV6Uy8SUVchuf9af4V3XyX3iUT0NyHE5a2trXcob08lgeWJJa4BxmKNC5Gudl13PldR5/eUx08Icbc/F80rz3C8XnRU3W+ktlPtBFRy31pA9SvDMM7wV92P+nwZzfMhsEaTNu4FAg1GwO+18hcHrWa4EFhjI7CqsRWuAQEQKE0AAguzAwRAIDIBv9eKw4GcZxXHEU5gbV8Hy19HStXJ4rpS/hwsrzh0ydys0Xxf5VqNdR2sOGyHNkAABN4mAIGF2QACIBCJgJfoysm9xTAghwP1LW0iNRZwcjiB9faFpepIjbQfo3V9UupgjdZ4cR8QGC8EILDGi6UxThCIgYAeEozTa6V3DQJrG43RTnKPYXqgCRAAAY0ABBamAwiAQCgCurjicKAqFBrq4ggnQWBBYEWYLjgVBBJLAAIrsaZBx0AgOQRM0+RVgsXaVnoie1Adq0p1riq9jzpYw/dYHK06WMmZbegJCDQGAQisxrAjRgECNSNQSlzV6obwYMGDVau5hXZBYDQJQGCNJm3cCwTqjIBpmpzMXqxvFUcJhjDDh8CCwAozT3AOCCSdAARW0i2E/oHAGBEYC3HFQ4XAgsAaoymP24JArAQgsGLFicZAoDEI6Anto+W5UuTCCSzUwWqMmVZ6FN42L+2qYnh7e/sUby++3ubm5uzy5cs3NToDjK++CUBg1bf90HsQiJ2AV0T02dEMC+qDCCew3r4CdbDinQLaNjHH895v3h6Af+LtYNra2u7p6uriPQFrfpQQWDYRvdHS0jJn6dKlr9W8E7gBCIyAAATWCODhUhBoRAKmabK42q9Wda4qMYPA2kZoLOpgZTKZaalU6sdSyn2J6OnC3sc/I6JdeQ9AItqxMC9uT6fTp/n3vKtk02re9wusUm2YpnkhEV0RZt+/avqBa0CgWgIQWNWSw3Ug0IAEVN4VV2i/5JJLxmSEEFhjI7DmzZu3W39/P3uI3i+EWGBZ1q20bc8g8rxa/0VExxDRBbZtL6n15IDAqjVhtF9rAhBYtSaM9kGgTgjoeVcsrlhk1aLOFepgaXsjSkk/O2KbVtH3IuS9E9UehaNVByubzX5aCHF7ISx4i23bZypxpaZve3v7u1zXXc0hQynlDMdxXujo6Ej39fV1E9E+TU1Nh65YseLv6nzTNI8ioh8Vzr/Itu0rtXY+4LrudZ5XbCIRvSilvLGtre36rq6ut7Tr7yKioRysuXPn7jUwMPAIET0/YcKE9r6+vtle+/5P2NFCiNlSys9JKU9yHOf76oT58+fv3Nvbm+fQpxBihmVZ7KXDAQI1IQCBVROsaBQE6ovAWOdd6bTgwRoTD5YwTfOHRDSXiObYtr02aAbncrmbWbgQ0ZG2bS+LKrC8fSyXenldd0gp/yyE+DQRfbwg0r67cePGM9avX9/P9/Z7sPwCq7+/fycp5Se4L0R0LBFdXxBkjwohHpZSHkhEK4moe+PGjSeoNrPZ7MFCCBZYq/TX6+vTit7WCwEIrHqxFPoJAjUkMNZ5VxBY2zxY+jGaOVjlhJLeJ+XlFEIssizr2igCq7Ozc4eenh4WV9OklDMdx3mc2/ZeX05EH3Rd9/B8Pv+7MAJr2bJlPd552+VgaZ6qyUKIwyzL+pt27mV+z1YNP1poehwTgMAax8bH0EHA+9K5tBAOumQs867iEFj1bs2xFFjZbHYP9vwUksVT/lCfT2ANC/tFEVhEJHK53G5CiNSOO+64UV+NaJomz8HFUsoOx3E4D6yiB6ucwPKuv5qIFkopj3Uc50eawHsfwoP1/mmpj/5DYNWHndBLEKgZAdM0i4nMtdzAOUzn161bR48++ig99dRTxdNvuOGGYZep0OE2IbJ9Haww90jyOXoOFo/vkY5tuVmjkYM1SgKLhyMymczHDMO4mIg4vMcrE/XjaNu2fxyHwNLCgSts2/50JpP5f4Zh/G8hHJnn//tzzJI8N9C3+iQAgVWfdkOvQSAWAp7nYMy8V6+88grdeeedQ6JKH5RKtFevDRdY2159/Ym/0u8uuHPUhEgs0H2NKIH77i/NoXfO/ODQu40WIuSB5XK546SUd3AJCCnl9VLKhydMmNAzODj4RSnleXqphUo5WJU8WFrocSqHCQv3msV5XsqjVQtbok0Q0AlAYGE+gMA4JjCW3qu77rqL2GulHbyC7SFvddlJEc1yu23bJ0e8JhGn61sSBXVoNDxY7FmqdZJ7JpN5pxBirRDCUKsQ1XiDalmNVGB5XrCziOg6IcQJhYT6EzjPS8/JSsQEQCcalgAEVsOaFgMDgfIExsp7xSHAG2+80S+sLrNt+znvS3E/IrqNi516f8oNhK95zrbtGfVqb28FJxcdCxKVa0drbKpMgxDiOsuyFvlDaF4YkTf/5vIdkcs0cBFTwzBW8Qo+27b/TW9fzcU4PVjcz0wm834vLPgnLiVBRI5t26cjPFivn5b66jcEVn3ZC70FgdgIqJWDeu5VreteWZbFOUVqDFwK4GQlrGIbGBqqioC38o5LG0wTQnzWsiyuQ1XMz+Nw2+bNm28RQvy7v9BoNpu9QwhxvOu6R+Xz+RXe+RN6enq+44nGYh0sLc+LUqnU7JUrVz7D52az2cOEEPd7FeOrzsGSUh7nOM69+uCnTZvWPHny5PuIqKPQ7369j1VBwkUgEIEABFYEWDgVBBqFwFh4r9hrpRLYPWHFIUEcCSLgeXwe8DyHvNqAY7iciM5b5fCWOdttlZPL5XJSShZIb7CHiIgGvLpWU72hqUKjvIpwCedaSSlfEkJwwvkkIjqc0+mIaLdqPFjZbNYUQiwjog2Ftn7iuu4N+Xx+vcKqFVB90h+aTBB6dKUBCUBgNaBRMSQQqEQgyHtV6ZqRvK+JKw7psdcqsJDlSO6Ba+MhUGKzZ66w/g4iuru3t/f0tWvXbtHuxsKJc5x42ePentC6T0qZF0L8NxFdoyq5d3Z2smfrbCL6iifY/iaEuKCwkXRz4Vremmeo6nvYHCxuc8uWLVdLKbn6fJPruvOVJ437aJrmewvC6iHDMO63LOuMeCihFRCoTAACqzIjnAECDUVAVW0frbpXPnE1AyHB+ptOM2fO3LWpqelWIQSH2p50XfcYVRA06aPJZrO8dc6dUsr5qsZW0vuM/jUGAQisxrAjRgECoQmo8GDhb142H/q6ak7Ucq7guaoGYIKu6ezsTPX09JwipTzCdd1TVq1axSG5RB9eIVTOwdqlpaUls3Tp0tcS3WF0rqEIQGA1lDkxGBCoTECVBai1wPKtFmTPFcKClc2DM2IgMGfOnAMGBwcXEtFMItpfSnmK4zi8MhUHCIwaAQisUUONG4FAMgio2lf+Sulx9o4LiF522WWqSS7BwFuh4ACBUSGglYRIFW54aTqd/pa+Nc+odAI3GfcEILDG/RQAgPFEYLTyr/TQoG3b+48nxhgrCIAACDABCCzMAxAYRwT8+Ve1qHv16quv6t6r/ZHUPo4mGIYKAiAwRAACC5MBBMYRAVWeYcGCBXTggQfWZOSa9wqhwZoQRqMgAAL1QAACqx6shD6CQAwERiM86Mu9gvcqBruhCRAAgfokAIFVn3ZDr0EgMgHTNKcXKnI/yJ4r9mDV4oD3qhZU0SYIgEA9EoDAqkeroc8gUAUB0zR5M+HbDjnkEOL9B2tx8MpB9mIREcoy1AIw2gQBEKgbAhBYdWMqdBQERkag1gVGtfDgc1g5ODJb4WoQAIH6JwCBVf82xAhAIBSBWgusdevW0V133cV9WWvb9oxQncJJIAACINCgBCCwGtSwGBYI+AmYpsmVrE/i8CCHCeM+kH8VN1G0BwIgUM8EILDq2XroOwhEIKC2yNFLNMRZB0vb1Bn5VxHsglNBAAQakwAEVmPaFaMCge0IBAmsODFBYMVJE22BAAjUOwEIrHq3IPoPAiEJqCKjl1xyCU2aNCnkVeFP01YQov5VeGw4EwRAoEEJQGA1qGExLBDwE6j1Js9f+tKXire0bRvPFUw/EACBcU8AD8JxPwUAYLwQgMAaL5bGOEEABJJAAAIrCVZAH0BgFAhAYI0CZNwCBEAABDwCEFiYCiAwTghAYI0TQ2OYIAACiSAAgZUIM6ATIFB7AhBYtWeMO4AACICAIgCBhbkAAuOEQJDAirMOFpLcx8lEwjBBAARCEYDACoUJJ4FA/ROAB6v+bYgRgAAI1A8BCKz6sRV6CgIjIgCBNSJ8uBgEQAAEIhGAwIqECyeDQP0SgMCqX9uh5yAAAvVHAAKr/myGHoNAVQQgsKrChotAAARAoCoCEFhVYcNFIFB/BCCw6s9m6DEIgED9EoDAql/boecgEIkABFYkXDgZBEAABEZEAAJrRPhwMQjUD4FyAmvdunX09NNPFwfz8ssv0yuvvFL8wwdvDK02h951111p6tSp9O53v3u7DaNRpqF+5gJ6CgIgUHsCEFi1Z4w7gEAiCOgC66mnnqInn3ySHn300SEhFbWTBx54IPGfQw45pCi2ILCiEsT5IAACjUwAAquRrYuxgYBGQAksFkUssPSDRRJ7pvhgL5XutdK9WSzK+Fr9Nb5Gb9O2bTxXMPNAAATGPQE8CMf9FACA8UJACSw1XiWq+O9qDhZa7AFj0aXCiV47+9u2/Vw1beIaEAABEGgUAhBYjWJJjAMEShAwTXM6ET2oCyvTNLfLoaoWIIsr27b9Qutk27Zvr7ZNXAcCIAAC9U4AAqveLYj+g0AZAgUhdSkRXcKncBgvl8sV/67FwR6tO++8U/dmXVYQXnx/HCAAAiAw7ghAYI07k2PA44WAaZrstWLvVVFULViwoOTQ2QvFKwlfffXVYasI1epB/ptzs3bZZZfiCsJyIu2uu+4qtuUdlxHR7QgZjpdZh3GCAAgoAhBYmAsg0IAEdHHFwqqUILIsq6qVhCy4Dj744KJHLOjwtbuWiDhkiLysBpxrGBIIgEAwAQgszAwQaDACSlyxCDrxxBMDxRULIM6bUocSTPx/VePqssvY+UR0ySWXFMN+XB+La2Vp3qliHlcpoeULGSJc2GDzDMMBARAoTwACCzMksQR0L4zWSfaCsEeEv7Dr1iPi5UZ9phA+2y+EAUJ7gPScK/ZccekFId7+mLNI4hCeKtPAAokT3tVKQinl0PmqrtUNN9ww1EV+n8OIfHC+ld4O349DiP773XTTTSovK5TIMk2TmdzmsanEp9Hnw3O2be8fYo7gFBAAgYQRgMBKmEHQnbcJ+MsK+NistW17Rj3yMk3zJE9AROk+5zGdXO4CfbXgCSecMCSa1DUshm688cbif/3CKqjdIIHlP4+9WewJYw9XKY+Zz1tWcXWhaZosrphRlKNh5wPqikWZBjgXBJJDAAIrObZAT3wEgrZ24S9yL3RVt7/slWfOnxsVJGhYwLDHiY9yX7Se1+dZPo+9USyw9EMXV5US3tV1YQQWn6sS5FlolQoZ+kRW2TpZyu6l+FzzwAeHhvbqP/roq6f+kf9f9/Ph1KsOoAPe3zo0tvOP+G1Fu+OhAQIgkFwCEFjJtc2471mpvfPUF3+9A9JDbzyWUoImynhZ4HDOVClxxeHAUonpfp5hBVaQyArK/WJh7CtIWtaEpfjoAosbUEKk3udDqXHBg1XvlkX/xysBCKzxavk6GDcE1jYjRRFYLK5UaQUlfFSyehRxVU7wlZs6ylPFfWAPlL8vHKIMK7LCCCxJRIs9T08dTOmyXWSBxeNRD2V4sOrdouj/eCcAgTXeZ0CCx19JYPm/gBM8lGFdq+SpCuvZUo2qulNBAooFDYcHw4YF9Y5G8WCp61RVdw5tBnnTlAALCmOqNirxKeXp8b9eL/NBCSl4sOrFYugnCIQjAIEVjhPOGgMCEFjDPVhBglLLSSP/+yp/K0johDFnNQJLec3UCkN/sj33V3mx/N42CKy3c8uYBTxYYWYpzgGB5BKAwEqubcZ9zyCwKgss5REK8l6pnKdyhUbLTbJqBRa3qZLqg8RdOY8bXwsP1jarQGCN+0cgANQ5gXEpsOZc89IBKeHyNiL9YsCd8cCFez1f53Yc6n7Hkg2fJBLLSMjfTXyzyey67J1b6nVsQQKL6zB9+ctfLg6JPTZ63SZ+rR7+X6r/pepOlRuvCgEqEaXGr4SXPzQYhU+p/uh1rsq1p/qmiz8+n4uV8nvctzPPPHNY3axy9lX90UNpfP7i+U8U50Mxh0mr41Uv86FU/8eDwJo7d+5eAwMDjxDR8xMmTGhftmxZT5KfV6Zp8pLedillxnGcR5PcV/Rt7AkkUmDNW/JCThDdJ4l+vnzRHrOCMM1b8sJqQfQxSXTM8kV7WFFQegJrFRH10qBx+LILdn8pyvXevWeGvObzyxbtcXPIc0d82twlGz4hSDwgiB7rf8eWduuL79464kbHqAF4sMp7sFR4MMhLVK33SpVcYA+UKiLKQkhtFB1lKpTzYqn+BYUJ4cEaGw+WaZpHEdGPAmz8BhH9VghxoWVZ/MOUc/FjORpRYHV0dKT7+vq6iegTPkguEW0goq6BgYHLVq9e/XosENFIYgmMS4FVyhphRdu8JS9cJog+orWzCxEdREQvE9Gv9fallN9cfv6e+bhnQBgRGvc9R7s9CKzyAquUl4qvqia859vaZjtzl9t6J2hu6Plh/jClChMGFUSFwBpbgSWlfEwI8ZiyqZRydyHE4UTULIS42LKsq+MSWQ0usD5ERCy03vRYpojo40Q0lYgeamlpmb906dLXRvu5ivuNHgEILI11WIHlN89YiJ2xuOfoTcttd4LACiew/PlXKrm93Eo9vy39hUi5VhZ7rVgk8R8Wc8qjFSWnKyhMyPcu10cIrLEVWER0kW3bV+pzxDTN93piIe267uH5fP53cTwPGlxg7dPU1HToihUr/q5YdXZ2Tujp6fkfIjpeSnms4zhBHsM40KKNBBBoGIGlBEfhe/kXRPI2InEVEe1DRANE9LA7MPDpFRfuU5zoR179t/cMGqmHpaSXmuTgdFekLpeCPu+zx5thw49hxM6RX3vxnYOu+02SYi4RpYmohyTd0d874QLrsl03q3vnLnm5rWmHvosEEW+LsivniRW6/LgUYsHyhVN+ofpORJP1/kqiNRxODeqLEo5E8jQicSQRzSmkrEwsetykvHDZoj2+Q0IMuf2nX/psS3rixGuFENyHNJF8jYT4b0lyFyHFCWG5jHR+Q2CVF1ilvEDlvEOlbKJCduVEmV7jyl/MtFS7Srj5c8HiElh6HSx/HSnuk15XKqn/V3W8xroOlhYi3E5geT94vkZEXyGio23b/rFnc5HL5WZIKa8homnea+sMwzi9u7t7W3Kcd8yePXvPVCrFezXx86eZiH4jhLheSsnP6qEcrFL90EJvw4RLZ2dnavPmzccJIbjC7oGe2QP7MGvWrJ2ampr4vP/wnq8vSym/0dbWdn1XV9dbPiF0tjfeXaWULwkh+Jl4qJRyVrkcrFL9VG2bpnkhEV2hC9lSuV3ZbPZgIQRHQLpt2x7aniGIJRFdTkTn8n30fLaAMXPI977BwcHFq1at4pAljhoRaESBxahYLTwhtoXs/h8R7UuC7P4dtsznnCS/wOo3jPcJQQcJKU4lkgcKKW4lQb8fHBhYqkRZOf6VBFbHVS/tToabJ0HvJyF/TpJ+JUlkBNE/8Q4om3t7j1p76f69LGzaWlr4wWVKoj8Kknki8QEiOrRQT7FPkOzse2viz5t32HqckOJDUshTiMRTUsj/FmQ8s2zhlGVlBNanCguTOB+LxdxvSchWkoLDmoPDBJOUouPaF+8rnMP5GBs55CmJmgTRwURyIpEYgMAa2aexkocmbB0sf4K76lWp10v1ulyo0X9NKY9UVIFVSnhxO5X4oA7WyOZfqatDCiwWHUfatr2M28nlcsdJKe8gohcLoa/vSyl3FUIc54mcebZt/5zPa29vn+K6rl3I8eLn2bqCB+dPRLRHYeP26Z7Y+pkSBREFFgu8xVJKFhfPSimX849Hrw8TpZTHOI7D96X58+fv3Nvbu9TLjVohhPi5lPII3l2KiL6XTqdP6+rq6uPvD9M0eYfzL7DwI6KfEFETEWWIaKeCiHmjWoHV2dm5Q09Pzw+JKCulnOs4zmpPvAYmz4IjKjUAACAASURBVAcJLI/lGtr2/aGz/KTXz3WKpW/MzOFhb/wmL/Z1XXd2Pp9vmEVetflkVN9qIwqsQSHlZx44f8/7GcsRV/59H9lk/K8kmiQNOXvFeXv+2i+w7l+8NwsxqkmI8G3B0iGJzl++aI/r+F7bxNTEZUTiMCnk8csX7rn0iGtemiXJvZ8E/W5zb+8MFl1ev74iiK4hEsuXLZrCwof7GrgQoIzAmlkUmW9OOE55zOYteXGxIHklkbhz2aIpny62e+2G+UKKuyU/rAYGZiuB2fG1lz5Igy4vJtgZAqv6D1wYARFWYJVKFC+XQB7U8yger3LCKKjtUon45RL0IbC2kRztVYTlBJYWIuQ8rBmWZT1tmiYX7uLFQk+1tLTMUflEmUzm44ZhcO7Rqo0bN56wfv36ftM0OW/rfCHEFa2trZd1dXUN+gTaL6sRWJoAeUzPacpkMtO8PjyRTqfndXV19ZqmeRMRncqeecuy7uT7ayE7Flo527YfNk2Tk9P5WfdEf3//vDVr1hS/HzKZzP6pVMqRUr4zpMAKysFiEbR3IbJyoW3b16pctigerIgsO4iIvwtvsG37HOXUzeVyF0kpL5NSLnAch7ngqAGBhhNYQSsP/cJpNAXWvKs3/JMwxEPFMNtg6pP6isWOa17oJCF/QMK4fdnCKadpYc7f6gKLxdjO73jHXka/8eaPL5j8QpUCa7sVl0Fi7IhrXvjPYrhUisXLzp/Cbv+ho1oBWu28RYhwG7lKgqOUIIvKvVThT70dPXE9SvtBKx2rHRc8WFHIhz9XCawySe5cUuMzlmXdw616oS7+kj7JcZzvqztNmzatefLkyewF/1fXdQ9taWl5zVtV9y4lztS5QTlYUTxYpmly2PJLruselc/nV2ijZS8U9ynDOWOpVOo1KeVP2Svf0tKS0ZPLTdNkL9pKIvpaYcPyS0uNyxtzxTINZVYRFrsnhPirlPL/s22bvVDFI6zA0tqeKqX8pOM4T4Vkeb0msFhY7vDWW29NMgxjc9JLY4Sfwck7EwJLDk6vpQdLE03PcShPnwKGK97NYT5J4qecP+XlX63yVig+J0jeLQy3a+m5ez2u50jVUmCVE1FJEFiogyWH6kYFeap0PlEfNyywdtlll+3qUvnrXqm6XFHb1+uWlfJgoQ7W2/YdQw9WkGn/7CVlP+4TBez54R9iQ1/03vsLOD2DPT3Nzc1/L1XraoQCa4Npmhxum1Ep8V7zdP1fIfeK88D0g/O2zi8Iwgc4z6lcraswdbDK5GBxOPNDUsrbiWgvDhioEGpYgVVuUUDQe1o4kRcp/FRK+T1OS3Ecp/hDHUdtCUBg1VhgdSx54Qwi+nY5M6oEdT4nIMmdvbqvSSmW9Gyd8vW1lwpO2q8mRBjKg5V0gcVjr6YEQW0/RtFar9Zz4/dUxRUijJKzFXWFIkKEledGUvYiDPIczZs3b7f+/n7O3eEFQ7Nt2/4tj6iSl8Yb9eu1FFjsffE8Y9ut1vNTL1PjSz/17hoLrOK9MpnMbMMwOBfsftu2OTVD1kpg8f0Cktz55T8JIb5oWRaHeGOra1Z5to+vMxItsDiBb9nCKTP93hvaltfE7tVDVD5QuUTzMQ0RfvXFucKV9xIJW+VPhZ1ic5ds2NcgOoZIfIkfcIUE0huXn78n/xsCy6vkHpZlks6LS2AhyX2bVUsJlCTZvFxfkiywuN/ZbPbTQgj2utxq2/bpKo8nrPcoqtclQogwtAcrl8t9VErpCCHusiyLf/SWPGrowVICax/DMLh6/V+0vLNQSe5RWfoGyR60vVzXnS+EWEyclyzliSgVUbsnRSIFllaKYDOJpk8uWzh52FLSjms37klygFd27JQS8pP3L9zzD0kVWHO/uuHDwhWrBMlN/hwsv1mLVdgFHUSDZC9fvOcf1fuqDZK0gctKcEiziiT3UB6sjiUbvkkkvliocr9o2aI9vqr3MQkhQu4PPFjbrFIqOT2KR4rb0TdgDtrTUM0Bdb8om0eX8njFVaYBAiu+L4cQwuYDenK3l/90tj8Hy98jzdu1txDiMMuy/jb0bAvYKidEP4Y8VmFzsIQQvYViqfyd8Td/Dpa/v1oO1nZ1qkYYIlQCixPw2XP0y3Q6PZ/LQ4T1YGUymR0Nw+B8sQPC5LPxgoNUKrVnX1/fgypZnzuh5Z0Vw6LxzSK0pBNIpMDKfevJic1vtDokiFdcfHvZwikLhrxY27xXHEP/PEn6Sf+OW7JceiFGgfVxaYhjl583RU+YLDtryt27OJa3WpeSpKwQ9NUHzptyvhpLxzX/OJDE4LWGMXjF0vP2fuyIJRuukiQWk6Rbli2a8nl13vxrXzjYldLhkgwT30rN4P0FtdyuYV6+cnWw/Kv/gs6df80L011BvAT7eX0bIawijO/BEZcHq5TAUuLFX3uq3Aj0QqN6xfaRFhot1cdym1RX4jNsL8JC/ZJSdaR4vKiDFX7elltFmM1mjxVC/IDzlNTKQC2v6a+u687Rlvuzp4RDXzu1trZ+m1cMmqZ5FhF9g2tVWZbFNaCKYSmtzMPQKkJvBSALkF97KwCL9alM0/xYodYWl2HYogp4llpFqJ3LIuaoZ555ZmC33Xa7VQjx71LKsx3H+Zbqg1dT6oJUKvX1lStXPpPNZv+lIAQ5QvIn3+rIqKsIAwuNbt68+etCiDM5d822bfYkMYeFUsolhTI6Z9u2fb1nNb0ExT1KCEVhmcvlbpZSflZfOcltqzClEOJ7lTx64WcQzvQTSKTA4k56X+j8YdqHSG4gElw5mPdy4tof+xUFQMqYt+zc3Ys5AXEIrCGBQ/RXIrHeMAYuZ+FTadpUrIO1rcRBcSxS0v8ZQi6TZLyPpJxNgqQgceIDi6Ys1+plfYDrYBGJnwiidxK5M4jEjlLQl5cv3KOYz9V+3YZ3NQ2Kn5Kkd5KQv5JScKHRS0YqsLzw6zYBS7RpeB0segfX0kKZhkozovz7lQRE2DINpbxA5UoglOuZ7skKOi/qVjncRqk8sXL1tCrxwSrCkc2/UleXE1he/SZ+hh0ipexwHIf3JOSVegsLtZe46jvvq3eHlPIvXg2qYbWltHpMh/lqN/HWMXw8rsJl3r24HiDXnSrWedK26+ECyX/RKqSXq4M1YBhGR3d3N7dRLLNgGAb/cObvkEek5NQN+ueAul16m/46WCwMm6ss08DdONi75+8GBwfblSjVSl7sWKhTxbWxXiWiDxcKgr6/UEDUIKJifhg3UIbldjXFtNISB3C7Qgi22we5BhcXsTYMw+zu7v5VbWYUWk2swGLTFKufD8qLuVyJVrmci192pVLi8vvPnfIPZcI4BFZR4KTcu4noUyRpi2uIo1YsnDK0lLbUdKkksIbGMryS+1aS9Asp6AvLF+3BK1uKR+c3np/U25e6UZDIFdKMeI9DruT+tJDi0gcW7X6vno/WsWTDqUT0VSKxMy8zXrZoj7kjFliqRtcOLZeTlKdua3tbJXeSxYJ8B0FgjezBUUlAhBVY3AvVlr/EQtQwoRpRnJs9KwHIbVczplLXQGCNbP5VI7D4mlwul5NSck2lB9kr5FU+91dy5++Uv7KnqrW19U5V74qv9zxF7KU5VlVyL1V9PKBS+VNSyiuFEPxd8EF9C5qASu78zFw5MDBw1urVq/+qj7dEVXNrYGDgHP1crz7WF6SUC4UQu2uV3HeRUn4xpMDyb/bMXeGCrHcHbfZsmubMQl4Ue9ZYAPIYHirU3Pp24f43Fx7LawMquQ9jGVQVX+N+NRdVFaL4XcGV3B82DONcf7X92sys8dtqogXW+DVLAkeuFhZI+ogg48gHzt+9WIG4lgfqYG2jWy7nTHmI/PsDVhMm9NtypLlupbxUKhxZKperkgCFwKrlpw5t1yuBTCajkuef8UK2LKRwjCEBCKwxhJ/EWxcrzO8w8X+ES12qGj7384glL86TJO8s7Gf4QqVk/bjGFSSwxkMdrG9+85vDEKq6U/7X+aRCYcTin4MPPphOOOHtXFX2RN10003FBPYzzzyzuHFz1KPcfSu19eijjxaT8Pnw91v1mRPq+Y//KHVf9fqwHCwpafH8bVveFffyk2/XkeLX6uH/pfo/2nWwKtkU7yeDAIf9hBAXDgwMnKclruthzWtVblcyejx+ewGBNX5tHzjybSs4OU9BTC2ktq0nkj/T9kMkQfS5BxbtwcXqan6MZw+WEgalBKV6/8knnywKKT70QqH8vhI57Cm6+OKLiwVE9XYr/V8JGr1AaNjrlfeKRR9vIK2ue/nll+nyy3nbuO37q/pT6r5BAovbQZmGmn8UcYMEEchms3OEELzVz6AQ4gEvR03tqfiEl1fFoUgcY0wAAmuMDZDE22vFTnnH+cmFfbO4uOnjwpBnP3DenrzdxKgc41VgRfFgsSHYU8Riyu8RYu8Vv8chOb+HK4wBq/VgseDjeyphp99Lea/Yo8aetaAjigcLAiuMJXFOoxGYNWvWvk1NTZdreVW8X+L3gnK7Gm3s9TQeCKx6stY462slgVXvOEolcSuB5ffohBkve6pY2PDB17PHSIUK/QJMta/a9f/fL3Qqnc/vq/IL3AfOC+Otd9Tx6quvFlcVhj2U50ydX8mDFbbdpJ5XKrfMtm08p5NqNPQLBMoQwAcX0yOxBMa7wGLDcGjtrLO4hFC4g4UNe4aUyOLrWdiosFw2m+XVYEONlQr58Qm6wPKfpxrQX3ccp5gPxofK+9Lf/8///M+iZyvswUJTv15xKFUHK2y7ST2vmEPGwtjrIHKwkmop9AsEwhGAwArHCWeNAYEggaUXxKzXX/ZqXCo/SaFVq+f0ECGP18uxes627f1LmcE0Ta4NxzVu9gtKHteTzsuF5/T2o4QIVVhQF1d6WyqMya9Vsptpms/yOHRvnC74dIH1zO+20H9f8EzxVpXaHYMpHOqWaj4c88V9aNrMtz1+EFih8OEkEEgsAQisxJoGHVNfPCVI3G7b9sn1SMk0TRZCXBQwysF1cGaUu6AgrC7l3HE+R3mq2AOkDvZkqXAhe7hYiH3kIx8Zet8fAlQeo+uv31ZYOihEyEn2d999d3G1Ird5/PHHD61YVOezuONzvGOGbdtrK4zjNiI6KQqcgiBr2PlQr8Ixov1wOgg0HAEIrIYzaeMMyDTNoC/a5wpfvuzNKSs2kkzB8zaxEAorIkKLB11k+T1AzEQv38D/Z1HEnrSgMg7lPFh6Ar1qRw9NKv58ngpPcmH3QgiRRWDZw+PDtmevHP8pdzT6fKgorCvxxPsgAAJjQwACa2y4464gUDMCSmSxePrCF74wlI+lix72Kv3yl78sCi4lkFhkTZ06tXg+/7niCt4yjuiiiy4qnqfypzjXSh18HnvBgupZ8TWcd+XdA0KhZhZHwyAAAkkkAIGVRKugTyAwQgIqj4mb4bAdl2nwHyx8WGg9/fTTkZLPlSArJaz4fRZjLK68A+JqhPbE5SAAAvVHAAKr/myGHoNAKAJ6iJVzslhkqdWFQWKLRRGLLRZe6o86X3m1uOxCuXa4Xd9qQYirUNbCSSAAAo1GAAKr0SyK8YCARkDPyeIQIHuzSomskYJjUcbJ7FophlA5VyO9L64HARAAgSQSgMBKolXQJxCIkYBpmpxMz0n1xYRx9kBlMplYhdYPf/jDYrhROyquFoxxiGgKBEAABBJHAAIrcSZBh0AgfgLeyjyuLzV0cNiQk9p33XXXYsX1SnsT+t/nJHkOKfqEFbe/v23bvLoPBwiAAAiMWwIQWOPW9Bj4eCOg6opxqNBfUV2tIGTBxYeee6XysbiOFh9Booq9YkpooW7TeJtZGC8IgEAQAQgszAsQGCcElMD6xje+URRYLJSqWUGocLGoYs8XryZkQXb22WcX34LAGicTCsMEARAoSwACCxMEBMYJAV1g6Xv8sWeKBdczzzxT3ByaQ4GqPpaq0M5CikOJfB17uw444ICh/6vQ4TnnnAOBNU7mEoYJAiBQmQAEVmVGOAMEGoKALrBqMSB4sGpBFW2CAAjUKwEIrHq1HPoNAhEJKIH19a9/vXilf29Bf3NR34cHK6JBcDoIgEBDE4DAamjzYnAg8DYBeLAwG0AABEBg9AhAYI0ea9wJBMaUgN+DFXdn4MGKmyjaAwEQqGcCEFj1bD30HQQiEIDAigALp4IACIDACAlAYI0QIC4HgXohAIFVL5ZCP0EABBqBAARWI1gRYwCBEAQgsEJAwikgAAIgEBMBCKyYQKIZEEg6ASWwrrvuupp09Stf+UqxXRQarQleNAoCIFBnBCCw6sxg6C4IVEtA92DphUaj7kFY6nwIrGotg+tAAAQakQAEViNaFWMCgQAC8GBhWoAACIDA6BGAwBo91rgTCIwpAb/AilpI1N95//XwYI2peXFzEACBhBGAwEqYQdAdEKgVAdM0nyWi/RYvXlzcpDmu0KBq55prrlF7GO5v2/ZztRoH2gUBEACBeiAAgVUPVkIfQSAGArrAmjRpUgwtDm/i6quvhsCKnSoaBAEQqFcCEFj1ajn0GwQiEjBN80Eimn766afT1KlTt9uL0B/yi/p/eLAiGgSngwAINDQBCKyGNi8GBwJvE1AC64wzzigKrLiPm2++mZ5++mludoZt22vjbh/tgQAIgEA9EYDAqidroa8gMAICpmneRkQnHXfccXTQQQeNoKXgS++55x761a9+xW+ebNv27bHfAA2CAAiAQB0RgMCqI2OhqyAwEgK1FlgsrlhkFcKQa23bnjGSvuJaEAABEKh3AhBY9W5B9B8EQhIwTfMkIrqNvVfsxarFce6556pmsZKwFoDRJgiAQN0QgMCqG1OhoyAwMgKjIbCQ6D4yG+FqEACBxiEAgdU4tsRIQKAsAdM0pxPRg5zgftppp9WE1qpVq4j/FOpt3W7b9sk1uQkaBQEQAIE6IACBVQdGQhdBIC4Cqpr7+eefT1wLK+49CV955RX6zne+g3pYcRkM7YAACNQtAQisujUdOg4C0QmoYqPswapFqQbu0b333qtWE15m2/al0XuJK0AABECg/glAYNW/DTECEAhNQK0knD17NmUymaIHSx1RC4uWOp9rYbEXyzuQ7B7aOjgRBECgkQhAYDWSNTEWEKhAQOVhHXDAAcQV3eMOEar28vk8rV69mnvDBUe5Lhb2JsTsBAEQGFcEILDGlbkxWBAgUmFCzsPiTZ9rdfCKwldffZWbR6iwVpDRLgiAQGIJQGAl1jToGAjUhoDaMqezs7MmFd1Vr3k1oefF4pcQKqyNOdEqCIBAQglAYCXUMOgWCNSKgGmanHh+CRccZZHFuVSlDhXyq/Z9LVQIkVUrg6JdEACBRBKAwEqkWdApEKgdAZWHxXdYtGhRTcOEfI+urq7iqkLDMP7muu5hyMeqnW3RMgiAQHIIQGAlxxboCQiMGgGVh1XrMKEa0JIlS4r5WBBZo2Zi3AgEQGCMCUBgjbEBcHsQGAsCKkzIqwlrVdXdPy4lsrzXeWXh7WMxdtwTBEAABEaDAATWaFDGPUAggQRG24vFCHyJ7yyweIUhSjgkcH6gSyAAAiMjAIE1Mn64GgTqloDuxfrc5z43auNYv359cXWhV8KB7ztMaJmmuR8R3VZ4nf/mP+UOFmdca6uuhZpni88EjPc527b3HzXj4EYgAAKxEYDAig0lGgKB+iPg92LVqvCov13es3DNmjXEVd81oVUUSrzCsSCaeGPqKMda27ZnRLkgKeeapnmSJygDu2TbNp7TSTEW+gECEQjggxsBFk4FgUYjMFZeLMXxmWeeKXqz+G//wV41zhFTB6945OOQm62h17a+/BI9diHrE6pbT4+qS/a+s66ltvd8cGhs687IFf8NgdVonzqMZ7wQgMAaL5bGOEGgBAHdizVt2rQx4cQCS//DFeYXLlw4rC9BAotPUEJkTDoe40114aiPCwIrRshoCgRGkQAE1ijCxq1AIIkElBeLRc2pp55KkyZNqtkehWFCkLyFDx+86lA/X71eSogkkW2UPkFgRaGFc0Eg+QQgsJJvI/QQBGpOQHmxZs2aRfxnLA/lqWKBpR+VPFh+gTKWY4hyb+WBg8CKQg3ngkDyCUBgJd9G6CEI1JyAt3LvQV7FNnPmzKLI4i102IOkjtH6v9+Dpe5fyYMFgVXzaYIbgAAIRCAAgRUBFk4FgUYmoEKFPEbOf+KQ4Vgc8GBto44k97GYfbgnCMRHAAIrPpZoCQTqnoA/H2ssRJbyVF1zzTXDeMKDVffTq+wA2tvbpxT2qlxT2CKzt7m5Obt8+fJNjTTiXC63QEr5dSI607bt/2qksWEswQQgsDAzQAAEhhFQ+VgqVDjaeCCwxsaDZZrmUUT0owr2vtu27RNqMSc8gWUT0RstLS1zli5d+lot7qPaNE3zQiK6gohellLOdBzn8VL3y2azewghOIT+3sKfqhiYpvl5IrpeSnmy4zh31XJsaDsZBCCwkmEH9AIEEkNAz8c65phjqFzpBrXKr1Tnq3lfF1j69fBg1XaKKIElpXxMCPFY0N2klOscx7mltj0ZndY1gcU3vMa27cVlBNanhRC844BRrcAa6ajmzp2718DAwCNE9PyECRPaly1b1jPSNnF9bQlAYNWWL1oHgbokoOdjnXfeeaOajwUP1ph7sC6ybfvKupy4ETrtCSzeOcAloqellDMcx3nB30RnZ+cOPT09y4noU57AuqdWXrxy3YfAimDchJwKgZUQQ6AbIJA0ArrIOvfcc0dNZC1evM2RcPXVVw9Dol4vVc4AqwhHNoO0EGEogeUJjzOI6Cwi2puIthLRrwzDOKO7u/sJvTezZs3aqampibdA+g8i2pXDgER03+Dg4OJVq1Zt4HPLCYj29vYPuK57nSdymonoj0KIsyzLWlXYWqm41NU0TQ67tRPRl4mI+3WQEGKxZVnXBpHxBNZXiMghomOklCc5jvN9/7mmaX6isIEAbx/weyKaSkR5XWCF5aB5zI62bfvHep+FEMdKKY8gIt6Pckci+hsRfdG27aUdHR2tfX193UTE/dCPh3VPVkhGKgx8qRDiWSnlVZ7t3hBC3NLa2npRV1fXW+omEcZWZF9uHMpO3HZnZ2dq8+bNxwkheE4c6L23zjCM0/1zJ8y4Rjbza3c1BFbt2KJlEKh7AqZp8qbLxb1oOFz44Q9/eKh8gyrbEPffSkhxkrteaBQCq7bTKYrA8r54/6cgOo4lokeklHcZhvFPLFKIaMAwDLO7u/tX3OP58+fv3Nvbu9QTCJxj9bD3b5OInnJdd3Y+n3++lMAyTfNjRMQeJP6+uoOIBvk7moimFETCZyzLukcTK8exR0pKucUwjM1EdJ1lWTeWEVjnSinPFEKw0PjNxo0bj1m/fn2/dr4wTZNDoicIIS6TUnLeVrcSWFE4lBFYLO5Y4LxMRD8jorYCIy5GNyClzGzatOk3u+2226eEEO8peNAu93LGuEjc85s2bXqI+xuBkRJYm6SUTUKI//XE7icL+2G+q8B2SFxHHBsLrLLjcBznUY+ryOVyi6WUPBYWeWzbiUIItt1EKeUxjuPwPGHRHMr2tf1kVN86BFb17HAlCIwLAronS4msWg4cHqxtdEe7TEMUgZXNZk0hxDLepNq27dOVdyKTycw1DOPHQojvWpbFXiT+kuwgovuJ6Abbts/xzuUv2YuklCxaFjiOc1OQwNJWFrakUqnZK1euLG5aOWfOnAMGBwfZe/VyS0tLhhPiPQ/W8VLK77W1tZ2ue2LKCKwr+AtdCJEhoqP9ye65XG6qlJKT2/9MRBw2ZaE4JLAiclBJ9X4P1nZ9zmazJwshbi2IrW/Ytn0u97+UAI3IqCiwhBBPCiHmdnd387iovb39Pa7r8jhflFLOdhznlYhjY4EVahzZbPZgIUS+oL0fa2lpma8WM2QymWmGYbCn7ol0Oj3vjTfe2MlbVVrR9rV8Ho2kbQiskdDDtSAwTggEiSx/4VE/imrf93uwVLvwYNV2slVKctcT3Nm78dZbb01iL5GebJ3JZPYxDIMTsf+QTqfns8jRhNv1msDiMNGwNoIERDabPVoIcS8RXetPQjdN82tE9DkhRNayrF+oECF7fTRvSUloukeJiP7hhQFv1O9jmiaHP6/zPHN/8oTBMA9WBA6lBFa7v8+aCBm6VymBFZGR8mANCwN3dHSkvTDkPk1NTYeuWLHi7xFtXAwRhhmHZ7cvua57VD6fX+HzFnKINuO67uFCiPeGtX1tPxnVtw6BVT07XAkC44qALrIOP/zwYrX3MHsLRg0hXnDBBUWunIOlt69eRw5WbaZdiDINw8oTcF5Vc3PzmVLKU4hoXy8BXHVuKD9I87BwiYOfsoeJiGx/QnmQgNBE0PWFL3AVYlL3ONILURY9QiMRWOl02vIS2fdWye5eaJM9LW38GhHt4xdY3JGwHMrlYIURJmVCqEq4hWEUWmBFHFtYgcUh1x8S0QwWUfl8/nelZnMU29fmEzHyViGwRs4QLYDAuCGgiyyuk8U5WXEXI0WIcNt0SnKIUMur+mhhe6XbpZT3NTc3/6Gvr2+KYRgcRntOT8AOSHLnIbJH6IsqUb2EwCqGnip8wEYssDyBxvlj31XJ7qZpTieilV5oc3GQVykKhxoKrCiMQgusiGMLJbCCPGVlBFbocSX1AQyBlVTLoF8gkFACnsji1U77tbW1DRx77LFN+++/f2y9VZ6qq67ivOO3D3iwYkMc2FDEHCxODOfk8bNt22bPSfEIUUqAc6/2cl13Pq/wI6JJUsoTHcf5UQmBdSkRcUJ0h0p8rvCFvF2YKoSHpCjQ9Hwr13WPMAzjG3peVpDAymazoTnUUGBFYRRaYEUcWyiBxQsVIniwQo+rtp+M6luHwKqeHa4EgXFLwPt1zysM92MIXIyUw4Y777xzcZWhOvyFRsP8PyhEyO0hB6u20y2iwLqjUIyURVIx/0n1TMvB+ovyYGUymY+nUqk9+/r6HlyzZg2vlCseutuQBQAABwFJREFUmofoAV6VV0JgsVeJ51nZQqBee4Ff8mEFlvflX1wxWEieX+Ct2Fu3cePGE3ilXgmBFZpDDQVWFEZRBFaUsYUVWGx3zp2rmINlGMZBYW1f209G9a1DYFXPDleCwLgn4PdmzZ49u4nDhiM54MHaRi/JIcJcLrdQSrmE6xhZlsXbzUhOit68efMtQgiudTWUg5XL5W6WUn5WCHGyZVl3amJsNocThRDf4xWHJVYRvst13dWFPfzSnETtOM6v1fW5XI6ToQ9ta2tb4iXTj1Rg8Zd/seZVoRzDgBBiRz0RO0hgReEQo8DaIIQwLcviMhS8AjAKo9ACK+LYQgusUqsItZIMv0yn00e98cYb7wxr+5E8b2p5LQRWLemibRAYBwS8rXXYy8A5K8W8LPZmVZubBYE1tgIrzFY52rL+3Yno51zPiIi4ltLORNRSqKTwS82DtX8qlXIKye0HFOpfrfb29PuglHIuEfWrmlllVskdK4Tgmlt8dEkp17PAYCcYCzm11H8kSe6q8KdWtX0mj0GVgOAbBwmsKBxGKrC8vnF+G/eNRedP2trarmdxmc1mwzIKLbAiji20wGJPYZk6WFxDraO7u3udxzzUuJL6mIXASqpl0C8QqDMCpmlyqIIrMxfDhpyXxYnwHDaMIrYgsMZWYFWYdkMrCefMmfO+wcFBrtV0CBfF5IRwIcSVUkp+bZIQ4jDLsrgiOc2ePXvPVCp1NVcrF0KwCONK7g8bhnGuqtwdoZL7RK9e041KYPA94hBY3pe62nfwK3p+WZDA4vPDchipwOJ7ebWi2AvIKzJXcy5bPp9nluzJ0qvdl2IUWmBFHFsUgRVUyZ2Lu64cGBg4a/Xq1X/V52CYcSX1UQmBlVTLoF8gUIcEPG8Wiyz2ZhWF1r777tv7kY98pIUFVxihBYE1NgKrDqcbugwCiSYAgZVo86BzIFC/BPT8LDUKFlkqGb6U2LrwQi7rQ3TllcP3G1avow5W/c4J9BwExhMBCKzxZG2MFQTGgIC3WkyFDoteLT5YbPGfAw44gHbaaSeaNGlSsbCoElJcpkEvNAqBNQbGwy1BAASqJgCBVTU6XAgCIBCFgCe0OHRYrKHlv5Y9Wpyv9eyznC8ND9ZoryKMYkucCwIgUJkABFZlRjgDBECgBgQ0wfUpT3ANE11RQ4Q16OKoNlkq9GnbNp7To2oJ3AwE4iGAD248HNEKCIDACAl4CfIssh5UHiw9RHjRRRcV71BKiIzw9mN+OQTWmJsAHQCBWAlAYMWKE42BAAiMlIBpmhwj3O+cc84ZtuowKAdr859/S3+4fmHxlvXq6TFNU3L/D/iPs2nyx2YP4UOIcKQzCdeDwNgSgMAaW/64OwiAgI+AaZpctJRrakU5brdt++QoFyTlXNM02WNXLNIadNSrcEwKX/QDBMaKAATWWJHHfUEABAIJaJXhOVy4XTK876LnCmLsOdu2Z9QrTq12WJCoXFvPY6tXm6DfIBAHAQisOCiiDRAAARAAARAAARDQCEBgYTqAAAiAAAiAAAiAQMwEILBiBormQAAEQAAEQAAEQAACC3MABEAABEAABEAABGImAIEVM1A0BwIgAAIgAAIgAAIQWJgDIAACIAACIAACIBAzAQismIGiORAAARAAARAAARCAwMIcAAEQAAEQAAEQAIGYCUBgxQwUzYEACIAACIAACIAABBbmAAiAAAiAAAiAAAjETAACK2agaA4EQAAEQAAEQAAEILAwB0AABEAABEAABEAgZgIQWDEDRXMgAAIgAAIgAAIgAIGFOQACIAACIAACIAACMROAwIoZKJoDARAAARAAARAAAQis/7/dOqQBAABgGObf9UwM1sBBczAfIECAAAECBAjMAgJrBjVHgAABAgQIEBBYPkCAAAECBAgQmAUE1gxqjgABAgQIECAgsHyAAAECBAgQIDALCKwZ1BwBAgQIECBAQGD5AAECBAgQIEBgFhBYM6g5AgQIECBAgIDA8gECBAgQIECAwCwgsGZQcwQIECBAgAABgeUDBAgQIECAAIFZQGDNoOYIECBAgAABAgLLBwgQIECAAAECs4DAmkHNESBAgAABAgQElg8QIECAAAECBGYBgTWDmiNAgAABAgQICCwfIECAAAECBAjMAgJrBjVHgAABAgQIEBBYPkCAAAECBAgQmAUE1gxqjgABAgQIECAgsHyAAAECBAgQIDALCKwZ1BwBAgQIECBAQGD5AAECBAgQIEBgFhBYM6g5AgQIECBAgIDA8gECBAgQIECAwCwgsGZQcwQIECBAgAABgeUDBAgQIECAAIFZQGDNoOYIECBAgAABAgLLBwgQIECAAAECs4DAmkHNESBAgAABAgQElg8QIECAAAECBGYBgTWDmiNAgAABAgQIBOn46dSZl24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png;base64,iVBORw0KGgoAAAANSUhEUgAAAlgAAAFfCAYAAACSi7L5AAAAAXNSR0IArs4c6QAAIABJREFUeF7svQuYHFWZ//+e6plkkOkBApFwFQjquj91XYOgIpqQpLt6kgzhMrDAusJfEFCiAkJCuN+Dooiwgru4gAoIgxJymarqJEtQUINGQVxvXBUNYMItE2Aylzr/fjt1hjOV6u6qnuqZ6p5vPU+eJN1Vp875vKerv/2+73mPIBwgAAIgAAIgAAIgAAKxEhCxtobGQAAEQAAEQAAEQAAECAILk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VgPMgenTp7e2tLScSER7NzU13bJixYq/87Dmzp2718DAwCNE9C5vmBfZtn0l/7uzs3PC5s2b5wshPiKEuM2yrN/XG4qOjo50X19fNxF9wuv73bZtn1Bv46i3/nZ2du7Q09PDnM8iogOJaCIRDRLRc1LKfCqV+q/u7u7H6m1cen/b29s/4Lru17y5tSMRvSGlPMZxHDtp42qEz3KtmGYymWmGYfybEOKR1tbW5V1dXTxPcYDAqBBoeIEVIDICv4Sz2ezBQog8Ee3kFyOjYokqbzJt2rTmyZMn30VEx3hN/N4wjJnd3d0vlhNYpmleTUTne9f8g4hm27b92yq7MSaXJUVgBfTDz2NIfBiGcVM9ilk1oNmzZ++ZSqW6iOjjZYx+sm3bt4/JpIjhprlc7jgp5R2ecNRbPNq27R8H3WIsnzNxf5YDnoVRqJZkFKWROM41TZN/eFlE1EpErhDiy5Zl3RhH22gDBMIQgMDyKNWrwMpkMjsahrGSiD7lDWWj67qH5/P535UTWNls9g4hxH941/RLKTuS+Ou83CSuI4GlD2NQCHF1a2vrlV1dXX1hPqRJOccT8zcT0WfL9OlNIppj2/bapPQ7Sj+y2eweQogHiei92nWbhBBvuq57WqnPyFgKrLg/yw0ksDqI6H4iMtiWQohbLMs6I8p8wLkgMBICEFh1LrC4+6Zp8oPkNiLaUUp51aZNm5asX7++v5zA8lzn9xDRfoUwzw/S6fQZXV1db41kMtXiWtM02Tt3vNf2wxMmTGhftmxZD/8/wQJrKxH9QwghXdedKISYrB7ymqD9d8dx7q0Fs1q1mc1mDxRC/ISI9vDu8TMW6ZZlPc3/z+VyPM4PvPXWW4+uXbt2i94P0zQvJKIrvNf+0tTUdKgKZdeqv9W0m81mTSHEMiJq9r6UL7Esi/sty7U3lgKr3Ge5Gu7t7e0fcl33B0KItBqzlJK/K96pefWG5rjOpZwIrcYeEZkPpUDwdfPnz99569att0opjySiP7iue0w+n/9j3P1AeyBQigAEVgMIrFLGLSew6uUjUacCa5gQ7OzsTG3evPlUIcQ3tS+oZRs3bjyGhXC92CKXy31USukQURv3WUp5XFiRWM0X/VhwMU3zqIJI/JF379ellBnHcR6t1JexFFjl+hYX94AfM8PmeCU+tXi/EZ5vteCCNpNDAAILAis5szGgJ40gsHhYuVyuTUrJCdIf84Y55l9QUQ3vEx98eeh8m7i+6KP2Oer5EFjBxCCwos4knA8CRBBYFQRWwIPlooGBge81NTVd7iWW8wqjl4nojt7e3ks4NBLmYeT7wnlZSjnTcZzHuTvs8diyZcsxUsqvcMjF83q8QUQPG4Zxbnd39xP65C0lQiokuQeGbKoZr94Xz1tzXCE8dom3wozffkoIcbHruu8RQjA3PsoKDB8f/2e16FmYOHHiH/yrCFOp1BWDg4PsKeKcNF7d9rfCwoXr0+n0zUEh0FmzZu2bSqUuFELMI6IpnAxLRH8lohtLXePvTBh7hzknit1Haicew6xZs3ZqampaRET/RkT7emHMFwv5R3cPDAxctnr16tf5vBA5OUVb9vX1zfZ7f4QQe2uvBT1zh0SatjrxbC8HKsWr94jot0KIr0ZdBcar63p6eo4lIh6jWu3I7f2C8+Asy+Jcq2LoL0A8+vtadr7G4cHyfY7ZBmc0NTXx54hzJXf1WNw3ODi4eNWqVRtUB4PE68DAwCFhuYf5Igwzf33tiFwuN0NKuZiIPsrpC4VFNRxW/I0Q4gKdvbourP1DLCop2mrr1q3v8y1cGppr1bL2+qrGdg0RTSuEvnme8nPmG0KIDVLKH3rnJTYUHsbmOGfkBCCwogssDpEc5D3w/Ba4PZ1On8bJy76H3lDiuSegeJn7UiLKeA2sSafT81gAcN5Ab28vr9KaVcK8/JA637ZtFhHqyyEwTykmgRVqvN64+Avt20R0si/niN9m4fIKEe1WQ4H1HBFx3gh/GfmP727cuPEMPSSXzWaPFUL8j/fwD8L9a9d15+fz+efLfdTCfPmYpsmeq+Va3260bfuLqt2odg+4Z2g78T3b29sPcV2Xc404r2a7Qwjx18HBwaPy+fz60RBYM2fO3L25ufk+reTGdn2SUt6zdevWU/z5XUH991Y78udCLf7wn+ZKKW9va2s7kz93CRRYvyyElHeWUr47YHwPtbS0zF+6dOlr/F7SBJYnbEs9B9Sz4KZ0On2uWugRxf5tbW3C98PKjyiqwArNmnPlTdNcSERc7oaFlf/YSESci8gHBFa5B+c4eA8CyzNyqVWEJX4t8bL7l6SUKV8CMyf25mzbfjigvaGl6/5kYSnlAsdxbvIeTN8p1BM6Sc09KeVrhmFsllKyaOBfgXxs8Vb98S9wfsDWUmDxLSqOl0/KZrMnFzwWt2riqtR1fHpZj0Amk3m/YRjvL3gHF2glAf4spVxiGEZPX1/fgzvuuGNfwIO21D2H5dMECJ7A66SUS9va2o4rt+IvYI5w2YtVRFTMr5JS7l5IDj9c5V8JIZ4cHBzM5vP5Z/n9auxe7bzk+2Uymf1TqZSjfXmz2NgohGAGu2tfHOubm5vNN998U06YMIG9EVyagWtfqeP6glZ7VEq5adOmTQ9NnjyZvYDD8pcMw+Bf9LxcnhON2ZvEB3t8L2bBLYR42LKsv5umeVNhYcDnvfffEEJ8X0q5zvPesEgqrgQrzMVhicxBz2jPE8LlFMwKnyNeWfZVy7IW5XK5vbx+HqyNkVdEspfiKTXGUjlzNfBgcddL2YVfP8lxnO97n//tvNGDg4MiBHf2uoQ6wvyI8Bpi785iKSV7qpXN2J4vu67bxqLRO4/HcIrjOLw4h0VLaPtv3Ljx2t122+1TQoj3FO7B91E/qHjRyP3KVrvtttu/hvRghWadzWZneIsguPRDuev4PQisULOrcU+CwPJsG0Fg/YUXsKmaUblc7kQpJT8kiquONLHEXir2WMz0bnGnbduf5lOy2ezRQgh+GPADaMi75avbwm3d1NbWdg5/uc+cOXPX5uZmbk/l8Ny3cePGE/iBX2OBFWq8AQ9gDnse6TjOT3n82Wz2MCEEL5lWD8NQOUhRcrBYuAgh5nZ3d/+Z71nKNv7aYVLKl9ip4zjOr/lhn8vlPi2lZKHINh0SzaUeAyFCFvqlPxdCHGFZFv/SLR7V2H2vvfZq8YnLUHby7qfXQNsihPi0ZVnsUWVmn5JSPuDVg/N/kesJ4Hz6sByscvlL5XKwAvhdZtv2pXwDTyzpn6OHXNedk8/nOdQXeGQymbmGYbDAYvtx/aPLWltbr+Iik56nkMeqPFvDasCNZQ6Wb65zePYE27a5kC6L4o8bhsH/Ltbp00sOlGMbV+5bWIGVy+WmSin5h98+nnGc3t7eY9jryLbcsmULr+pTxYB/2dLSknFdd9A3l0PZv1KSe8AzvVSIMCxrFoIsarmoMx9bhRCftSyLf+DK9vb290gpV2g/XCCwGlc7hRoZBFZ0gTWsUGmFMBz/2v+GJ7z+IKWcns/n/5HL5W6WUp7u3TqfTqfne2EKrhzNeVd8PC+EmKGWwHtfjOzZYjHHxzP8C9VxnBdqLLBCjddbKs5em128/l1j2zbnXxSPsA9o/6yNIrA4d0iv5J7JZPYxDIMr2auHfdH7EVBuYFhfs9nsJCEEj+XD3pfZIsuyri31iYoosLiZ37uuO1d5sEzTjGz3iRMnbilXxb7UvPSPjYiGhDp3zBOfHKrj0h8s8r/nOM5nvPlXE4EVUMvtZwMDA8evXr2ac+Fozpw5uxQ8Te/gfxfyj/osy9pUrmyCry7Un6SUM/hzouwXIGiLHuSAMY7qKsJq53qSBJZpmvozarsfJ6ZpTicirtvH9nzVdV3O2/ujr5ZfKPvHKLBClX/xaqQ9TEQHeHNp2GfHmz96NAECK5QMadyTILA820bwYIUSHNxsNpv9FyHEGs9rUyzAKKXkhN2hL2+fx0vPyyqGw4QQem0qPXwx9PBPgsDyanGpon7bFS4dC4FVRmQMq3XESfAc6lIfcynlDkIITozmEAQfZbfgqTQ2Tl7v6emZU0gk53wv5cGz0+k0Cxby5eOFsntQgr8uLkuN3Qu9/q+WJ1IMq/gecXpYdujLp9Iqwmo9WHzvXC63QErJeYUqrMQ5exu47tbg4ODdO+2005owddoCbHGvbducxD9UxyqTybxTCLFWCPE+T0APFaBMkAcr1Je+96VessbYGHiw9B+PQ6FgbX7xYgPeQaIomJUXtBr7j7bA8v+IVM9u/bPjexZDYDWudgo1MgisGgqsgPDGRbxXm5YX8IKU8pOO4zxVhRckaQKrbP2gSiKk1Gyt9lc9t1fqARwiodnfnREJLM1zoofmSq2ErPTBLbmCMozACpGw7r//qAgsLzR7gpTyW0Q0KQAC7wV4dVtb23UR8+G2s125ArUQWMHTL+zn1/d5rTSXhwRWNfYfbYFVLuSofcbhwQpj9XFyDgRWDQUWN53NZs8UQqj9r3ivw9WFX29f9W47VGwyIExSaQomTWDp21Jst11K2Ae0f9A1EljDttCoBHqkHizt4btdiM11XccXHqnUnREJrIBQbqX7jZbAKvaDE/63bNnyEdd1TxRC5LTyEfw2e7UusG17SalOw4M1PLF6tD1YvvBspbmlC6zI9h9tgRXw2dluz014sMKYfPyc0/ACKyDn5PHCzuqz9SRjNnculztVSvlfyvSqSnWl7Vgqfch9IZnXhRD8Bck1h/gY9gH15WZtMAxjhkrYVv3icBOv8tJ/xSchRBgQehq22itJAsvfV7WSzJ/Xk8vlJlqWxfsFlt0mJezYTNMcysnjFYZq/8dq7F7tvPSHx0qtkmShwylPnBheTiDqmx9XGyLM5XJ7eyve+FZvptPpVSocyHXKmpqa7tZWklZcHFEpB8vvidBDPdV6sEb6nOGBV/tjIkk5WL4flMNWO2tfq7yQZIJlWVxyhp+9Vdm/0rM3QpJ7qHCs/7NDREMLl7TPCDxY40c/VRxpwwss78Glh2b4V/Atvb29C716Ovxh5+Xnd2nCZyjBvNovMk0Q+Wteqbe2S2LP5XI5KSXnw3CBTE4w/snAwMBRa9as4VwGmj59eusOO+zAYcZD+vv7j1avJ0FgjdIqwucKOW2HWZZVXF5erW0ClvEPWw3E4YpMJvNhwzB4P7Yr1SqhCF6T7URALpf7VyklJ4+rBNmh8HA1dq927AFL4oetsvO+8HglGG8Gnler77zPUVxJ7sOSx31fhNt9KZumySsKueAmH7+WUs52HIdrqgUe5VYRep+h26WUR3sXx7KKcKTPmVESWKGT9v1gI/yI+KBXoqRYX82/stcrSXKKEOIMIcTR/AOyWvsHCKxhgidugeV9drCKsKKswAmKwLgQWAF1f3j8qsYM1zNR9aWKr+thiBF8kQ3NMt/KGvX6ditQguohedWP+UuAD32z1WVCiGP5V2ASBBZ3zivc+QNVsqJM/Sw+vaInwvuyX8jJ/gqaqgvGm8pOnDjxkWpW0nlfZv7Cn/zyJiHEm1JKTsBVBVH5/3MdxynWHAs6AubIsI1wffV/VBPftm37TNbR1di9ubl5QrVjD/o8aFz1zan5M3Ka4zhcsiKo2nmUMg3+sGyxNhIRXdfa2nprT0+PXreKSzBwsd2HvHIKndpndIhbKXtUUwerREX3SIJkJM+ZGgqsktwty1KpCxW/EcMKLC+Xyl8Hq1hjTggx4Kvn93h/f//MSZMmvVmN/QPSKtQz/RnDMI4aHBzcN2QdrFAeLO8Zd7CvzVK1yvh0JLlXnFmNfcK4EFhsQi8sxB6E95Yx6SBvodHa2nqlCsHFIbACygIMqy+k94d/Ybe0tNxCRMcHVENXpz7tuu5xXGW73IM5pkruoVdNekKBSw6wcFCrwVSfWbjynybvhVACyzTNYb+INVZHT5gwYVW1IsMTbxkpJf8iDaxm7gnEb6XT6UURE6srPTUeaGlpOUlV4uaTo9p9pPMyxOeBPVv3T5w48RStYnjVHqz29vYpruvyitp/9sEphpK9khq8irZYGqPEEaqyPl8btZK7ul+1IUJ1fQiufOp2z5laCaxK3CtNVPV+BIGl8ugu9LbJCap2zs2yB5JTJHg3AX4+c0mVyPYPWH04JGz6+/v3iltgeV6sL3sFaIuRBu3wP+MgsMJOsAY9b9wILLaf98uWq0l/wXvQs+equBy8EHazDMO4Vq87xdeM9IuM2/DXFgqqceWbXxyi+phhGBdzONCrfsy/Av9ERLf29vb+t75dSFI8WN4YOOR6rJSSK3UrMft/QogrpJScg8ThWD4qFoxUTNrb2w9yXfc/1b5f7G1hAToSD5Zqm/fja25uPlNKydv77Mf5bZ43h8XAVZZlPVZFDtZ2jwtus7Df4XohxE1l9tQLbfc45qW29xvbxb9XH+/9x6URYsnBYiBz5sw5YGBg4Catqj17sc5XnpQSe9GxN5D33uStVe4NU6pBwa8wvmF7EcYlsKp9ztRKYIXhHua7LYrAUu3lcrl/9kRW1vMIq30+f9jc3Pz15cuXcz2zoaMa+3slUE7zSj/wvpd8j98YhjG3Fh4sbWxckJc96//qeez/yvuvSim5HIvasWCoVmEYxjin8QiMK4HVeOZL5IhEZ2enoX8xcy8DEkTLlj5I5MjQKRAAARAgCnzGeQJRr2UYyksPoI1LAAKrcW07JiMzTXNRYWXahwYHB09bvXo1b0HBnsPUli1bLpBScqJyMXQYVKRvTDqMm4IACIBABALeVmdfGBgYOEntNqDV8fqutufoUAHbCM3j1AYiAIHVQMYc66H4NlBWoR3e7oTDglO0/v3eMIyZ3d3dL451n3F/EAABEAhLwLeQQaVt/I6IeJcNLr+jck+HrU4N2z7OaywCEFiNZc8xHU3IRNU/ua57TD6f54cSDhAAARCoGwLeZuG3F/K8jijT6X94G6hzYWkc45gABNY4Nn4thu6tJOTVZucQ0Qc8dzl7s57iPf/S6fRdURKVa9FHtAkCIAAC1RLwUh5mSinPI6KPeiVE2JvFdfpu6+/vv0mlR1R7D1zXGAQgsBrDjhgFCIAACIAACIBAgghAYCXIGOgKCIAACIAACIBAYxCAwGoMO2IUIAACIAACIAACCSIAgZUgY6ArIAACIAACIAACjUEAAqsx7IhRgAAIgAAIgAAIJIgABFaCjIGugAAIgAAIgAAINAYBCKzGsCNGAQIgAAIgAAIgkCACEFgJMga6AgIgAAIgAAIg0BgEILAaw44YBQiAAAiAAAiAQIIIQGAlyBjoCgiAAAiAAAiAQGMQgMBqDDtiFCAAAiAAAiAAAgkiAIGVIGOgKyAAAiAAAiAAAo1BAAKrMeyIUYAACIAACIAACCSIAARWgoyBroAACIAACIAACDQGAQisxrAjRgECIAACIAACIJAgAhBYCTIGugICIAACIAACINAYBCCwGsOOGAUIgAAIgAAIgECCCEBgJcgY6AoIgAAIgAAIgEBjEIDAagw7YhQgAAIgAAIgAAIJIgCBlSBjoCsgAAIgAAIgAAKNQQACqzHsiFGAAAiAAAiAAAgkiAAEVoKMga6AAAiAAAiAAAg0BgEIrMawI0YBAiAAAiAAAiCQIAIQWAkyBroCAiAAAiAAAiDQGAQgsBrDjhgFCIAACIAACIBAgghAYCXIGOgKCIAACIAACIBAYxCAwGoMO2IUIAACIAACIAACCSIAgZUgY6ArIAACIAACIAACjUEAAqsx7IhRgAAIgAAIgAAIJIgABFaCjIGugAAIgAAIgAAINAYBCKzGsCNGAQIgAAIgAAIgkCACEFgJMga6AgIgAAIgAAIg0BgEILAaw44YBQiAAAiAAAiAQIIIQGAlyBjoCgiAAAiAAAiAQGMQgMBqDDtiFCAAAiAAAiAAAgkiAIGVIGOgKyAAAiAAAiAAAo1BAAKrMeyIUYAACIAACIAACCSIAARWgoyBroAACIAACIAACDQGAQisxrAjRgECIAACIAACIJAgAhBYCTIGugICIAACIAACINAYBCCwGsOOGAUIgAAIgAAIgECCCEBgJcgY6AoIgAAIgAAIgEBjEIDAagw7YhQgAAIgAAIgAAIJIgCBlSBjoCsgAAIgAAIgAAKNQQACqzHsiFGAAAiAQCIJZLPZg4UQeSLqtm37hER2MuZOmaZ5IRFdQURH27b945ibj9KcyOVyx0opryKiqUKIJ4UQn+zu7n4xSiM4tzoCEFjVccNVIAACINBQBEzTPIqIflRhUHdHFUkQWOUF1qxZs3Zqamq6hIiOJ6IpROQS0V+J6MZ0On1zV1fXW9VOtFwul5NS3k9EbxCRI6X8Q1tb23UjabPavozH6yCwxqPVMWYQAAEQ8BFQAktK+ZgQ4rEgQFLKdY7j3BIFHgRWaYGVyWT2T6VSLHymEtHviOjXBc9Xiog+zh4nInqopaVl/tKlS1+Lwlydm81m7xBCHO+67lH5fH6Fen3u3Ll7DQwMPEJEz0+YMKF92bJlPdW0j2vKE4DAwgwBARAAARAgzYN1kW3bV8aFBAIrWGBNmzatefLkyXcR0RFCiFMsy/o+EUmPO4f2FkspLyeia23bXlyNPUzT5PanSyk/6TjOUxBY1VCs/hoIrOrZ4UoQAIEaETBN8yQi+gx/OVS4xXOFc9YS0WW2bfO/6/IwTfNSb7z7+QbwnG3b+4/GoKIILO3cS4UQz3o5PntzKEoIcUtra+tFKgylCSxLCHGblPJ6IvonIuonogf6+/s/v2bNmpfVGDs7O1ObN28+TgjBYbMDPdHxf0KIcy3LWqVESJQ+cNsl2l1nGMbp3d3dT+iMtbDdfxRCdbsS0ctSym+0tbVd7wuvsRA6QUq5hIh4/JsLf98qhBiQUp5XLgcrk8m8UwixVgjxjqampkNXrFjxd70PmUxmH8Mw2Mv0F93L1N7e/gHXda8jok8RUTOHE5lVa2vrnV1dXYPcRqlwrxDi36WUpxPRJ3xz6uFUKvWZgYGBFUKI14QQpmVZPBbKZrOThBDMfbClpSWjvGm5XK5NSmlLKXeWUk7P5/P/iGq7wti/KqVsLXjSPlvo9i9c152Tz+ff6Ozs3KGnp+cMIjrL48ohzjsGBgYWr169+vXR+DzEcQ8IrDgoog0QAIHYCHhig79coxxrbdueEeWCpJzricnbSvXHtu1ReU5XKbA2SSmbConT/+vl+XySiN5V+DIe8oJpAouHKKSUjwghXiokvR9MRP8spfzepk2bTlm/fj0LLmGa5tVExOLkj1LK/xJC7ExEpxHRJCnliY7jFPPEtP5W7AO3q3mEWBAuJ6KJQojj+G8p5TGO49jc7vz583fu7e1d6okQFhw/l1IeQUSHENH30un0aV1dXX1eHz5f6Ne3CkKAv/QdIhogImawpyd+Sia5ZzKZHQ3DWElEH3Jdtz2fz/+s0pzMZrPHCiH+h8WOlPI+IQTnah3LHInodtW3XC63t5SSRdQCInpvIa/rYiJ6hUWMlPJAIcR7iIi9YywcWRyWOpdWAAAgAElEQVQ+//zzz/9k33335bYzrusens/nOWTJAkstUiApZcZxnEf59Uwm837DMNjuedu2P+3xiGo7tjnnnP1DCPHo4ODgZ3baaaf+np6e7xARi1sWmN2eLUwiengkIdNKfON+f1Q+uHF3Gu2BAAg0LgHTNJ8tfFnst2DBAjrwQHZgbDu+9KUvFf8+dNn5Q69t/cfr9KtTvs3/HzVPT9zkTdN8kD1177/qRNrpA/sONf9IxzXFfydZYHmr0uZ2d3f/mfva3t7+Htd1eTwvFoTUbMdxXtG+oNmrc6TjOD/lc+fNm7dbf38/i5o9VQhL+9L+bTqdnqd5wf5FCLGmcNn6dDo9n19XAitiHx7Tv6Azmcw0wzD4C/wJ7369pmneRESnCiFOtizrTu5rZ2fnhJ6eHhYfLLRytm0/nMvlpkopeawsEtpt2/6TT6Cxh6nsKsJcLneclPIOFqdSygu2bt36g7Vr124JmmPt7e1TXNdlBuwxYqHzf1rfioJESnmS4zgcaiweXojw434PWakcLCX2C8nwxzmOc6/XBq+I5B88BhF9xbZt9kCy8DpaCMHnfNa27dvjsB23m8vlFhS8Yt8UQlxmWRavxOSwKQvki6SUl/jHGPfnMc72ILDipIm2QAAERkRA9+bccMMNw9oKElh8ghIiI7pxAi7WhaM+rtEWWKWS3PUE91Lero6OjnRfXx8Lln3Ul3q5HCxPALQrzwgLmc2bN+/a1NTUu3LlyleVWYLCUVH6YJrm11ij+5O9PY8ZC5Ki1yaVSr0mpWQBuFEPh3lCg8PV7HH6mm3bl2oCY7scqQhlGlg4zJZS8q8ETmrnEN/jUsqbtm7d2qWLrXL3y2az2wnQagSWEklCiB9ZlnWGF6pbWhA77HlsYjGpBG4ul7tZSnm08nbFbLt3CSFmWJb1tJoD2WyWPW8/IaKf2rb9b1q+WgI+vcFdgMBKrGnQMRBobAKemOKcIw4p8ZfXsPyj8gKr+KOWJEn6WQdHOOr/YIHF4xHEj2VJj3jjGm2BVYbkUImGKOImisDie3tf6lwv62wvvMWr6tTxFyXcIvRhg2maPyysyJuhh76Cxqn1lb1DN/rOYXcqu08f4FIV5URUBIFVvAXnLr3++uuHplKpL0opORS2o+fVuqStre2bnFvltXmxlLJDhTP9ApSIdufQoOM4L1QjsDSB/A72QBZCtHt6YUAO2e5S6NO57G2cOHHiS56QJj0/bKS20zxrWzl0KYTQS1RM8sKaf6iXlY8QWPX/XMYIQKBuCJRJ5i6O4ZBDDqF169YV/x3Vg+X3ANULFOWBS4oHS8+fKsUwgrj5exSB5YXiVP4NF+j8vuu6v2lqatrBdV32NO0eVWAZhrHZ71ULMa5y06coNOMUWPrNWGxt2bIlI6Vkgbd/Ien8y5Zl3ej39unXBHkOqxFY3jXs7fsMi1HDMA4ioq/yvzkZXwjBSe0cq/+5502607btcz2RyGHUEdlOmys7lTHAwxBY9fJ0Qz9BAARqSsDzVHE+Cq8MHDpYTPExdepUeve7302TJvEP1LdzrSCwkp+D5RdjIw0RZrNZUwixrODVvM22bV7tVixbENRuBJEX2oOVy+U+KqV0Ckngd3GIrNwHo1YCS93TNM33Sikf4hwzFhR9fX0sbGrqweJ7KxtIKU8TQsxkDzPf3zCMVG9vL1fk/7MQ4j4p5Q8L4eT5ypsWh+20lZN/UKHImj6catw4PFg1BozmQWC8EvCEFSfHDoX+WFQdfPDBw5LX/XxUrhUE1vgTWLlcbiGHhvQka54fKgeLE+KjerC4/EHYHCwhRK/nmfmbPwfLP0+1nKhL/HXDwoQINYF4nfIC6ffQwmW8YpBXBH7cSyrfLucrrhwsjzWvQOQ8tN97qxO/q8bHHKWUc4QQvyKiwwoLDw6zLOtv3nUjtp1WEmKyPwerHp+jEFj1aDX0GQQSSsA0TRZTLKqGeatOOOGEopdql112ISHefuxIKbf7/5e//OXi6Fhg6e/rSe4qV4nf/9kR23Kw9Bwm/X2+39D/vRynJL1fqv8qt2wMcrAqFhqN4D2KFCI0TbODiHhrl7vT6fT/x+UQvJDZBbyCjMsJVCOwtNDTsFWEpml+jIi4ZMMv0+n0Uc8888zAbrvtxnWsuF7U2Y7jcAmGohdt9uzZe6ZSqQtSqdTXV65c+Uw2m91DCMGrCJtTqdRsfo3P08o8lF1FqK1CdF3XPTqfz6/XP9baCsPV6XS684033tipBqsIN+g1r/j+XgHU+9hxWCiX8WaBzRzbtrnWHK9K5FxJLmHBCe9rNm7ceIxXXoPfG7HtvHsU93HkRP+2trZzVEmM6dOnt+6www5cL+4+y7J+kdBH4LBuQWDVg5XQRxCoAwL+ek5hvFVBw4IHaxuVsSrTEGarnFoJLK10w79qW8dwvSwW7rzC7pVqBFaFOlgDhmF0dHd3F5P/ePuaQu4RbyvDxVAfkVJyKYJ/9mpmsdiaZ9v2zz2vzVCZBV8drHcQ0eQQZRrmSylvJyIutsltqmrrHywIzX/hOlV637LZLHuPuHQEr+orWQdLfa5KlWlQqwMLK/I4BLhaSvkTvYhqNps9UwhxI+9dqIqIemxUcdT3SSkXOI7DJS2KRxy20wRqV6Hm1Sz2onm10LiIayfv1VgobPsZy7LuqYNHYnG5Cg4QAAEQqJqA57XiQpnFqutcu+rEE08cyqmK2jAE1tgKrAr2UgneamPoYd6ukeZg8b09TxEneM/xPCXrXNf9omEYXCzzU6qkQxSRx+0GVBnn+lUrBwYGzlq9ejUX7Bw6Aiq5cyVxa2Bg4BzfuVxm4Vivkj2XWVCV3LnUAte3KlsHi2/ohQIXFsozHOkVKOV6Uy8SUVchuf9af4V3XyX3iUT0NyHE5a2trXcob08lgeWJJa4BxmKNC5Gudl13PldR5/eUx08Icbc/F80rz3C8XnRU3W+ktlPtBFRy31pA9SvDMM7wV92P+nwZzfMhsEaTNu4FAg1GwO+18hcHrWa4EFhjI7CqsRWuAQEQKE0AAguzAwRAIDIBv9eKw4GcZxXHEU5gbV8Hy19HStXJ4rpS/hwsrzh0ydys0Xxf5VqNdR2sOGyHNkAABN4mAIGF2QACIBCJgJfoysm9xTAghwP1LW0iNRZwcjiB9faFpepIjbQfo3V9UupgjdZ4cR8QGC8EILDGi6UxThCIgYAeEozTa6V3DQJrG43RTnKPYXqgCRAAAY0ABBamAwiAQCgCurjicKAqFBrq4ggnQWBBYEWYLjgVBBJLAAIrsaZBx0AgOQRM0+RVgsXaVnoie1Adq0p1riq9jzpYw/dYHK06WMmZbegJCDQGAQisxrAjRgECNSNQSlzV6obwYMGDVau5hXZBYDQJQGCNJm3cCwTqjIBpmpzMXqxvFUcJhjDDh8CCwAozT3AOCCSdAARW0i2E/oHAGBEYC3HFQ4XAgsAaoymP24JArAQgsGLFicZAoDEI6Anto+W5UuTCCSzUwWqMmVZ6FN42L+2qYnh7e/sUby++3ubm5uzy5cs3NToDjK++CUBg1bf90HsQiJ2AV0T02dEMC+qDCCew3r4CdbDinQLaNjHH895v3h6Af+LtYNra2u7p6uriPQFrfpQQWDYRvdHS0jJn6dKlr9W8E7gBCIyAAATWCODhUhBoRAKmabK42q9Wda4qMYPA2kZoLOpgZTKZaalU6sdSyn2J6OnC3sc/I6JdeQ9AItqxMC9uT6fTp/n3vKtk02re9wusUm2YpnkhEV0RZt+/avqBa0CgWgIQWNWSw3Ug0IAEVN4VV2i/5JJLxmSEEFhjI7DmzZu3W39/P3uI3i+EWGBZ1q20bc8g8rxa/0VExxDRBbZtL6n15IDAqjVhtF9rAhBYtSaM9kGgTgjoeVcsrlhk1aLOFepgaXsjSkk/O2KbVtH3IuS9E9UehaNVByubzX5aCHF7ISx4i23bZypxpaZve3v7u1zXXc0hQynlDMdxXujo6Ej39fV1E9E+TU1Nh65YseLv6nzTNI8ioh8Vzr/Itu0rtXY+4LrudZ5XbCIRvSilvLGtre36rq6ut7Tr7yKioRysuXPn7jUwMPAIET0/YcKE9r6+vtle+/5P2NFCiNlSys9JKU9yHOf76oT58+fv3Nvbm+fQpxBihmVZ7KXDAQI1IQCBVROsaBQE6ovAWOdd6bTgwRoTD5YwTfOHRDSXiObYtr02aAbncrmbWbgQ0ZG2bS+LKrC8fSyXenldd0gp/yyE+DQRfbwg0r67cePGM9avX9/P9/Z7sPwCq7+/fycp5Se4L0R0LBFdXxBkjwohHpZSHkhEK4moe+PGjSeoNrPZ7MFCCBZYq/TX6+vTit7WCwEIrHqxFPoJAjUkMNZ5VxBY2zxY+jGaOVjlhJLeJ+XlFEIssizr2igCq7Ozc4eenh4WV9OklDMdx3mc2/ZeX05EH3Rd9/B8Pv+7MAJr2bJlPd552+VgaZ6qyUKIwyzL+pt27mV+z1YNP1poehwTgMAax8bH0EHA+9K5tBAOumQs867iEFj1bs2xFFjZbHYP9vwUksVT/lCfT2ANC/tFEVhEJHK53G5CiNSOO+64UV+NaJomz8HFUsoOx3E4D6yiB6ucwPKuv5qIFkopj3Uc50eawHsfwoP1/mmpj/5DYNWHndBLEKgZAdM0i4nMtdzAOUzn161bR48++ig99dRTxdNvuOGGYZep0OE2IbJ9Haww90jyOXoOFo/vkY5tuVmjkYM1SgKLhyMymczHDMO4mIg4vMcrE/XjaNu2fxyHwNLCgSts2/50JpP5f4Zh/G8hHJnn//tzzJI8N9C3+iQAgVWfdkOvQSAWAp7nYMy8V6+88grdeeedQ6JKH5RKtFevDRdY2159/Ym/0u8uuHPUhEgs0H2NKIH77i/NoXfO/ODQu40WIuSB5XK546SUd3AJCCnl9VLKhydMmNAzODj4RSnleXqphUo5WJU8WFrocSqHCQv3msV5XsqjVQtbok0Q0AlAYGE+gMA4JjCW3qu77rqL2GulHbyC7SFvddlJEc1yu23bJ0e8JhGn61sSBXVoNDxY7FmqdZJ7JpN5pxBirRDCUKsQ1XiDalmNVGB5XrCziOg6IcQJhYT6EzjPS8/JSsQEQCcalgAEVsOaFgMDgfIExsp7xSHAG2+80S+sLrNt+znvS3E/IrqNi516f8oNhK95zrbtGfVqb28FJxcdCxKVa0drbKpMgxDiOsuyFvlDaF4YkTf/5vIdkcs0cBFTwzBW8Qo+27b/TW9fzcU4PVjcz0wm834vLPgnLiVBRI5t26cjPFivn5b66jcEVn3ZC70FgdgIqJWDeu5VreteWZbFOUVqDFwK4GQlrGIbGBqqioC38o5LG0wTQnzWsiyuQ1XMz+Nw2+bNm28RQvy7v9BoNpu9QwhxvOu6R+Xz+RXe+RN6enq+44nGYh0sLc+LUqnU7JUrVz7D52az2cOEEPd7FeOrzsGSUh7nOM69+uCnTZvWPHny5PuIqKPQ7369j1VBwkUgEIEABFYEWDgVBBqFwFh4r9hrpRLYPWHFIUEcCSLgeXwe8DyHvNqAY7iciM5b5fCWOdttlZPL5XJSShZIb7CHiIgGvLpWU72hqUKjvIpwCedaSSlfEkJwwvkkIjqc0+mIaLdqPFjZbNYUQiwjog2Ftn7iuu4N+Xx+vcKqFVB90h+aTBB6dKUBCUBgNaBRMSQQqEQgyHtV6ZqRvK+JKw7psdcqsJDlSO6Ba+MhUGKzZ66w/g4iuru3t/f0tWvXbtHuxsKJc5x42ePentC6T0qZF0L8NxFdoyq5d3Z2smfrbCL6iifY/iaEuKCwkXRz4Vremmeo6nvYHCxuc8uWLVdLKbn6fJPruvOVJ437aJrmewvC6iHDMO63LOuMeCihFRCoTAACqzIjnAECDUVAVW0frbpXPnE1AyHB+ptOM2fO3LWpqelWIQSH2p50XfcYVRA06aPJZrO8dc6dUsr5qsZW0vuM/jUGAQisxrAjRgECoQmo8GDhb142H/q6ak7Ucq7guaoGYIKu6ezsTPX09JwipTzCdd1TVq1axSG5RB9eIVTOwdqlpaUls3Tp0tcS3WF0rqEIQGA1lDkxGBCoTECVBai1wPKtFmTPFcKClc2DM2IgMGfOnAMGBwcXEtFMItpfSnmK4zi8MhUHCIwaAQisUUONG4FAMgio2lf+Sulx9o4LiF522WWqSS7BwFuh4ACBUSGglYRIFW54aTqd/pa+Nc+odAI3GfcEILDG/RQAgPFEYLTyr/TQoG3b+48nxhgrCIAACDABCCzMAxAYRwT8+Ve1qHv16quv6t6r/ZHUPo4mGIYKAiAwRAACC5MBBMYRAVWeYcGCBXTggQfWZOSa9wqhwZoQRqMgAAL1QAACqx6shD6CQAwERiM86Mu9gvcqBruhCRAAgfokAIFVn3ZDr0EgMgHTNKcXKnI/yJ4r9mDV4oD3qhZU0SYIgEA9EoDAqkeroc8gUAUB0zR5M+HbDjnkEOL9B2tx8MpB9mIREcoy1AIw2gQBEKgbAhBYdWMqdBQERkag1gVGtfDgc1g5ODJb4WoQAIH6JwCBVf82xAhAIBSBWgusdevW0V133cV9WWvb9oxQncJJIAACINCgBCCwGtSwGBYI+AmYpsmVrE/i8CCHCeM+kH8VN1G0BwIgUM8EILDq2XroOwhEIKC2yNFLNMRZB0vb1Bn5VxHsglNBAAQakwAEVmPaFaMCge0IBAmsODFBYMVJE22BAAjUOwEIrHq3IPoPAiEJqCKjl1xyCU2aNCnkVeFP01YQov5VeGw4EwRAoEEJQGA1qGExLBDwE6j1Js9f+tKXire0bRvPFUw/EACBcU8AD8JxPwUAYLwQgMAaL5bGOEEABJJAAAIrCVZAH0BgFAhAYI0CZNwCBEAABDwCEFiYCiAwTghAYI0TQ2OYIAACiSAAgZUIM6ATIFB7AhBYtWeMO4AACICAIgCBhbkAAuOEQJDAirMOFpLcx8lEwjBBAARCEYDACoUJJ4FA/ROAB6v+bYgRgAAI1A8BCKz6sRV6CgIjIgCBNSJ8uBgEQAAEIhGAwIqECyeDQP0SgMCqX9uh5yAAAvVHAAKr/myGHoNAVQQgsKrChotAAARAoCoCEFhVYcNFIFB/BCCw6s9m6DEIgED9EoDAql/boecgEIkABFYkXDgZBEAABEZEAAJrRPhwMQjUD4FyAmvdunX09NNPFwfz8ssv0yuvvFL8wwdvDK02h951111p6tSp9O53v3u7DaNRpqF+5gJ6CgIgUHsCEFi1Z4w7gEAiCOgC66mnnqInn3ySHn300SEhFbWTBx54IPGfQw45pCi2ILCiEsT5IAACjUwAAquRrYuxgYBGQAksFkUssPSDRRJ7pvhgL5XutdK9WSzK+Fr9Nb5Gb9O2bTxXMPNAAATGPQE8CMf9FACA8UJACSw1XiWq+O9qDhZa7AFj0aXCiV47+9u2/Vw1beIaEAABEGgUAhBYjWJJjAMEShAwTXM6ET2oCyvTNLfLoaoWIIsr27b9Qutk27Zvr7ZNXAcCIAAC9U4AAqveLYj+g0AZAgUhdSkRXcKncBgvl8sV/67FwR6tO++8U/dmXVYQXnx/HCAAAiAw7ghAYI07k2PA44WAaZrstWLvVVFULViwoOTQ2QvFKwlfffXVYasI1epB/ptzs3bZZZfiCsJyIu2uu+4qtuUdlxHR7QgZjpdZh3GCAAgoAhBYmAsg0IAEdHHFwqqUILIsq6qVhCy4Dj744KJHLOjwtbuWiDhkiLysBpxrGBIIgEAwAQgszAwQaDACSlyxCDrxxBMDxRULIM6bUocSTPx/VePqssvY+UR0ySWXFMN+XB+La2Vp3qliHlcpoeULGSJc2GDzDMMBARAoTwACCzMksQR0L4zWSfaCsEeEv7Dr1iPi5UZ9phA+2y+EAUJ7gPScK/ZccekFId7+mLNI4hCeKtPAAokT3tVKQinl0PmqrtUNN9ww1EV+n8OIfHC+ld4O349DiP773XTTTSovK5TIMk2TmdzmsanEp9Hnw3O2be8fYo7gFBAAgYQRgMBKmEHQnbcJ+MsK+NistW17Rj3yMk3zJE9AROk+5zGdXO4CfbXgCSecMCSa1DUshm688cbif/3CKqjdIIHlP4+9WewJYw9XKY+Zz1tWcXWhaZosrphRlKNh5wPqikWZBjgXBJJDAAIrObZAT3wEgrZ24S9yL3RVt7/slWfOnxsVJGhYwLDHiY9yX7Se1+dZPo+9USyw9EMXV5US3tV1YQQWn6sS5FlolQoZ+kRW2TpZyu6l+FzzwAeHhvbqP/roq6f+kf9f9/Ph1KsOoAPe3zo0tvOP+G1Fu+OhAQIgkFwCEFjJtc2471mpvfPUF3+9A9JDbzyWUoImynhZ4HDOVClxxeHAUonpfp5hBVaQyArK/WJh7CtIWtaEpfjoAosbUEKk3udDqXHBg1XvlkX/xysBCKzxavk6GDcE1jYjRRFYLK5UaQUlfFSyehRxVU7wlZs6ylPFfWAPlL8vHKIMK7LCCCxJRIs9T08dTOmyXWSBxeNRD2V4sOrdouj/eCcAgTXeZ0CCx19JYPm/gBM8lGFdq+SpCuvZUo2qulNBAooFDYcHw4YF9Y5G8WCp61RVdw5tBnnTlAALCmOqNirxKeXp8b9eL/NBCSl4sOrFYugnCIQjAIEVjhPOGgMCEFjDPVhBglLLSSP/+yp/K0johDFnNQJLec3UCkN/sj33V3mx/N42CKy3c8uYBTxYYWYpzgGB5BKAwEqubcZ9zyCwKgss5REK8l6pnKdyhUbLTbJqBRa3qZLqg8RdOY8bXwsP1jarQGCN+0cgANQ5gXEpsOZc89IBKeHyNiL9YsCd8cCFez1f53Yc6n7Hkg2fJBLLSMjfTXyzyey67J1b6nVsQQKL6zB9+ctfLg6JPTZ63SZ+rR7+X6r/pepOlRuvCgEqEaXGr4SXPzQYhU+p/uh1rsq1p/qmiz8+n4uV8nvctzPPPHNY3axy9lX90UNpfP7i+U8U50Mxh0mr41Uv86FU/8eDwJo7d+5eAwMDjxDR8xMmTGhftmxZT5KfV6Zp8pLedillxnGcR5PcV/Rt7AkkUmDNW/JCThDdJ4l+vnzRHrOCMM1b8sJqQfQxSXTM8kV7WFFQegJrFRH10qBx+LILdn8pyvXevWeGvObzyxbtcXPIc0d82twlGz4hSDwgiB7rf8eWduuL79464kbHqAF4sMp7sFR4MMhLVK33SpVcYA+UKiLKQkhtFB1lKpTzYqn+BYUJ4cEaGw+WaZpHEdGPAmz8BhH9VghxoWVZ/MOUc/FjORpRYHV0dKT7+vq6iegTPkguEW0goq6BgYHLVq9e/XosENFIYgmMS4FVyhphRdu8JS9cJog+orWzCxEdREQvE9Gv9fallN9cfv6e+bhnQBgRGvc9R7s9CKzyAquUl4qvqia859vaZjtzl9t6J2hu6Plh/jClChMGFUSFwBpbgSWlfEwI8ZiyqZRydyHE4UTULIS42LKsq+MSWQ0usD5ERCy03vRYpojo40Q0lYgeamlpmb906dLXRvu5ivuNHgEILI11WIHlN89YiJ2xuOfoTcttd4LACiew/PlXKrm93Eo9vy39hUi5VhZ7rVgk8R8Wc8qjFSWnKyhMyPcu10cIrLEVWER0kW3bV+pzxDTN93piIe267uH5fP53cTwPGlxg7dPU1HToihUr/q5YdXZ2Tujp6fkfIjpeSnms4zhBHsM40KKNBBBoGIGlBEfhe/kXRPI2InEVEe1DRANE9LA7MPDpFRfuU5zoR179t/cMGqmHpaSXmuTgdFekLpeCPu+zx5thw49hxM6RX3vxnYOu+02SYi4RpYmohyTd0d874QLrsl03q3vnLnm5rWmHvosEEW+LsivniRW6/LgUYsHyhVN+ofpORJP1/kqiNRxODeqLEo5E8jQicSQRzSmkrEwsetykvHDZoj2+Q0IMuf2nX/psS3rixGuFENyHNJF8jYT4b0lyFyHFCWG5jHR+Q2CVF1ilvEDlvEOlbKJCduVEmV7jyl/MtFS7Srj5c8HiElh6HSx/HSnuk15XKqn/V3W8xroOlhYi3E5geT94vkZEXyGio23b/rFnc5HL5WZIKa8homnea+sMwzi9u7t7W3Kcd8yePXvPVCrFezXx86eZiH4jhLheSsnP6qEcrFL90EJvw4RLZ2dnavPmzccJIbjC7oGe2QP7MGvWrJ2ampr4vP/wnq8vSym/0dbWdn1XV9dbPiF0tjfeXaWULwkh+Jl4qJRyVrkcrFL9VG2bpnkhEV2hC9lSuV3ZbPZgIQRHQLpt2x7aniGIJRFdTkTn8n30fLaAMXPI977BwcHFq1at4pAljhoRaESBxahYLTwhtoXs/h8R7UuC7P4dtsznnCS/wOo3jPcJQQcJKU4lkgcKKW4lQb8fHBhYqkRZOf6VBFbHVS/tToabJ0HvJyF/TpJ+JUlkBNE/8Q4om3t7j1p76f69LGzaWlr4wWVKoj8Kknki8QEiOrRQT7FPkOzse2viz5t32HqckOJDUshTiMRTUsj/FmQ8s2zhlGVlBNanCguTOB+LxdxvSchWkoLDmoPDBJOUouPaF+8rnMP5GBs55CmJmgTRwURyIpEYgMAa2aexkocmbB0sf4K76lWp10v1ulyo0X9NKY9UVIFVSnhxO5X4oA7WyOZfqatDCiwWHUfatr2M28nlcsdJKe8gohcLoa/vSyl3FUIc54mcebZt/5zPa29vn+K6rl3I8eLn2bqCB+dPRLRHYeP26Z7Y+pkSBREFFgu8xVJKFhfPSimX849Hrw8TpZTHOI7D96X58+fv3Nvbu9TLjVohhPi5lPII3l2KiL6XTqdP6+rq6uPvD9M0eYfzL7DwI6KfEFETEWWIaKeCiHmjWoHV2dm5Q09Pzw+JKCulnOs4zmpPvAYmz4IjKjUAACAASURBVAcJLI/lGtr2/aGz/KTXz3WKpW/MzOFhb/wmL/Z1XXd2Pp9vmEVetflkVN9qIwqsQSHlZx44f8/7GcsRV/59H9lk/K8kmiQNOXvFeXv+2i+w7l+8NwsxqkmI8G3B0iGJzl++aI/r+F7bxNTEZUTiMCnk8csX7rn0iGtemiXJvZ8E/W5zb+8MFl1ev74iiK4hEsuXLZrCwof7GrgQoIzAmlkUmW9OOE55zOYteXGxIHklkbhz2aIpny62e+2G+UKKuyU/rAYGZiuB2fG1lz5Igy4vJtgZAqv6D1wYARFWYJVKFC+XQB7U8yger3LCKKjtUon45RL0IbC2kRztVYTlBJYWIuQ8rBmWZT1tmiYX7uLFQk+1tLTMUflEmUzm44ZhcO7Rqo0bN56wfv36ftM0OW/rfCHEFa2trZd1dXUN+gTaL6sRWJoAeUzPacpkMtO8PjyRTqfndXV19ZqmeRMRncqeecuy7uT7ayE7Flo527YfNk2Tk9P5WfdEf3//vDVr1hS/HzKZzP6pVMqRUr4zpMAKysFiEbR3IbJyoW3b16pctigerIgsO4iIvwtvsG37HOXUzeVyF0kpL5NSLnAch7ngqAGBhhNYQSsP/cJpNAXWvKs3/JMwxEPFMNtg6pP6isWOa17oJCF/QMK4fdnCKadpYc7f6gKLxdjO73jHXka/8eaPL5j8QpUCa7sVl0Fi7IhrXvjPYrhUisXLzp/Cbv+ho1oBWu28RYhwG7lKgqOUIIvKvVThT70dPXE9SvtBKx2rHRc8WFHIhz9XCawySe5cUuMzlmXdw616oS7+kj7JcZzvqztNmzatefLkyewF/1fXdQ9taWl5zVtV9y4lztS5QTlYUTxYpmly2PJLruselc/nV2ijZS8U9ynDOWOpVOo1KeVP2Svf0tKS0ZPLTdNkL9pKIvpaYcPyS0uNyxtzxTINZVYRFrsnhPirlPL/s22bvVDFI6zA0tqeKqX8pOM4T4Vkeb0msFhY7vDWW29NMgxjc9JLY4Sfwck7EwJLDk6vpQdLE03PcShPnwKGK97NYT5J4qecP+XlX63yVig+J0jeLQy3a+m5ez2u50jVUmCVE1FJEFiogyWH6kYFeap0PlEfNyywdtlll+3qUvnrXqm6XFHb1+uWlfJgoQ7W2/YdQw9WkGn/7CVlP+4TBez54R9iQ1/03vsLOD2DPT3Nzc1/L1XraoQCa4Npmhxum1Ep8V7zdP1fIfeK88D0g/O2zi8Iwgc4z6lcraswdbDK5GBxOPNDUsrbiWgvDhioEGpYgVVuUUDQe1o4kRcp/FRK+T1OS3Ecp/hDHUdtCUBg1VhgdSx54Qwi+nY5M6oEdT4nIMmdvbqvSSmW9Gyd8vW1lwpO2q8mRBjKg5V0gcVjr6YEQW0/RtFar9Zz4/dUxRUijJKzFXWFIkKEledGUvYiDPIczZs3b7f+/n7O3eEFQ7Nt2/4tj6iSl8Yb9eu1FFjsffE8Y9ut1vNTL1PjSz/17hoLrOK9MpnMbMMwOBfsftu2OTVD1kpg8f0Cktz55T8JIb5oWRaHeGOra1Z5to+vMxItsDiBb9nCKTP93hvaltfE7tVDVD5QuUTzMQ0RfvXFucKV9xIJW+VPhZ1ic5ds2NcgOoZIfIkfcIUE0huXn78n/xsCy6vkHpZlks6LS2AhyX2bVUsJlCTZvFxfkiywuN/ZbPbTQgj2utxq2/bpKo8nrPcoqtclQogwtAcrl8t9VErpCCHusiyLf/SWPGrowVICax/DMLh6/V+0vLNQSe5RWfoGyR60vVzXnS+EWEyclyzliSgVUbsnRSIFllaKYDOJpk8uWzh52FLSjms37klygFd27JQS8pP3L9zzD0kVWHO/uuHDwhWrBMlN/hwsv1mLVdgFHUSDZC9fvOcf1fuqDZK0gctKcEiziiT3UB6sjiUbvkkkvliocr9o2aI9vqr3MQkhQu4PPFjbrFIqOT2KR4rb0TdgDtrTUM0Bdb8om0eX8njFVaYBAiu+L4cQwuYDenK3l/90tj8Hy98jzdu1txDiMMuy/jb0bAvYKidEP4Y8VmFzsIQQvYViqfyd8Td/Dpa/v1oO1nZ1qkYYIlQCixPw2XP0y3Q6PZ/LQ4T1YGUymR0Nw+B8sQPC5LPxgoNUKrVnX1/fgypZnzuh5Z0Vw6LxzSK0pBNIpMDKfevJic1vtDokiFdcfHvZwikLhrxY27xXHEP/PEn6Sf+OW7JceiFGgfVxaYhjl583RU+YLDtryt27OJa3WpeSpKwQ9NUHzptyvhpLxzX/OJDE4LWGMXjF0vP2fuyIJRuukiQWk6Rbli2a8nl13vxrXzjYldLhkgwT30rN4P0FtdyuYV6+cnWw/Kv/gs6df80L011BvAT7eX0bIawijO/BEZcHq5TAUuLFX3uq3Aj0QqN6xfaRFhot1cdym1RX4jNsL8JC/ZJSdaR4vKiDFX7elltFmM1mjxVC/IDzlNTKQC2v6a+u687Rlvuzp4RDXzu1trZ+m1cMmqZ5FhF9g2tVWZbFNaCKYSmtzMPQKkJvBSALkF97KwCL9alM0/xYodYWl2HYogp4llpFqJ3LIuaoZ555ZmC33Xa7VQjx71LKsx3H+Zbqg1dT6oJUKvX1lStXPpPNZv+lIAQ5QvIn3+rIqKsIAwuNbt68+etCiDM5d822bfYkMYeFUsolhTI6Z9u2fb1nNb0ExT1KCEVhmcvlbpZSflZfOcltqzClEOJ7lTx64WcQzvQTSKTA4k56X+j8YdqHSG4gElw5mPdy4tof+xUFQMqYt+zc3Ys5AXEIrCGBQ/RXIrHeMAYuZ+FTadpUrIO1rcRBcSxS0v8ZQi6TZLyPpJxNgqQgceIDi6Ys1+plfYDrYBGJnwiidxK5M4jEjlLQl5cv3KOYz9V+3YZ3NQ2Kn5Kkd5KQv5JScKHRS0YqsLzw6zYBS7RpeB0segfX0kKZhkozovz7lQRE2DINpbxA5UoglOuZ7skKOi/qVjncRqk8sXL1tCrxwSrCkc2/UleXE1he/SZ+hh0ipexwHIf3JOSVegsLtZe46jvvq3eHlPIvXg2qYbWltHpMh/lqN/HWMXw8rsJl3r24HiDXnSrWedK26+ECyX/RKqSXq4M1YBhGR3d3N7dRLLNgGAb/cObvkEek5NQN+ueAul16m/46WCwMm6ss08DdONi75+8GBwfblSjVSl7sWKhTxbWxXiWiDxcKgr6/UEDUIKJifhg3UIbldjXFtNISB3C7Qgi22we5BhcXsTYMw+zu7v5VbWYUWk2swGLTFKufD8qLuVyJVrmci192pVLi8vvPnfIPZcI4BFZR4KTcu4noUyRpi2uIo1YsnDK0lLbUdKkksIbGMryS+1aS9Asp6AvLF+3BK1uKR+c3np/U25e6UZDIFdKMeI9DruT+tJDi0gcW7X6vno/WsWTDqUT0VSKxMy8zXrZoj7kjFliqRtcOLZeTlKdua3tbJXeSxYJ8B0FgjezBUUlAhBVY3AvVlr/EQtQwoRpRnJs9KwHIbVczplLXQGCNbP5VI7D4mlwul5NSck2lB9kr5FU+91dy5++Uv7KnqrW19U5V74qv9zxF7KU5VlVyL1V9PKBS+VNSyiuFEPxd8EF9C5qASu78zFw5MDBw1urVq/+qj7dEVXNrYGDgHP1crz7WF6SUC4UQu2uV3HeRUn4xpMDyb/bMXeGCrHcHbfZsmubMQl4Ue9ZYAPIYHirU3Pp24f43Fx7LawMquQ9jGVQVX+N+NRdVFaL4XcGV3B82DONcf7X92sys8dtqogXW+DVLAkeuFhZI+ogg48gHzt+9WIG4lgfqYG2jWy7nTHmI/PsDVhMm9NtypLlupbxUKhxZKperkgCFwKrlpw5t1yuBTCajkuef8UK2LKRwjCEBCKwxhJ/EWxcrzO8w8X+ES12qGj7384glL86TJO8s7Gf4QqVk/bjGFSSwxkMdrG9+85vDEKq6U/7X+aRCYcTin4MPPphOOOHtXFX2RN10003FBPYzzzyzuHFz1KPcfSu19eijjxaT8Pnw91v1mRPq+Y//KHVf9fqwHCwpafH8bVveFffyk2/XkeLX6uH/pfo/2nWwKtkU7yeDAIf9hBAXDgwMnKclruthzWtVblcyejx+ewGBNX5tHzjybSs4OU9BTC2ktq0nkj/T9kMkQfS5BxbtwcXqan6MZw+WEgalBKV6/8knnywKKT70QqH8vhI57Cm6+OKLiwVE9XYr/V8JGr1AaNjrlfeKRR9vIK2ue/nll+nyy3nbuO37q/pT6r5BAovbQZmGmn8UcYMEEchms3OEELzVz6AQ4gEvR03tqfiEl1fFoUgcY0wAAmuMDZDE22vFTnnH+cmFfbO4uOnjwpBnP3DenrzdxKgc41VgRfFgsSHYU8Riyu8RYu8Vv8chOb+HK4wBq/VgseDjeyphp99Lea/Yo8aetaAjigcLAiuMJXFOoxGYNWvWvk1NTZdreVW8X+L3gnK7Gm3s9TQeCKx6stY462slgVXvOEolcSuB5ffohBkve6pY2PDB17PHSIUK/QJMta/a9f/fL3Qqnc/vq/IL3AfOC+Otd9Tx6quvFlcVhj2U50ydX8mDFbbdpJ5XKrfMtm08p5NqNPQLBMoQwAcX0yOxBMa7wGLDcGjtrLO4hFC4g4UNe4aUyOLrWdiosFw2m+XVYEONlQr58Qm6wPKfpxrQX3ccp5gPxofK+9Lf/8///M+iZyvswUJTv15xKFUHK2y7ST2vmEPGwtjrIHKwkmop9AsEwhGAwArHCWeNAYEggaUXxKzXX/ZqXCo/SaFVq+f0ECGP18uxes627f1LmcE0Ta4NxzVu9gtKHteTzsuF5/T2o4QIVVhQF1d6WyqMya9Vsptpms/yOHRvnC74dIH1zO+20H9f8EzxVpXaHYMpHOqWaj4c88V9aNrMtz1+EFih8OEkEEgsAQisxJoGHVNfPCVI3G7b9sn1SMk0TRZCXBQwysF1cGaUu6AgrC7l3HE+R3mq2AOkDvZkqXAhe7hYiH3kIx8Zet8fAlQeo+uv31ZYOihEyEn2d999d3G1Ird5/PHHD61YVOezuONzvGOGbdtrK4zjNiI6KQqcgiBr2PlQr8Ixov1wOgg0HAEIrIYzaeMMyDTNoC/a5wpfvuzNKSs2kkzB8zaxEAorIkKLB11k+T1AzEQv38D/Z1HEnrSgMg7lPFh6Ar1qRw9NKv58ngpPcmH3QgiRRWDZw+PDtmevHP8pdzT6fKgorCvxxPsgAAJjQwACa2y4464gUDMCSmSxePrCF74wlI+lix72Kv3yl78sCi4lkFhkTZ06tXg+/7niCt4yjuiiiy4qnqfypzjXSh18HnvBgupZ8TWcd+XdA0KhZhZHwyAAAkkkAIGVRKugTyAwQgIqj4mb4bAdl2nwHyx8WGg9/fTTkZLPlSArJaz4fRZjLK68A+JqhPbE5SAAAvVHAAKr/myGHoNAKAJ6iJVzslhkqdWFQWKLRRGLLRZe6o86X3m1uOxCuXa4Xd9qQYirUNbCSSAAAo1GAAKr0SyK8YCARkDPyeIQIHuzSomskYJjUcbJ7FophlA5VyO9L64HARAAgSQSgMBKolXQJxCIkYBpmpxMz0n1xYRx9kBlMplYhdYPf/jDYrhROyquFoxxiGgKBEAABBJHAAIrcSZBh0AgfgLeyjyuLzV0cNiQk9p33XXXYsX1SnsT+t/nJHkOKfqEFbe/v23bvLoPBwiAAAiMWwIQWOPW9Bj4eCOg6opxqNBfUV2tIGTBxYeee6XysbiOFh9Booq9YkpooW7TeJtZGC8IgEAQAQgszAsQGCcElMD6xje+URRYLJSqWUGocLGoYs8XryZkQXb22WcX34LAGicTCsMEARAoSwACCxMEBMYJAV1g6Xv8sWeKBdczzzxT3ByaQ4GqPpaq0M5CikOJfB17uw444ICh/6vQ4TnnnAOBNU7mEoYJAiBQmQAEVmVGOAMEGoKALrBqMSB4sGpBFW2CAAjUKwEIrHq1HPoNAhEJKIH19a9/vXilf29Bf3NR34cHK6JBcDoIgEBDE4DAamjzYnAg8DYBeLAwG0AABEBg9AhAYI0ea9wJBMaUgN+DFXdn4MGKmyjaAwEQqGcCEFj1bD30HQQiEIDAigALp4IACIDACAlAYI0QIC4HgXohAIFVL5ZCP0EABBqBAARWI1gRYwCBEAQgsEJAwikgAAIgEBMBCKyYQKIZEEg6ASWwrrvuupp09Stf+UqxXRQarQleNAoCIFBnBCCw6sxg6C4IVEtA92DphUaj7kFY6nwIrGotg+tAAAQakQAEViNaFWMCgQAC8GBhWoAACIDA6BGAwBo91rgTCIwpAb/AilpI1N95//XwYI2peXFzEACBhBGAwEqYQdAdEKgVAdM0nyWi/RYvXlzcpDmu0KBq55prrlF7GO5v2/ZztRoH2gUBEACBeiAAgVUPVkIfQSAGArrAmjRpUgwtDm/i6quvhsCKnSoaBAEQqFcCEFj1ajn0GwQiEjBN80Eimn766afT1KlTt9uL0B/yi/p/eLAiGgSngwAINDQBCKyGNi8GBwJvE1AC64wzzigKrLiPm2++mZ5++mludoZt22vjbh/tgQAIgEA9EYDAqidroa8gMAICpmneRkQnHXfccXTQQQeNoKXgS++55x761a9+xW+ebNv27bHfAA2CAAiAQB0RgMCqI2OhqyAwEgK1FlgsrlhkFcKQa23bnjGSvuJaEAABEKh3AhBY9W5B9B8EQhIwTfMkIrqNvVfsxarFce6556pmsZKwFoDRJgiAQN0QgMCqG1OhoyAwMgKjIbCQ6D4yG+FqEACBxiEAgdU4tsRIQKAsAdM0pxPRg5zgftppp9WE1qpVq4j/FOpt3W7b9sk1uQkaBQEQAIE6IACBVQdGQhdBIC4Cqpr7+eefT1wLK+49CV955RX6zne+g3pYcRkM7YAACNQtAQisujUdOg4C0QmoYqPswapFqQbu0b333qtWE15m2/al0XuJK0AABECg/glAYNW/DTECEAhNQK0knD17NmUymaIHSx1RC4uWOp9rYbEXyzuQ7B7aOjgRBECgkQhAYDWSNTEWEKhAQOVhHXDAAcQV3eMOEar28vk8rV69mnvDBUe5Lhb2JsTsBAEQGFcEILDGlbkxWBAgUmFCzsPiTZ9rdfCKwldffZWbR6iwVpDRLgiAQGIJQGAl1jToGAjUhoDaMqezs7MmFd1Vr3k1oefF4pcQKqyNOdEqCIBAQglAYCXUMOgWCNSKgGmanHh+CRccZZHFuVSlDhXyq/Z9LVQIkVUrg6JdEACBRBKAwEqkWdApEKgdAZWHxXdYtGhRTcOEfI+urq7iqkLDMP7muu5hyMeqnW3RMgiAQHIIQGAlxxboCQiMGgGVh1XrMKEa0JIlS4r5WBBZo2Zi3AgEQGCMCUBgjbEBcHsQGAsCKkzIqwlrVdXdPy4lsrzXeWXh7WMxdtwTBEAABEaDAATWaFDGPUAggQRG24vFCHyJ7yyweIUhSjgkcH6gSyAAAiMjAIE1Mn64GgTqloDuxfrc5z43auNYv359cXWhV8KB7ztMaJmmuR8R3VZ4nf/mP+UOFmdca6uuhZpni88EjPc527b3HzXj4EYgAAKxEYDAig0lGgKB+iPg92LVqvCov13es3DNmjXEVd81oVUUSrzCsSCaeGPqKMda27ZnRLkgKeeapnmSJygDu2TbNp7TSTEW+gECEQjggxsBFk4FgUYjMFZeLMXxmWeeKXqz+G//wV41zhFTB6945OOQm62h17a+/BI9diHrE6pbT4+qS/a+s66ltvd8cGhs687IFf8NgdVonzqMZ7wQgMAaL5bGOEGgBAHdizVt2rQx4cQCS//DFeYXLlw4rC9BAotPUEJkTDoe40114aiPCwIrRshoCgRGkQAE1ijCxq1AIIkElBeLRc2pp55KkyZNqtkehWFCkLyFDx+86lA/X71eSogkkW2UPkFgRaGFc0Eg+QQgsJJvI/QQBGpOQHmxZs2aRfxnLA/lqWKBpR+VPFh+gTKWY4hyb+WBg8CKQg3ngkDyCUBgJd9G6CEI1JyAt3LvQV7FNnPmzKLI4i102IOkjtH6v9+Dpe5fyYMFgVXzaYIbgAAIRCAAgRUBFk4FgUYmoEKFPEbOf+KQ4Vgc8GBto44k97GYfbgnCMRHAAIrPpZoCQTqnoA/H2ssRJbyVF1zzTXDeMKDVffTq+wA2tvbpxT2qlxT2CKzt7m5Obt8+fJNjTTiXC63QEr5dSI607bt/2qksWEswQQgsDAzQAAEhhFQ+VgqVDjaeCCwxsaDZZrmUUT0owr2vtu27RNqMSc8gWUT0RstLS1zli5d+lot7qPaNE3zQiK6gohellLOdBzn8VL3y2azewghOIT+3sKfqhiYpvl5IrpeSnmy4zh31XJsaDsZBCCwkmEH9AIEEkNAz8c65phjqFzpBrXKr1Tnq3lfF1j69fBg1XaKKIElpXxMCPFY0N2klOscx7mltj0ZndY1gcU3vMa27cVlBNanhRC844BRrcAa6ajmzp2718DAwCNE9PyECRPaly1b1jPSNnF9bQlAYNWWL1oHgbokoOdjnXfeeaOajwUP1ph7sC6ybfvKupy4ETrtCSzeOcAloqellDMcx3nB30RnZ+cOPT09y4noU57AuqdWXrxy3YfAimDchJwKgZUQQ6AbIJA0ArrIOvfcc0dNZC1evM2RcPXVVw9Dol4vVc4AqwhHNoO0EGEogeUJjzOI6Cwi2puIthLRrwzDOKO7u/sJvTezZs3aqampibdA+g8i2pXDgER03+Dg4OJVq1Zt4HPLCYj29vYPuK57nSdymonoj0KIsyzLWlXYWqm41NU0TQ67tRPRl4mI+3WQEGKxZVnXBpHxBNZXiMghomOklCc5jvN9/7mmaX6isIEAbx/weyKaSkR5XWCF5aB5zI62bfvHep+FEMdKKY8gIt6Pckci+hsRfdG27aUdHR2tfX193UTE/dCPh3VPVkhGKgx8qRDiWSnlVZ7t3hBC3NLa2npRV1fXW+omEcZWZF9uHMpO3HZnZ2dq8+bNxwkheE4c6L23zjCM0/1zJ8y4Rjbza3c1BFbt2KJlEKh7AqZp8qbLxb1oOFz44Q9/eKh8gyrbEPffSkhxkrteaBQCq7bTKYrA8r54/6cgOo4lokeklHcZhvFPLFKIaMAwDLO7u/tX3OP58+fv3Nvbu9QTCJxj9bD3b5OInnJdd3Y+n3++lMAyTfNjRMQeJP6+uoOIBvk7moimFETCZyzLukcTK8exR0pKucUwjM1EdJ1lWTeWEVjnSinPFEKw0PjNxo0bj1m/fn2/dr4wTZNDoicIIS6TUnLeVrcSWFE4lBFYLO5Y4LxMRD8jorYCIy5GNyClzGzatOk3u+2226eEEO8peNAu93LGuEjc85s2bXqI+xuBkRJYm6SUTUKI//XE7icL+2G+q8B2SFxHHBsLrLLjcBznUY+ryOVyi6WUPBYWeWzbiUIItt1EKeUxjuPwPGHRHMr2tf1kVN86BFb17HAlCIwLAronS4msWg4cHqxtdEe7TEMUgZXNZk0hxDLepNq27dOVdyKTycw1DOPHQojvWpbFXiT+kuwgovuJ6Abbts/xzuUv2YuklCxaFjiOc1OQwNJWFrakUqnZK1euLG5aOWfOnAMGBwfZe/VyS0tLhhPiPQ/W8VLK77W1tZ2ue2LKCKwr+AtdCJEhoqP9ye65XG6qlJKT2/9MRBw2ZaE4JLAiclBJ9X4P1nZ9zmazJwshbi2IrW/Ytn0u97+UAI3IqCiwhBBPCiHmdnd387iovb39Pa7r8jhflFLOdhznlYhjY4EVahzZbPZgIUS+oL0fa2lpma8WM2QymWmGYbCn7ol0Oj3vjTfe2MlbVVrR9rV8Ho2kbQiskdDDtSAwTggEiSx/4VE/imrf93uwVLvwYNV2slVKctcT3Nm78dZbb01iL5GebJ3JZPYxDIMTsf+QTqfns8jRhNv1msDiMNGwNoIERDabPVoIcS8RXetPQjdN82tE9DkhRNayrF+oECF7fTRvSUloukeJiP7hhQFv1O9jmiaHP6/zPHN/8oTBMA9WBA6lBFa7v8+aCBm6VymBFZGR8mANCwN3dHSkvTDkPk1NTYeuWLHi7xFtXAwRhhmHZ7cvua57VD6fX+HzFnKINuO67uFCiPeGtX1tPxnVtw6BVT07XAkC44qALrIOP/zwYrX3MHsLRg0hXnDBBUWunIOlt69eRw5WbaZdiDINw8oTcF5Vc3PzmVLKU4hoXy8BXHVuKD9I87BwiYOfsoeJiGx/QnmQgNBE0PWFL3AVYlL3ONILURY9QiMRWOl02vIS2fdWye5eaJM9LW38GhHt4xdY3JGwHMrlYIURJmVCqEq4hWEUWmBFHFtYgcUh1x8S0QwWUfl8/nelZnMU29fmEzHyViGwRs4QLYDAuCGgiyyuk8U5WXEXI0WIcNt0SnKIUMur+mhhe6XbpZT3NTc3/6Gvr2+KYRgcRntOT8AOSHLnIbJH6IsqUb2EwCqGnip8wEYssDyBxvlj31XJ7qZpTieilV5oc3GQVykKhxoKrCiMQgusiGMLJbCCPGVlBFbocSX1AQyBlVTLoF8gkFACnsji1U77tbW1DRx77LFN+++/f2y9VZ6qq67ivOO3D3iwYkMc2FDEHCxODOfk8bNt22bPSfEIUUqAc6/2cl13Pq/wI6JJUsoTHcf5UQmBdSkRcUJ0h0p8rvCFvF2YKoSHpCjQ9Hwr13WPMAzjG3peVpDAymazoTnUUGBFYRRaYEUcWyiBxQsVIniwQo+rtp+M6luHwKqeHa4EgXFLwPt1zysM92MIXIyUw4Y777xzcZWhOvyFRsP8PyhEyO0hB6u20y2iwLqjUIyURVIx/0n1TMvB+ovyYGUymY+nUqk9+/r6HlyzZg2vlCseutuQBQAABwFJREFUmofoAV6VV0JgsVeJ51nZQqBee4Ff8mEFlvflX1wxWEieX+Ct2Fu3cePGE3ilXgmBFZpDDQVWFEZRBFaUsYUVWGx3zp2rmINlGMZBYW1f209G9a1DYFXPDleCwLgn4PdmzZ49u4nDhiM54MHaRi/JIcJcLrdQSrmE6xhZlsXbzUhOit68efMtQgiudTWUg5XL5W6WUn5WCHGyZVl3amJsNocThRDf4xWHJVYRvst13dWFPfzSnETtOM6v1fW5XI6ToQ9ta2tb4iXTj1Rg8Zd/seZVoRzDgBBiRz0RO0hgReEQo8DaIIQwLcviMhS8AjAKo9ACK+LYQgusUqsItZIMv0yn00e98cYb7wxr+5E8b2p5LQRWLemibRAYBwS8rXXYy8A5K8W8LPZmVZubBYE1tgIrzFY52rL+3Yno51zPiIi4ltLORNRSqKTwS82DtX8qlXIKye0HFOpfrfb29PuglHIuEfWrmlllVskdK4Tgmlt8dEkp17PAYCcYCzm11H8kSe6q8KdWtX0mj0GVgOAbBwmsKBxGKrC8vnF+G/eNRedP2trarmdxmc1mwzIKLbAiji20wGJPYZk6WFxDraO7u3udxzzUuJL6mIXASqpl0C8QqDMCpmlyqIIrMxfDhpyXxYnwHDaMIrYgsMZWYFWYdkMrCefMmfO+wcFBrtV0CBfF5IRwIcSVUkp+bZIQ4jDLsrgiOc2ePXvPVCp1NVcrF0KwCONK7g8bhnGuqtwdoZL7RK9e041KYPA94hBY3pe62nfwK3p+WZDA4vPDchipwOJ7ebWi2AvIKzJXcy5bPp9nluzJ0qvdl2IUWmBFHFsUgRVUyZ2Lu64cGBg4a/Xq1X/V52CYcSX1UQmBlVTLoF8gUIcEPG8Wiyz2ZhWF1r777tv7kY98pIUFVxihBYE1NgKrDqcbugwCiSYAgZVo86BzIFC/BPT8LDUKFlkqGb6U2LrwQi7rQ3TllcP3G1avow5W/c4J9BwExhMBCKzxZG2MFQTGgIC3WkyFDoteLT5YbPGfAw44gHbaaSeaNGlSsbCoElJcpkEvNAqBNQbGwy1BAASqJgCBVTU6XAgCIBCFgCe0OHRYrKHlv5Y9Wpyv9eyznC8ND9ZoryKMYkucCwIgUJkABFZlRjgDBECgBgQ0wfUpT3ANE11RQ4Q16OKoNlkq9GnbNp7To2oJ3AwE4iGAD248HNEKCIDACAl4CfIssh5UHiw9RHjRRRcV71BKiIzw9mN+OQTWmJsAHQCBWAlAYMWKE42BAAiMlIBpmhwj3O+cc84ZtuowKAdr859/S3+4fmHxlvXq6TFNU3L/D/iPs2nyx2YP4UOIcKQzCdeDwNgSgMAaW/64OwiAgI+AaZpctJRrakU5brdt++QoFyTlXNM02WNXLNIadNSrcEwKX/QDBMaKAATWWJHHfUEABAIJaJXhOVy4XTK876LnCmLsOdu2Z9QrTq12WJCoXFvPY6tXm6DfIBAHAQisOCiiDRAAARAAARAAARDQCEBgYTqAAAiAAAiAAAiAQMwEILBiBormQAAEQAAEQAAEQAACC3MABEAABEAABEAABGImAIEVM1A0BwIgAAIgAAIgAAIQWJgDIAACIAACIAACIBAzAQismIGiORAAARAAARAAARCAwMIcAAEQAAEQAAEQAIGYCUBgxQwUzYEACIAACIAACIAABBbmAAiAAAiAAAiAAAjETAACK2agaA4EQAAEQAAEQAAEILAwB0AABEAABEAABEAgZgIQWDEDRXMgAAIgAAIgAAIgAIGFOQACIAACIAACIAACMROAwIoZKJoDARAAARAAARAAAQis/7/dOqQBAABgGObf9UwM1sBBczAfIECAAAECBAjMAgJrBjVHgAABAgQIEBBYPkCAAAECBAgQmAUE1gxqjgABAgQIECAgsHyAAAECBAgQIDALCKwZ1BwBAgQIECBAQGD5AAECBAgQIEBgFhBYM6g5AgQIECBAgIDA8gECBAgQIECAwCwgsGZQcwQIECBAgAABgeUDBAgQIECAAIFZQGDNoOYIECBAgAABAgLLBwgQIECAAAECs4DAmkHNESBAgAABAgQElg8QIECAAAECBGYBgTWDmiNAgAABAgQICCwfIECAAAECBAjMAgJrBjVHgAABAgQIEBBYPkCAAAECBAgQmAUE1gxqjgABAgQIECAgsHyAAAECBAgQIDALCKwZ1BwBAgQIECBAQGD5AAECBAgQIEBgFhBYM6g5AgQIECBAgIDA8gECBAgQIECAwCwgsGZQcwQIECBAgAABgeUDBAgQIECAAIFZQGDNoOYIECBAgAABAgLLBwgQIECAAAECs4DAmkHNESBAgAABAgQElg8QIECAAAECBGYBgTWDmiNAgAABAgQIBOn46dSZl24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96894" y="928786"/>
            <a:ext cx="8822987" cy="5267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chemeClr val="bg1"/>
                  </a:solidFill>
                </a:rPr>
                <a:t>Github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 Copilot + VS Code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data:image/png;base64,iVBORw0KGgoAAAANSUhEUgAAAlgAAAFfCAYAAACSi7L5AAAAAXNSR0IArs4c6QAAIABJREFUeF7svQuYHFWZ//+e6plkkOkBApFwFQjquj91XYOgIpqQpLt6kgzhMrDAusJfEFCiAkJCuN+Dooiwgru4gAoIgxJymarqJEtQUINGQVxvXBUNYMItE2Aylzr/fjt1hjOV6u6qnuqZ6p5vPU+eJN1Vp875vKerv/2+73mPIBwgAAIgAAIgAAIgAAKxEhCxtobGQAAEQAAEQAAEQAAECAILk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VgPMgenTp7e2tLScSER7NzU13bJixYq/87Dmzp2718DAwCNE9C5vmBfZtn0l/7uzs3PC5s2b5wshPiKEuM2yrN/XG4qOjo50X19fNxF9wuv73bZtn1Bv46i3/nZ2du7Q09PDnM8iogOJaCIRDRLRc1LKfCqV+q/u7u7H6m1cen/b29s/4Lru17y5tSMRvSGlPMZxHDtp42qEz3KtmGYymWmGYfybEOKR1tbW5V1dXTxPcYDAqBBoeIEVIDICv4Sz2ezBQog8Ee3kFyOjYokqbzJt2rTmyZMn30VEx3hN/N4wjJnd3d0vlhNYpmleTUTne9f8g4hm27b92yq7MSaXJUVgBfTDz2NIfBiGcVM9ilk1oNmzZ++ZSqW6iOjjZYx+sm3bt4/JpIjhprlc7jgp5R2ecNRbPNq27R8H3WIsnzNxf5YDnoVRqJZkFKWROM41TZN/eFlE1EpErhDiy5Zl3RhH22gDBMIQgMDyKNWrwMpkMjsahrGSiD7lDWWj67qH5/P535UTWNls9g4hxH941/RLKTuS+Ou83CSuI4GlD2NQCHF1a2vrlV1dXX1hPqRJOccT8zcT0WfL9OlNIppj2/bapPQ7Sj+y2eweQogHiei92nWbhBBvuq57WqnPyFgKrLg/yw0ksDqI6H4iMtiWQohbLMs6I8p8wLkgMBICEFh1LrC4+6Zp8oPkNiLaUUp51aZNm5asX7++v5zA8lzn9xDRfoUwzw/S6fQZXV1db41kMtXiWtM02Tt3vNf2wxMmTGhftmxZD/8/wQJrKxH9QwghXdedKISYrB7ymqD9d8dx7q0Fs1q1mc1mDxRC/ISI9vDu8TMW6ZZlPc3/z+VyPM4PvPXWW4+uXbt2i94P0zQvJKIrvNf+0tTUdKgKZdeqv9W0m81mTSHEMiJq9r6UL7Esi/sty7U3lgKr3Ge5Gu7t7e0fcl33B0KItBqzlJK/K96pefWG5rjOpZwIrcYeEZkPpUDwdfPnz99569att0opjySiP7iue0w+n/9j3P1AeyBQigAEVgMIrFLGLSew6uUjUacCa5gQ7OzsTG3evPlUIcQ3tS+oZRs3bjyGhXC92CKXy31USukQURv3WUp5XFiRWM0X/VhwMU3zqIJI/JF379ellBnHcR6t1JexFFjl+hYX94AfM8PmeCU+tXi/EZ5vteCCNpNDAAILAis5szGgJ40gsHhYuVyuTUrJCdIf84Y55l9QUQ3vEx98eeh8m7i+6KP2Oer5EFjBxCCwos4knA8CRBBYFQRWwIPlooGBge81NTVd7iWW8wqjl4nojt7e3ks4NBLmYeT7wnlZSjnTcZzHuTvs8diyZcsxUsqvcMjF83q8QUQPG4Zxbnd39xP65C0lQiokuQeGbKoZr94Xz1tzXCE8dom3wozffkoIcbHruu8RQjA3PsoKDB8f/2e16FmYOHHiH/yrCFOp1BWDg4PsKeKcNF7d9rfCwoXr0+n0zUEh0FmzZu2bSqUuFELMI6IpnAxLRH8lohtLXePvTBh7hzknit1Haicew6xZs3ZqampaRET/RkT7emHMFwv5R3cPDAxctnr16tf5vBA5OUVb9vX1zfZ7f4QQe2uvBT1zh0SatjrxbC8HKsWr94jot0KIr0ZdBcar63p6eo4lIh6jWu3I7f2C8+Asy+Jcq2LoL0A8+vtadr7G4cHyfY7ZBmc0NTXx54hzJXf1WNw3ODi4eNWqVRtUB4PE68DAwCFhuYf5Igwzf33tiFwuN0NKuZiIPsrpC4VFNRxW/I0Q4gKdvbourP1DLCop2mrr1q3v8y1cGppr1bL2+qrGdg0RTSuEvnme8nPmG0KIDVLKH3rnJTYUHsbmOGfkBCCwogssDpEc5D3w/Ba4PZ1On8bJy76H3lDiuSegeJn7UiLKeA2sSafT81gAcN5Ab28vr9KaVcK8/JA637ZtFhHqyyEwTykmgRVqvN64+Avt20R0si/niN9m4fIKEe1WQ4H1HBFx3gh/GfmP727cuPEMPSSXzWaPFUL8j/fwD8L9a9d15+fz+efLfdTCfPmYpsmeq+Va3260bfuLqt2odg+4Z2g78T3b29sPcV2Xc404r2a7Qwjx18HBwaPy+fz60RBYM2fO3L25ufk+reTGdn2SUt6zdevWU/z5XUH991Y78udCLf7wn+ZKKW9va2s7kz93CRRYvyyElHeWUr47YHwPtbS0zF+6dOlr/F7SBJYnbEs9B9Sz4KZ0On2uWugRxf5tbW3C98PKjyiqwArNmnPlTdNcSERc7oaFlf/YSESci8gHBFa5B+c4eA8CyzNyqVWEJX4t8bL7l6SUKV8CMyf25mzbfjigvaGl6/5kYSnlAsdxbvIeTN8p1BM6Sc09KeVrhmFsllKyaOBfgXxs8Vb98S9wfsDWUmDxLSqOl0/KZrMnFzwWt2riqtR1fHpZj0Amk3m/YRjvL3gHF2glAf4spVxiGEZPX1/fgzvuuGNfwIO21D2H5dMECJ7A66SUS9va2o4rt+IvYI5w2YtVRFTMr5JS7l5IDj9c5V8JIZ4cHBzM5vP5Z/n9auxe7bzk+2Uymf1TqZSjfXmz2NgohGAGu2tfHOubm5vNN998U06YMIG9EVyagWtfqeP6glZ7VEq5adOmTQ9NnjyZvYDD8pcMw+Bf9LxcnhON2ZvEB3t8L2bBLYR42LKsv5umeVNhYcDnvfffEEJ8X0q5zvPesEgqrgQrzMVhicxBz2jPE8LlFMwKnyNeWfZVy7IW5XK5vbx+HqyNkVdEspfiKTXGUjlzNfBgcddL2YVfP8lxnO97n//tvNGDg4MiBHf2uoQ6wvyI8Bpi785iKSV7qpXN2J4vu67bxqLRO4/HcIrjOLw4h0VLaPtv3Ljx2t122+1TQoj3FO7B91E/qHjRyP3KVrvtttu/hvRghWadzWZneIsguPRDuev4PQisULOrcU+CwPJsG0Fg/YUXsKmaUblc7kQpJT8kiquONLHEXir2WMz0bnGnbduf5lOy2ezRQgh+GPADaMi75avbwm3d1NbWdg5/uc+cOXPX5uZmbk/l8Ny3cePGE/iBX2OBFWq8AQ9gDnse6TjOT3n82Wz2MCEEL5lWD8NQOUhRcrBYuAgh5nZ3d/+Z71nKNv7aYVLKl9ip4zjOr/lhn8vlPi2lZKHINh0SzaUeAyFCFvqlPxdCHGFZFv/SLR7V2H2vvfZq8YnLUHby7qfXQNsihPi0ZVnsUWVmn5JSPuDVg/N/kesJ4Hz6sByscvlL5XKwAvhdZtv2pXwDTyzpn6OHXNedk8/nOdQXeGQymbmGYbDAYvtx/aPLWltbr+Iik56nkMeqPFvDasCNZQ6Wb65zePYE27a5kC6L4o8bhsH/Ltbp00sOlGMbV+5bWIGVy+WmSin5h98+nnGc3t7eY9jryLbcsmULr+pTxYB/2dLSknFdd9A3l0PZv1KSe8AzvVSIMCxrFoIsarmoMx9bhRCftSyLf+DK9vb290gpV2g/XCCwGlc7hRoZBFZ0gTWsUGmFMBz/2v+GJ7z+IKWcns/n/5HL5W6WUp7u3TqfTqfne2EKrhzNeVd8PC+EmKGWwHtfjOzZYjHHxzP8C9VxnBdqLLBCjddbKs5em128/l1j2zbnXxSPsA9o/6yNIrA4d0iv5J7JZPYxDIMr2auHfdH7EVBuYFhfs9nsJCEEj+XD3pfZIsuyri31iYoosLiZ37uuO1d5sEzTjGz3iRMnbilXxb7UvPSPjYiGhDp3zBOfHKrj0h8s8r/nOM5nvPlXE4EVUMvtZwMDA8evXr2ac+Fozpw5uxQ8Te/gfxfyj/osy9pUrmyCry7Un6SUM/hzouwXIGiLHuSAMY7qKsJq53qSBJZpmvozarsfJ6ZpTicirtvH9nzVdV3O2/ujr5ZfKPvHKLBClX/xaqQ9TEQHeHNp2GfHmz96NAECK5QMadyTILA820bwYIUSHNxsNpv9FyHEGs9rUyzAKKXkhN2hL2+fx0vPyyqGw4QQem0qPXwx9PBPgsDyanGpon7bFS4dC4FVRmQMq3XESfAc6lIfcynlDkIITozmEAQfZbfgqTQ2Tl7v6emZU0gk53wv5cGz0+k0Cxby5eOFsntQgr8uLkuN3Qu9/q+WJ1IMq/gecXpYdujLp9Iqwmo9WHzvXC63QErJeYUqrMQ5exu47tbg4ODdO+2005owddoCbHGvbducxD9UxyqTybxTCLFWCPE+T0APFaBMkAcr1Je+96VessbYGHiw9B+PQ6FgbX7xYgPeQaIomJUXtBr7j7bA8v+IVM9u/bPjexZDYDWudgo1MgisGgqsgPDGRbxXm5YX8IKU8pOO4zxVhRckaQKrbP2gSiKk1Gyt9lc9t1fqARwiodnfnREJLM1zoofmSq2ErPTBLbmCMozACpGw7r//qAgsLzR7gpTyW0Q0KQAC7wV4dVtb23UR8+G2s125ArUQWMHTL+zn1/d5rTSXhwRWNfYfbYFVLuSofcbhwQpj9XFyDgRWDQUWN53NZs8UQqj9r3ivw9WFX29f9W47VGwyIExSaQomTWDp21Jst11K2Ae0f9A1EljDttCoBHqkHizt4btdiM11XccXHqnUnREJrIBQbqX7jZbAKvaDE/63bNnyEdd1TxRC5LTyEfw2e7UusG17SalOw4M1PLF6tD1YvvBspbmlC6zI9h9tgRXw2dluz014sMKYfPyc0/ACKyDn5PHCzuqz9SRjNnculztVSvlfyvSqSnWl7Vgqfch9IZnXhRD8Bck1h/gY9gH15WZtMAxjhkrYVv3icBOv8tJ/xSchRBgQehq22itJAsvfV7WSzJ/Xk8vlJlqWxfsFlt0mJezYTNMcysnjFYZq/8dq7F7tvPSHx0qtkmShwylPnBheTiDqmx9XGyLM5XJ7eyve+FZvptPpVSocyHXKmpqa7tZWklZcHFEpB8vvidBDPdV6sEb6nOGBV/tjIkk5WL4flMNWO2tfq7yQZIJlWVxyhp+9Vdm/0rM3QpJ7qHCs/7NDREMLl7TPCDxY40c/VRxpwwss78Glh2b4V/Atvb29C716Ovxh5+Xnd2nCZyjBvNovMk0Q+Wteqbe2S2LP5XI5KSXnw3CBTE4w/snAwMBRa9as4VwGmj59eusOO+zAYcZD+vv7j1avJ0FgjdIqwucKOW2HWZZVXF5erW0ClvEPWw3E4YpMJvNhwzB4P7Yr1SqhCF6T7URALpf7VyklJ4+rBNmh8HA1dq927AFL4oetsvO+8HglGG8Gnler77zPUVxJ7sOSx31fhNt9KZumySsKueAmH7+WUs52HIdrqgUe5VYRep+h26WUR3sXx7KKcKTPmVESWKGT9v1gI/yI+KBXoqRYX82/stcrSXKKEOIMIcTR/AOyWvsHCKxhgidugeV9drCKsKKswAmKwLgQWAF1f3j8qsYM1zNR9aWKr+thiBF8kQ3NMt/KGvX6ditQguohedWP+UuAD32z1WVCiGP5V2ASBBZ3zivc+QNVsqJM/Sw+vaInwvuyX8jJ/gqaqgvGm8pOnDjxkWpW0nlfZv7Cn/zyJiHEm1JKTsBVBVH5/3MdxynWHAs6AubIsI1wffV/VBPftm37TNbR1di9ubl5QrVjD/o8aFz1zan5M3Ka4zhcsiKo2nmUMg3+sGyxNhIRXdfa2nprT0+PXreKSzBwsd2HvHIKndpndIhbKXtUUwerREX3SIJkJM+ZGgqsktwty1KpCxW/EcMKLC+Xyl8Hq1hjTggx4Kvn93h/f//MSZMmvVmN/QPSKtQz/RnDMI4aHBzcN2QdrFAeLO8Zd7CvzVK1yvh0JLlXnFmNfcK4EFhsQi8sxB6E95Yx6SBvodHa2nqlCsHFIbACygIMqy+k94d/Ybe0tNxCRMcHVENXpz7tuu5xXGW73IM5pkruoVdNekKBSw6wcFCrwVSfWbjynybvhVACyzTNYb+INVZHT5gwYVW1IsMTbxkpJf8iDaxm7gnEb6XT6UURE6srPTUeaGlpOUlV4uaTo9p9pPMyxOeBPVv3T5w48RStYnjVHqz29vYpruvyitp/9sEphpK9khq8irZYGqPEEaqyPl8btZK7ul+1IUJ1fQiufOp2z5laCaxK3CtNVPV+BIGl8ugu9LbJCap2zs2yB5JTJHg3AX4+c0mVyPYPWH04JGz6+/v3iltgeV6sL3sFaIuRBu3wP+MgsMJOsAY9b9wILLaf98uWq0l/wXvQs+equBy8EHazDMO4Vq87xdeM9IuM2/DXFgqqceWbXxyi+phhGBdzONCrfsy/Av9ERLf29vb+t75dSFI8WN4YOOR6rJSSK3UrMft/QogrpJScg8ThWD4qFoxUTNrb2w9yXfc/1b5f7G1hAToSD5Zqm/fja25uPlNKydv77Mf5bZ43h8XAVZZlPVZFDtZ2jwtus7Df4XohxE1l9tQLbfc45qW29xvbxb9XH+/9x6URYsnBYiBz5sw5YGBg4Catqj17sc5XnpQSe9GxN5D33uStVe4NU6pBwa8wvmF7EcYlsKp9ztRKYIXhHua7LYrAUu3lcrl/9kRW1vMIq30+f9jc3Pz15cuXcz2zoaMa+3slUE7zSj/wvpd8j98YhjG3Fh4sbWxckJc96//qeez/yvuvSim5HIvasWCoVmEYxjin8QiMK4HVeOZL5IhEZ2enoX8xcy8DEkTLlj5I5MjQKRAAARAgCnzGeQJRr2UYyksPoI1LAAKrcW07JiMzTXNRYWXahwYHB09bvXo1b0HBnsPUli1bLpBScqJyMXQYVKRvTDqMm4IACIBABALeVmdfGBgYOEntNqDV8fqutufoUAHbCM3j1AYiAIHVQMYc66H4NlBWoR3e7oTDglO0/v3eMIyZ3d3dL451n3F/EAABEAhLwLeQQaVt/I6IeJcNLr+jck+HrU4N2z7OaywCEFiNZc8xHU3IRNU/ua57TD6f54cSDhAAARCoGwLeZuG3F/K8jijT6X94G6hzYWkc45gABNY4Nn4thu6tJOTVZucQ0Qc8dzl7s57iPf/S6fRdURKVa9FHtAkCIAAC1RLwUh5mSinPI6KPeiVE2JvFdfpu6+/vv0mlR1R7D1zXGAQgsBrDjhgFCIAACIAACIBAgghAYCXIGOgKCIAACIAACIBAYxCAwGoMO2IUIAACIAACIAACCSIAgZUgY6ArIAACIAACIAACjUEAAqsx7IhRgAAIgAAIgAAIJIgABFaCjIGugAAIgAAIgAAINAYBCKzGsCNGAQIgAAIgAAIgkCACEFgJMga6AgIgAAIgAAIg0BgEILAaw44YBQiAAAiAAAiAQIIIQGAlyBjoCgiAAAiAAAiAQGMQgMBqDDtiFCAAAiAAAiAAAgkiAIGVIGOgKyAAAiAAAiAAAo1BAAKrMeyIUYAACIAACIAACCSIAARWgoyBroAACIAACIAACDQGAQisxrAjRgECIAACIAACIJAgAhBYCTIGugICIAACIAACINAYBCCwGsOOGAUIgAAIgAAIgECCCEBgJcgY6AoIgAAIgAAIgEBjEIDAagw7YhQgAAIgAAIgAAIJIgCBlSBjoCsgAAIgAAIgAAKNQQACqzHsiFGAAAiAAAiAAAgkiAAEVoKMga6AAAiAAAiAAAg0BgEIrMawI0YBAiAAAiAAAiCQIAIQWAkyBroCAiAAAiAAAiDQGAQgsBrDjhgFCIAACIAACIBAgghAYCXIGOgKCIAACIAACIBAYxCAwGoMO2IUIAACIAACIAACCSIAgZUgY6ArIAACIAACIAACjUEAAqsx7IhRgAAIgAAIgAAIJIgABFaCjIGugAAIgAAIgAAINAYBCKzGsCNGAQIgAAIgAAIgkCACEFgJMga6AgIgAAIgAAIg0BgEILAaw44YBQiAAAiAAAiAQIIIQGAlyBjoCgiAAAiAAAiAQGMQgMBqDDtiFCAAAiAAAiAAAgkiAIGVIGOgKyAAAiAAAiAAAo1BAAKrMeyIUYAACIAACIAACCSIAARWgoyBroAACIAACIAACDQGAQisxrAjRgECIAACIAACIJAgAhBYCTIGugICIAACIAACINAYBCCwGsOOGAUIgAAIgAAIgECCCEBgJcgY6AoIgAAIgAAIgEBjEIDAagw7YhQgAAIgAAIgAAIJIgCBlSBjoCsgAAIgAAIgAAKNQQACqzHsiFGAAAiAQCIJZLPZg4UQeSLqtm37hER2MuZOmaZ5IRFdQURH27b945ibj9KcyOVyx0opryKiqUKIJ4UQn+zu7n4xSiM4tzoCEFjVccNVIAACINBQBEzTPIqIflRhUHdHFUkQWOUF1qxZs3Zqamq6hIiOJ6IpROQS0V+J6MZ0On1zV1fXW9VOtFwul5NS3k9EbxCRI6X8Q1tb23UjabPavozH6yCwxqPVMWYQAAEQ8BFQAktK+ZgQ4rEgQFLKdY7j3BIFHgRWaYGVyWT2T6VSLHymEtHviOjXBc9Xiog+zh4nInqopaVl/tKlS1+Lwlydm81m7xBCHO+67lH5fH6Fen3u3Ll7DQwMPEJEz0+YMKF92bJlPdW0j2vKE4DAwgwBARAAARAgzYN1kW3bV8aFBAIrWGBNmzatefLkyXcR0RFCiFMsy/o+EUmPO4f2FkspLyeia23bXlyNPUzT5PanSyk/6TjOUxBY1VCs/hoIrOrZ4UoQAIEaETBN8yQi+gx/OVS4xXOFc9YS0WW2bfO/6/IwTfNSb7z7+QbwnG3b+4/GoKIILO3cS4UQz3o5PntzKEoIcUtra+tFKgylCSxLCHGblPJ6IvonIuonogf6+/s/v2bNmpfVGDs7O1ObN28+TgjBYbMDPdHxf0KIcy3LWqVESJQ+cNsl2l1nGMbp3d3dT+iMtbDdfxRCdbsS0ctSym+0tbVd7wuvsRA6QUq5hIh4/JsLf98qhBiQUp5XLgcrk8m8UwixVgjxjqampkNXrFjxd70PmUxmH8Mw2Mv0F93L1N7e/gHXda8jok8RUTOHE5lVa2vrnV1dXYPcRqlwrxDi36WUpxPRJ3xz6uFUKvWZgYGBFUKI14QQpmVZPBbKZrOThBDMfbClpSWjvGm5XK5NSmlLKXeWUk7P5/P/iGq7wti/KqVsLXjSPlvo9i9c152Tz+ff6Ozs3KGnp+cMIjrL48ohzjsGBgYWr169+vXR+DzEcQ8IrDgoog0QAIHYCHhig79coxxrbdueEeWCpJzricnbSvXHtu1ReU5XKbA2SSmbConT/+vl+XySiN5V+DIe8oJpAouHKKSUjwghXiokvR9MRP8spfzepk2bTlm/fj0LLmGa5tVExOLkj1LK/xJC7ExEpxHRJCnliY7jFPPEtP5W7AO3q3mEWBAuJ6KJQojj+G8p5TGO49jc7vz583fu7e1d6okQFhw/l1IeQUSHENH30un0aV1dXX1eHz5f6Ne3CkKAv/QdIhogImawpyd+Sia5ZzKZHQ3DWElEH3Jdtz2fz/+s0pzMZrPHCiH+h8WOlPI+IQTnah3LHInodtW3XC63t5SSRdQCInpvIa/rYiJ6hUWMlPJAIcR7iIi9YywcWRyWOpdWAAAgAElEQVQ+//zzz/9k33335bYzrusens/nOWTJAkstUiApZcZxnEf59Uwm837DMNjuedu2P+3xiGo7tjnnnP1DCPHo4ODgZ3baaaf+np6e7xARi1sWmN2eLUwiengkIdNKfON+f1Q+uHF3Gu2BAAg0LgHTNJ8tfFnst2DBAjrwQHZgbDu+9KUvFf8+dNn5Q69t/cfr9KtTvs3/HzVPT9zkTdN8kD1177/qRNrpA/sONf9IxzXFfydZYHmr0uZ2d3f/mfva3t7+Htd1eTwvFoTUbMdxXtG+oNmrc6TjOD/lc+fNm7dbf38/i5o9VQhL+9L+bTqdnqd5wf5FCLGmcNn6dDo9n19XAitiHx7Tv6Azmcw0wzD4C/wJ7369pmneRESnCiFOtizrTu5rZ2fnhJ6eHhYfLLRytm0/nMvlpkopeawsEtpt2/6TT6Cxh6nsKsJcLneclPIOFqdSygu2bt36g7Vr124JmmPt7e1TXNdlBuwxYqHzf1rfioJESnmS4zgcaiweXojw434PWakcLCX2C8nwxzmOc6/XBq+I5B88BhF9xbZt9kCy8DpaCMHnfNa27dvjsB23m8vlFhS8Yt8UQlxmWRavxOSwKQvki6SUl/jHGPfnMc72ILDipIm2QAAERkRA9+bccMMNw9oKElh8ghIiI7pxAi7WhaM+rtEWWKWS3PUE91Lero6OjnRfXx8Lln3Ul3q5HCxPALQrzwgLmc2bN+/a1NTUu3LlyleVWYLCUVH6YJrm11ij+5O9PY8ZC5Ki1yaVSr0mpWQBuFEPh3lCg8PV7HH6mm3bl2oCY7scqQhlGlg4zJZS8q8ETmrnEN/jUsqbtm7d2qWLrXL3y2az2wnQagSWEklCiB9ZlnWGF6pbWhA77HlsYjGpBG4ul7tZSnm08nbFbLt3CSFmWJb1tJoD2WyWPW8/IaKf2rb9b1q+WgI+vcFdgMBKrGnQMRBobAKemOKcIw4p8ZfXsPyj8gKr+KOWJEn6WQdHOOr/YIHF4xHEj2VJj3jjGm2BVYbkUImGKOImisDie3tf6lwv62wvvMWr6tTxFyXcIvRhg2maPyysyJuhh76Cxqn1lb1DN/rOYXcqu08f4FIV5URUBIFVvAXnLr3++uuHplKpL0opORS2o+fVuqStre2bnFvltXmxlLJDhTP9ApSIdufQoOM4L1QjsDSB/A72QBZCtHt6YUAO2e5S6NO57G2cOHHiS56QJj0/bKS20zxrWzl0KYTQS1RM8sKaf6iXlY8QWPX/XMYIQKBuCJRJ5i6O4ZBDDqF169YV/x3Vg+X3ANULFOWBS4oHS8+fKsUwgrj5exSB5YXiVP4NF+j8vuu6v2lqatrBdV32NO0eVWAZhrHZ71ULMa5y06coNOMUWPrNWGxt2bIlI6Vkgbd/Ien8y5Zl3ej39unXBHkOqxFY3jXs7fsMi1HDMA4ioq/yvzkZXwjBSe0cq/+5502607btcz2RyGHUEdlOmys7lTHAwxBY9fJ0Qz9BAARqSsDzVHE+Cq8MHDpYTPExdepUeve7302TJvEP1LdzrSCwkp+D5RdjIw0RZrNZUwixrODVvM22bV7tVixbENRuBJEX2oOVy+U+KqV0Ckngd3GIrNwHo1YCS93TNM33Sikf4hwzFhR9fX0sbGrqweJ7KxtIKU8TQsxkDzPf3zCMVG9vL1fk/7MQ4j4p5Q8L4eT5ypsWh+20lZN/UKHImj6catw4PFg1BozmQWC8EvCEFSfHDoX+WFQdfPDBw5LX/XxUrhUE1vgTWLlcbiGHhvQka54fKgeLE+KjerC4/EHYHCwhRK/nmfmbPwfLP0+1nKhL/HXDwoQINYF4nfIC6ffQwmW8YpBXBH7cSyrfLucrrhwsjzWvQOQ8tN97qxO/q8bHHKWUc4QQvyKiwwoLDw6zLOtv3nUjtp1WEmKyPwerHp+jEFj1aDX0GQQSSsA0TRZTLKqGeatOOOGEopdql112ISHefuxIKbf7/5e//OXi6Fhg6e/rSe4qV4nf/9kR23Kw9Bwm/X2+39D/vRynJL1fqv8qt2wMcrAqFhqN4D2KFCI0TbODiHhrl7vT6fT/x+UQvJDZBbyCjMsJVCOwtNDTsFWEpml+jIi4ZMMv0+n0Uc8888zAbrvtxnWsuF7U2Y7jcAmGohdt9uzZe6ZSqQtSqdTXV65c+Uw2m91DCMGrCJtTqdRsfo3P08o8lF1FqK1CdF3XPTqfz6/XP9baCsPV6XS684033tipBqsIN+g1r/j+XgHU+9hxWCiX8WaBzRzbtrnWHK9K5FxJLmHBCe9rNm7ceIxXXoPfG7HtvHsU93HkRP+2trZzVEmM6dOnt+6www5cL+4+y7J+kdBH4LBuQWDVg5XQRxCoAwL+ek5hvFVBw4IHaxuVsSrTEGarnFoJLK10w79qW8dwvSwW7rzC7pVqBFaFOlgDhmF0dHd3F5P/ePuaQu4RbyvDxVAfkVJyKYJ/9mpmsdiaZ9v2zz2vzVCZBV8drHcQ0eQQZRrmSylvJyIutsltqmrrHywIzX/hOlV637LZLHuPuHQEr+orWQdLfa5KlWlQqwMLK/I4BLhaSvkTvYhqNps9UwhxI+9dqIqIemxUcdT3SSkXOI7DJS2KRxy20wRqV6Hm1Sz2onm10LiIayfv1VgobPsZy7LuqYNHYnG5Cg4QAAEQqJqA57XiQpnFqutcu+rEE08cyqmK2jAE1tgKrAr2UgneamPoYd6ukeZg8b09TxEneM/xPCXrXNf9omEYXCzzU6qkQxSRx+0GVBnn+lUrBwYGzlq9ejUX7Bw6Aiq5cyVxa2Bg4BzfuVxm4Vivkj2XWVCV3LnUAte3KlsHi2/ohQIXFsozHOkVKOV6Uy8SUVchuf9af4V3XyX3iUT0NyHE5a2trXcob08lgeWJJa4BxmKNC5Gudl13PldR5/eUx08Icbc/F80rz3C8XnRU3W+ktlPtBFRy31pA9SvDMM7wV92P+nwZzfMhsEaTNu4FAg1GwO+18hcHrWa4EFhjI7CqsRWuAQEQKE0AAguzAwRAIDIBv9eKw4GcZxXHEU5gbV8Hy19HStXJ4rpS/hwsrzh0ydys0Xxf5VqNdR2sOGyHNkAABN4mAIGF2QACIBCJgJfoysm9xTAghwP1LW0iNRZwcjiB9faFpepIjbQfo3V9UupgjdZ4cR8QGC8EILDGi6UxThCIgYAeEozTa6V3DQJrG43RTnKPYXqgCRAAAY0ABBamAwiAQCgCurjicKAqFBrq4ggnQWBBYEWYLjgVBBJLAAIrsaZBx0AgOQRM0+RVgsXaVnoie1Adq0p1riq9jzpYw/dYHK06WMmZbegJCDQGAQisxrAjRgECNSNQSlzV6obwYMGDVau5hXZBYDQJQGCNJm3cCwTqjIBpmpzMXqxvFUcJhjDDh8CCwAozT3AOCCSdAARW0i2E/oHAGBEYC3HFQ4XAgsAaoymP24JArAQgsGLFicZAoDEI6Anto+W5UuTCCSzUwWqMmVZ6FN42L+2qYnh7e/sUby++3ubm5uzy5cs3NToDjK++CUBg1bf90HsQiJ2AV0T02dEMC+qDCCew3r4CdbDinQLaNjHH895v3h6Af+LtYNra2u7p6uriPQFrfpQQWDYRvdHS0jJn6dKlr9W8E7gBCIyAAATWCODhUhBoRAKmabK42q9Wda4qMYPA2kZoLOpgZTKZaalU6sdSyn2J6OnC3sc/I6JdeQ9AItqxMC9uT6fTp/n3vKtk02re9wusUm2YpnkhEV0RZt+/avqBa0CgWgIQWNWSw3Ug0IAEVN4VV2i/5JJLxmSEEFhjI7DmzZu3W39/P3uI3i+EWGBZ1q20bc8g8rxa/0VExxDRBbZtL6n15IDAqjVhtF9rAhBYtSaM9kGgTgjoeVcsrlhk1aLOFepgaXsjSkk/O2KbVtH3IuS9E9UehaNVByubzX5aCHF7ISx4i23bZypxpaZve3v7u1zXXc0hQynlDMdxXujo6Ej39fV1E9E+TU1Nh65YseLv6nzTNI8ioh8Vzr/Itu0rtXY+4LrudZ5XbCIRvSilvLGtre36rq6ut7Tr7yKioRysuXPn7jUwMPAIET0/YcKE9r6+vtle+/5P2NFCiNlSys9JKU9yHOf76oT58+fv3Nvbm+fQpxBihmVZ7KXDAQI1IQCBVROsaBQE6ovAWOdd6bTgwRoTD5YwTfOHRDSXiObYtr02aAbncrmbWbgQ0ZG2bS+LKrC8fSyXenldd0gp/yyE+DQRfbwg0r67cePGM9avX9/P9/Z7sPwCq7+/fycp5Se4L0R0LBFdXxBkjwohHpZSHkhEK4moe+PGjSeoNrPZ7MFCCBZYq/TX6+vTit7WCwEIrHqxFPoJAjUkMNZ5VxBY2zxY+jGaOVjlhJLeJ+XlFEIssizr2igCq7Ozc4eenh4WV9OklDMdx3mc2/ZeX05EH3Rd9/B8Pv+7MAJr2bJlPd552+VgaZ6qyUKIwyzL+pt27mV+z1YNP1poehwTgMAax8bH0EHA+9K5tBAOumQs867iEFj1bs2xFFjZbHYP9vwUksVT/lCfT2ANC/tFEVhEJHK53G5CiNSOO+64UV+NaJomz8HFUsoOx3E4D6yiB6ucwPKuv5qIFkopj3Uc50eawHsfwoP1/mmpj/5DYNWHndBLEKgZAdM0i4nMtdzAOUzn161bR48++ig99dRTxdNvuOGGYZep0OE2IbJ9Haww90jyOXoOFo/vkY5tuVmjkYM1SgKLhyMymczHDMO4mIg4vMcrE/XjaNu2fxyHwNLCgSts2/50JpP5f4Zh/G8hHJnn//tzzJI8N9C3+iQAgVWfdkOvQSAWAp7nYMy8V6+88grdeeedQ6JKH5RKtFevDRdY2159/Ym/0u8uuHPUhEgs0H2NKIH77i/NoXfO/ODQu40WIuSB5XK546SUd3AJCCnl9VLKhydMmNAzODj4RSnleXqphUo5WJU8WFrocSqHCQv3msV5XsqjVQtbok0Q0AlAYGE+gMA4JjCW3qu77rqL2GulHbyC7SFvddlJEc1yu23bJ0e8JhGn61sSBXVoNDxY7FmqdZJ7JpN5pxBirRDCUKsQ1XiDalmNVGB5XrCziOg6IcQJhYT6EzjPS8/JSsQEQCcalgAEVsOaFgMDgfIExsp7xSHAG2+80S+sLrNt+znvS3E/IrqNi516f8oNhK95zrbtGfVqb28FJxcdCxKVa0drbKpMgxDiOsuyFvlDaF4YkTf/5vIdkcs0cBFTwzBW8Qo+27b/TW9fzcU4PVjcz0wm834vLPgnLiVBRI5t26cjPFivn5b66jcEVn3ZC70FgdgIqJWDeu5VreteWZbFOUVqDFwK4GQlrGIbGBqqioC38o5LG0wTQnzWsiyuQ1XMz+Nw2+bNm28RQvy7v9BoNpu9QwhxvOu6R+Xz+RXe+RN6enq+44nGYh0sLc+LUqnU7JUrVz7D52az2cOEEPd7FeOrzsGSUh7nOM69+uCnTZvWPHny5PuIqKPQ7369j1VBwkUgEIEABFYEWDgVBBqFwFh4r9hrpRLYPWHFIUEcCSLgeXwe8DyHvNqAY7iciM5b5fCWOdttlZPL5XJSShZIb7CHiIgGvLpWU72hqUKjvIpwCedaSSlfEkJwwvkkIjqc0+mIaLdqPFjZbNYUQiwjog2Ftn7iuu4N+Xx+vcKqFVB90h+aTBB6dKUBCUBgNaBRMSQQqEQgyHtV6ZqRvK+JKw7psdcqsJDlSO6Ba+MhUGKzZ66w/g4iuru3t/f0tWvXbtHuxsKJc5x42ePentC6T0qZF0L8NxFdoyq5d3Z2smfrbCL6iifY/iaEuKCwkXRz4Vremmeo6nvYHCxuc8uWLVdLKbn6fJPruvOVJ437aJrmewvC6iHDMO63LOuMeCihFRCoTAACqzIjnAECDUVAVW0frbpXPnE1AyHB+ptOM2fO3LWpqelWIQSH2p50XfcYVRA06aPJZrO8dc6dUsr5qsZW0vuM/jUGAQisxrAjRgECoQmo8GDhb142H/q6ak7Ucq7guaoGYIKu6ezsTPX09JwipTzCdd1TVq1axSG5RB9eIVTOwdqlpaUls3Tp0tcS3WF0rqEIQGA1lDkxGBCoTECVBai1wPKtFmTPFcKClc2DM2IgMGfOnAMGBwcXEtFMItpfSnmK4zi8MhUHCIwaAQisUUONG4FAMgio2lf+Sulx9o4LiF522WWqSS7BwFuh4ACBUSGglYRIFW54aTqd/pa+Nc+odAI3GfcEILDG/RQAgPFEYLTyr/TQoG3b+48nxhgrCIAACDABCCzMAxAYRwT8+Ve1qHv16quv6t6r/ZHUPo4mGIYKAiAwRAACC5MBBMYRAVWeYcGCBXTggQfWZOSa9wqhwZoQRqMgAAL1QAACqx6shD6CQAwERiM86Mu9gvcqBruhCRAAgfokAIFVn3ZDr0EgMgHTNKcXKnI/yJ4r9mDV4oD3qhZU0SYIgEA9EoDAqkeroc8gUAUB0zR5M+HbDjnkEOL9B2tx8MpB9mIREcoy1AIw2gQBEKgbAhBYdWMqdBQERkag1gVGtfDgc1g5ODJb4WoQAIH6JwCBVf82xAhAIBSBWgusdevW0V133cV9WWvb9oxQncJJIAACINCgBCCwGtSwGBYI+AmYpsmVrE/i8CCHCeM+kH8VN1G0BwIgUM8EILDq2XroOwhEIKC2yNFLNMRZB0vb1Bn5VxHsglNBAAQakwAEVmPaFaMCge0IBAmsODFBYMVJE22BAAjUOwEIrHq3IPoPAiEJqCKjl1xyCU2aNCnkVeFP01YQov5VeGw4EwRAoEEJQGA1qGExLBDwE6j1Js9f+tKXire0bRvPFUw/EACBcU8AD8JxPwUAYLwQgMAaL5bGOEEABJJAAAIrCVZAH0BgFAhAYI0CZNwCBEAABDwCEFiYCiAwTghAYI0TQ2OYIAACiSAAgZUIM6ATIFB7AhBYtWeMO4AACICAIgCBhbkAAuOEQJDAirMOFpLcx8lEwjBBAARCEYDACoUJJ4FA/ROAB6v+bYgRgAAI1A8BCKz6sRV6CgIjIgCBNSJ8uBgEQAAEIhGAwIqECyeDQP0SgMCqX9uh5yAAAvVHAAKr/myGHoNAVQQgsKrChotAAARAoCoCEFhVYcNFIFB/BCCw6s9m6DEIgED9EoDAql/boecgEIkABFYkXDgZBEAABEZEAAJrRPhwMQjUD4FyAmvdunX09NNPFwfz8ssv0yuvvFL8wwdvDK02h951111p6tSp9O53v3u7DaNRpqF+5gJ6CgIgUHsCEFi1Z4w7gEAiCOgC66mnnqInn3ySHn300SEhFbWTBx54IPGfQw45pCi2ILCiEsT5IAACjUwAAquRrYuxgYBGQAksFkUssPSDRRJ7pvhgL5XutdK9WSzK+Fr9Nb5Gb9O2bTxXMPNAAATGPQE8CMf9FACA8UJACSw1XiWq+O9qDhZa7AFj0aXCiV47+9u2/Vw1beIaEAABEGgUAhBYjWJJjAMEShAwTXM6ET2oCyvTNLfLoaoWIIsr27b9Qutk27Zvr7ZNXAcCIAAC9U4AAqveLYj+g0AZAgUhdSkRXcKncBgvl8sV/67FwR6tO++8U/dmXVYQXnx/HCAAAiAw7ghAYI07k2PA44WAaZrstWLvVVFULViwoOTQ2QvFKwlfffXVYasI1epB/ptzs3bZZZfiCsJyIu2uu+4qtuUdlxHR7QgZjpdZh3GCAAgoAhBYmAsg0IAEdHHFwqqUILIsq6qVhCy4Dj744KJHLOjwtbuWiDhkiLysBpxrGBIIgEAwAQgszAwQaDACSlyxCDrxxBMDxRULIM6bUocSTPx/VePqssvY+UR0ySWXFMN+XB+La2Vp3qliHlcpoeULGSJc2GDzDMMBARAoTwACCzMksQR0L4zWSfaCsEeEv7Dr1iPi5UZ9phA+2y+EAUJ7gPScK/ZccekFId7+mLNI4hCeKtPAAokT3tVKQinl0PmqrtUNN9ww1EV+n8OIfHC+ld4O349DiP773XTTTSovK5TIMk2TmdzmsanEp9Hnw3O2be8fYo7gFBAAgYQRgMBKmEHQnbcJ+MsK+NistW17Rj3yMk3zJE9AROk+5zGdXO4CfbXgCSecMCSa1DUshm688cbif/3CKqjdIIHlP4+9WewJYw9XKY+Zz1tWcXWhaZosrphRlKNh5wPqikWZBjgXBJJDAAIrObZAT3wEgrZ24S9yL3RVt7/slWfOnxsVJGhYwLDHiY9yX7Se1+dZPo+9USyw9EMXV5US3tV1YQQWn6sS5FlolQoZ+kRW2TpZyu6l+FzzwAeHhvbqP/roq6f+kf9f9/Ph1KsOoAPe3zo0tvOP+G1Fu+OhAQIgkFwCEFjJtc2471mpvfPUF3+9A9JDbzyWUoImynhZ4HDOVClxxeHAUonpfp5hBVaQyArK/WJh7CtIWtaEpfjoAosbUEKk3udDqXHBg1XvlkX/xysBCKzxavk6GDcE1jYjRRFYLK5UaQUlfFSyehRxVU7wlZs6ylPFfWAPlL8vHKIMK7LCCCxJRIs9T08dTOmyXWSBxeNRD2V4sOrdouj/eCcAgTXeZ0CCx19JYPm/gBM8lGFdq+SpCuvZUo2qulNBAooFDYcHw4YF9Y5G8WCp61RVdw5tBnnTlAALCmOqNirxKeXp8b9eL/NBCSl4sOrFYugnCIQjAIEVjhPOGgMCEFjDPVhBglLLSSP/+yp/K0johDFnNQJLec3UCkN/sj33V3mx/N42CKy3c8uYBTxYYWYpzgGB5BKAwEqubcZ9zyCwKgss5REK8l6pnKdyhUbLTbJqBRa3qZLqg8RdOY8bXwsP1jarQGCN+0cgANQ5gXEpsOZc89IBKeHyNiL9YsCd8cCFez1f53Yc6n7Hkg2fJBLLSMjfTXyzyey67J1b6nVsQQKL6zB9+ctfLg6JPTZ63SZ+rR7+X6r/pepOlRuvCgEqEaXGr4SXPzQYhU+p/uh1rsq1p/qmiz8+n4uV8nvctzPPPHNY3axy9lX90UNpfP7i+U8U50Mxh0mr41Uv86FU/8eDwJo7d+5eAwMDjxDR8xMmTGhftmxZT5KfV6Zp8pLedillxnGcR5PcV/Rt7AkkUmDNW/JCThDdJ4l+vnzRHrOCMM1b8sJqQfQxSXTM8kV7WFFQegJrFRH10qBx+LILdn8pyvXevWeGvObzyxbtcXPIc0d82twlGz4hSDwgiB7rf8eWduuL79464kbHqAF4sMp7sFR4MMhLVK33SpVcYA+UKiLKQkhtFB1lKpTzYqn+BYUJ4cEaGw+WaZpHEdGPAmz8BhH9VghxoWVZ/MOUc/FjORpRYHV0dKT7+vq6iegTPkguEW0goq6BgYHLVq9e/XosENFIYgmMS4FVyhphRdu8JS9cJog+orWzCxEdREQvE9Gv9fallN9cfv6e+bhnQBgRGvc9R7s9CKzyAquUl4qvqia859vaZjtzl9t6J2hu6Plh/jClChMGFUSFwBpbgSWlfEwI8ZiyqZRydyHE4UTULIS42LKsq+MSWQ0usD5ERCy03vRYpojo40Q0lYgeamlpmb906dLXRvu5ivuNHgEILI11WIHlN89YiJ2xuOfoTcttd4LACiew/PlXKrm93Eo9vy39hUi5VhZ7rVgk8R8Wc8qjFSWnKyhMyPcu10cIrLEVWER0kW3bV+pzxDTN93piIe267uH5fP53cTwPGlxg7dPU1HToihUr/q5YdXZ2Tujp6fkfIjpeSnms4zhBHsM40KKNBBBoGIGlBEfhe/kXRPI2InEVEe1DRANE9LA7MPDpFRfuU5zoR179t/cMGqmHpaSXmuTgdFekLpeCPu+zx5thw49hxM6RX3vxnYOu+02SYi4RpYmohyTd0d874QLrsl03q3vnLnm5rWmHvosEEW+LsivniRW6/LgUYsHyhVN+ofpORJP1/kqiNRxODeqLEo5E8jQicSQRzSmkrEwsetykvHDZoj2+Q0IMuf2nX/psS3rixGuFENyHNJF8jYT4b0lyFyHFCWG5jHR+Q2CVF1ilvEDlvEOlbKJCduVEmV7jyl/MtFS7Srj5c8HiElh6HSx/HSnuk15XKqn/V3W8xroOlhYi3E5geT94vkZEXyGio23b/rFnc5HL5WZIKa8homnea+sMwzi9u7t7W3Kcd8yePXvPVCrFezXx86eZiH4jhLheSsnP6qEcrFL90EJvw4RLZ2dnavPmzccJIbjC7oGe2QP7MGvWrJ2ampr4vP/wnq8vSym/0dbWdn1XV9dbPiF0tjfeXaWULwkh+Jl4qJRyVrkcrFL9VG2bpnkhEV2hC9lSuV3ZbPZgIQRHQLpt2x7aniGIJRFdTkTn8n30fLaAMXPI977BwcHFq1at4pAljhoRaESBxahYLTwhtoXs/h8R7UuC7P4dtsznnCS/wOo3jPcJQQcJKU4lkgcKKW4lQb8fHBhYqkRZOf6VBFbHVS/tToabJ0HvJyF/TpJ+JUlkBNE/8Q4om3t7j1p76f69LGzaWlr4wWVKoj8Kknki8QEiOrRQT7FPkOzse2viz5t32HqckOJDUshTiMRTUsj/FmQ8s2zhlGVlBNanCguTOB+LxdxvSchWkoLDmoPDBJOUouPaF+8rnMP5GBs55CmJmgTRwURyIpEYgMAa2aexkocmbB0sf4K76lWp10v1ulyo0X9NKY9UVIFVSnhxO5X4oA7WyOZfqatDCiwWHUfatr2M28nlcsdJKe8gohcLoa/vSyl3FUIc54mcebZt/5zPa29vn+K6rl3I8eLn2bqCB+dPRLRHYeP26Z7Y+pkSBREFFgu8xVJKFhfPSimX849Hrw8TpZTHOI7D96X58+fv3Nvbu9TLjVohhPi5lPII3l2KiL6XTqdP6+rq6uPvD9M0eYfzL7DwI6KfEFETEWWIaKeCiHmjWoHV2dm5Q09Pzw+JKCulnOs4zmpPvAYmz4IjKjUAACAASURBVAcJLI/lGtr2/aGz/KTXz3WKpW/MzOFhb/wmL/Z1XXd2Pp9vmEVetflkVN9qIwqsQSHlZx44f8/7GcsRV/59H9lk/K8kmiQNOXvFeXv+2i+w7l+8NwsxqkmI8G3B0iGJzl++aI/r+F7bxNTEZUTiMCnk8csX7rn0iGtemiXJvZ8E/W5zb+8MFl1ev74iiK4hEsuXLZrCwof7GrgQoIzAmlkUmW9OOE55zOYteXGxIHklkbhz2aIpny62e+2G+UKKuyU/rAYGZiuB2fG1lz5Igy4vJtgZAqv6D1wYARFWYJVKFC+XQB7U8yger3LCKKjtUon45RL0IbC2kRztVYTlBJYWIuQ8rBmWZT1tmiYX7uLFQk+1tLTMUflEmUzm44ZhcO7Rqo0bN56wfv36ftM0OW/rfCHEFa2trZd1dXUN+gTaL6sRWJoAeUzPacpkMtO8PjyRTqfndXV19ZqmeRMRncqeecuy7uT7ayE7Flo527YfNk2Tk9P5WfdEf3//vDVr1hS/HzKZzP6pVMqRUr4zpMAKysFiEbR3IbJyoW3b16pctigerIgsO4iIvwtvsG37HOXUzeVyF0kpL5NSLnAch7ngqAGBhhNYQSsP/cJpNAXWvKs3/JMwxEPFMNtg6pP6isWOa17oJCF/QMK4fdnCKadpYc7f6gKLxdjO73jHXka/8eaPL5j8QpUCa7sVl0Fi7IhrXvjPYrhUisXLzp/Cbv+ho1oBWu28RYhwG7lKgqOUIIvKvVThT70dPXE9SvtBKx2rHRc8WFHIhz9XCawySe5cUuMzlmXdw616oS7+kj7JcZzvqztNmzatefLkyewF/1fXdQ9taWl5zVtV9y4lztS5QTlYUTxYpmly2PJLruselc/nV2ijZS8U9ynDOWOpVOo1KeVP2Svf0tKS0ZPLTdNkL9pKIvpaYcPyS0uNyxtzxTINZVYRFrsnhPirlPL/s22bvVDFI6zA0tqeKqX8pOM4T4Vkeb0msFhY7vDWW29NMgxjc9JLY4Sfwck7EwJLDk6vpQdLE03PcShPnwKGK97NYT5J4qecP+XlX63yVig+J0jeLQy3a+m5ez2u50jVUmCVE1FJEFiogyWH6kYFeap0PlEfNyywdtlll+3qUvnrXqm6XFHb1+uWlfJgoQ7W2/YdQw9WkGn/7CVlP+4TBez54R9iQ1/03vsLOD2DPT3Nzc1/L1XraoQCa4Npmhxum1Ep8V7zdP1fIfeK88D0g/O2zi8Iwgc4z6lcraswdbDK5GBxOPNDUsrbiWgvDhioEGpYgVVuUUDQe1o4kRcp/FRK+T1OS3Ecp/hDHUdtCUBg1VhgdSx54Qwi+nY5M6oEdT4nIMmdvbqvSSmW9Gyd8vW1lwpO2q8mRBjKg5V0gcVjr6YEQW0/RtFar9Zz4/dUxRUijJKzFXWFIkKEledGUvYiDPIczZs3b7f+/n7O3eEFQ7Nt2/4tj6iSl8Yb9eu1FFjsffE8Y9ut1vNTL1PjSz/17hoLrOK9MpnMbMMwOBfsftu2OTVD1kpg8f0Cktz55T8JIb5oWRaHeGOra1Z5to+vMxItsDiBb9nCKTP93hvaltfE7tVDVD5QuUTzMQ0RfvXFucKV9xIJW+VPhZ1ic5ds2NcgOoZIfIkfcIUE0huXn78n/xsCy6vkHpZlks6LS2AhyX2bVUsJlCTZvFxfkiywuN/ZbPbTQgj2utxq2/bpKo8nrPcoqtclQogwtAcrl8t9VErpCCHusiyLf/SWPGrowVICax/DMLh6/V+0vLNQSe5RWfoGyR60vVzXnS+EWEyclyzliSgVUbsnRSIFllaKYDOJpk8uWzh52FLSjms37klygFd27JQS8pP3L9zzD0kVWHO/uuHDwhWrBMlN/hwsv1mLVdgFHUSDZC9fvOcf1fuqDZK0gctKcEiziiT3UB6sjiUbvkkkvliocr9o2aI9vqr3MQkhQu4PPFjbrFIqOT2KR4rb0TdgDtrTUM0Bdb8om0eX8njFVaYBAiu+L4cQwuYDenK3l/90tj8Hy98jzdu1txDiMMuy/jb0bAvYKidEP4Y8VmFzsIQQvYViqfyd8Td/Dpa/v1oO1nZ1qkYYIlQCixPw2XP0y3Q6PZ/LQ4T1YGUymR0Nw+B8sQPC5LPxgoNUKrVnX1/fgypZnzuh5Z0Vw6LxzSK0pBNIpMDKfevJic1vtDokiFdcfHvZwikLhrxY27xXHEP/PEn6Sf+OW7JceiFGgfVxaYhjl583RU+YLDtryt27OJa3WpeSpKwQ9NUHzptyvhpLxzX/OJDE4LWGMXjF0vP2fuyIJRuukiQWk6Rbli2a8nl13vxrXzjYldLhkgwT30rN4P0FtdyuYV6+cnWw/Kv/gs6df80L011BvAT7eX0bIawijO/BEZcHq5TAUuLFX3uq3Aj0QqN6xfaRFhot1cdym1RX4jNsL8JC/ZJSdaR4vKiDFX7elltFmM1mjxVC/IDzlNTKQC2v6a+u687Rlvuzp4RDXzu1trZ+m1cMmqZ5FhF9g2tVWZbFNaCKYSmtzMPQKkJvBSALkF97KwCL9alM0/xYodYWl2HYogp4llpFqJ3LIuaoZ555ZmC33Xa7VQjx71LKsx3H+Zbqg1dT6oJUKvX1lStXPpPNZv+lIAQ5QvIn3+rIqKsIAwuNbt68+etCiDM5d822bfYkMYeFUsolhTI6Z9u2fb1nNb0ExT1KCEVhmcvlbpZSflZfOcltqzClEOJ7lTx64WcQzvQTSKTA4k56X+j8YdqHSG4gElw5mPdy4tof+xUFQMqYt+zc3Ys5AXEIrCGBQ/RXIrHeMAYuZ+FTadpUrIO1rcRBcSxS0v8ZQi6TZLyPpJxNgqQgceIDi6Ys1+plfYDrYBGJnwiidxK5M4jEjlLQl5cv3KOYz9V+3YZ3NQ2Kn5Kkd5KQv5JScKHRS0YqsLzw6zYBS7RpeB0segfX0kKZhkozovz7lQRE2DINpbxA5UoglOuZ7skKOi/qVjncRqk8sXL1tCrxwSrCkc2/UleXE1he/SZ+hh0ipexwHIf3JOSVegsLtZe46jvvq3eHlPIvXg2qYbWltHpMh/lqN/HWMXw8rsJl3r24HiDXnSrWedK26+ECyX/RKqSXq4M1YBhGR3d3N7dRLLNgGAb/cObvkEek5NQN+ueAul16m/46WCwMm6ss08DdONi75+8GBwfblSjVSl7sWKhTxbWxXiWiDxcKgr6/UEDUIKJifhg3UIbldjXFtNISB3C7Qgi22we5BhcXsTYMw+zu7v5VbWYUWk2swGLTFKufD8qLuVyJVrmci192pVLi8vvPnfIPZcI4BFZR4KTcu4noUyRpi2uIo1YsnDK0lLbUdKkksIbGMryS+1aS9Asp6AvLF+3BK1uKR+c3np/U25e6UZDIFdKMeI9DruT+tJDi0gcW7X6vno/WsWTDqUT0VSKxMy8zXrZoj7kjFliqRtcOLZeTlKdua3tbJXeSxYJ8B0FgjezBUUlAhBVY3AvVlr/EQtQwoRpRnJs9KwHIbVczplLXQGCNbP5VI7D4mlwul5NSck2lB9kr5FU+91dy5++Uv7KnqrW19U5V74qv9zxF7KU5VlVyL1V9PKBS+VNSyiuFEPxd8EF9C5qASu78zFw5MDBw1urVq/+qj7dEVXNrYGDgHP1crz7WF6SUC4UQu2uV3HeRUn4xpMDyb/bMXeGCrHcHbfZsmubMQl4Ue9ZYAPIYHirU3Pp24f43Fx7LawMquQ9jGVQVX+N+NRdVFaL4XcGV3B82DONcf7X92sys8dtqogXW+DVLAkeuFhZI+ogg48gHzt+9WIG4lgfqYG2jWy7nTHmI/PsDVhMm9NtypLlupbxUKhxZKperkgCFwKrlpw5t1yuBTCajkuef8UK2LKRwjCEBCKwxhJ/EWxcrzO8w8X+ES12qGj7384glL86TJO8s7Gf4QqVk/bjGFSSwxkMdrG9+85vDEKq6U/7X+aRCYcTin4MPPphOOOHtXFX2RN10003FBPYzzzyzuHFz1KPcfSu19eijjxaT8Pnw91v1mRPq+Y//KHVf9fqwHCwpafH8bVveFffyk2/XkeLX6uH/pfo/2nWwKtkU7yeDAIf9hBAXDgwMnKclruthzWtVblcyejx+ewGBNX5tHzjybSs4OU9BTC2ktq0nkj/T9kMkQfS5BxbtwcXqan6MZw+WEgalBKV6/8knnywKKT70QqH8vhI57Cm6+OKLiwVE9XYr/V8JGr1AaNjrlfeKRR9vIK2ue/nll+nyy3nbuO37q/pT6r5BAovbQZmGmn8UcYMEEchms3OEELzVz6AQ4gEvR03tqfiEl1fFoUgcY0wAAmuMDZDE22vFTnnH+cmFfbO4uOnjwpBnP3DenrzdxKgc41VgRfFgsSHYU8Riyu8RYu8Vv8chOb+HK4wBq/VgseDjeyphp99Lea/Yo8aetaAjigcLAiuMJXFOoxGYNWvWvk1NTZdreVW8X+L3gnK7Gm3s9TQeCKx6stY462slgVXvOEolcSuB5ffohBkve6pY2PDB17PHSIUK/QJMta/a9f/fL3Qqnc/vq/IL3AfOC+Otd9Tx6quvFlcVhj2U50ydX8mDFbbdpJ5XKrfMtm08p5NqNPQLBMoQwAcX0yOxBMa7wGLDcGjtrLO4hFC4g4UNe4aUyOLrWdiosFw2m+XVYEONlQr58Qm6wPKfpxrQX3ccp5gPxofK+9Lf/8///M+iZyvswUJTv15xKFUHK2y7ST2vmEPGwtjrIHKwkmop9AsEwhGAwArHCWeNAYEggaUXxKzXX/ZqXCo/SaFVq+f0ECGP18uxes627f1LmcE0Ta4NxzVu9gtKHteTzsuF5/T2o4QIVVhQF1d6WyqMya9Vsptpms/yOHRvnC74dIH1zO+20H9f8EzxVpXaHYMpHOqWaj4c88V9aNrMtz1+EFih8OEkEEgsAQisxJoGHVNfPCVI3G7b9sn1SMk0TRZCXBQwysF1cGaUu6AgrC7l3HE+R3mq2AOkDvZkqXAhe7hYiH3kIx8Zet8fAlQeo+uv31ZYOihEyEn2d999d3G1Ird5/PHHD61YVOezuONzvGOGbdtrK4zjNiI6KQqcgiBr2PlQr8Ixov1wOgg0HAEIrIYzaeMMyDTNoC/a5wpfvuzNKSs2kkzB8zaxEAorIkKLB11k+T1AzEQv38D/Z1HEnrSgMg7lPFh6Ar1qRw9NKv58ngpPcmH3QgiRRWDZw+PDtmevHP8pdzT6fKgorCvxxPsgAAJjQwACa2y4464gUDMCSmSxePrCF74wlI+lix72Kv3yl78sCi4lkFhkTZ06tXg+/7niCt4yjuiiiy4qnqfypzjXSh18HnvBgupZ8TWcd+XdA0KhZhZHwyAAAkkkAIGVRKugTyAwQgIqj4mb4bAdl2nwHyx8WGg9/fTTkZLPlSArJaz4fRZjLK68A+JqhPbE5SAAAvVHAAKr/myGHoNAKAJ6iJVzslhkqdWFQWKLRRGLLRZe6o86X3m1uOxCuXa4Xd9qQYirUNbCSSAAAo1GAAKr0SyK8YCARkDPyeIQIHuzSomskYJjUcbJ7FophlA5VyO9L64HARAAgSQSgMBKolXQJxCIkYBpmpxMz0n1xYRx9kBlMplYhdYPf/jDYrhROyquFoxxiGgKBEAABBJHAAIrcSZBh0AgfgLeyjyuLzV0cNiQk9p33XXXYsX1SnsT+t/nJHkOKfqEFbe/v23bvLoPBwiAAAiMWwIQWOPW9Bj4eCOg6opxqNBfUV2tIGTBxYeee6XysbiOFh9Booq9YkpooW7TeJtZGC8IgEAQAQgszAsQGCcElMD6xje+URRYLJSqWUGocLGoYs8XryZkQXb22WcX34LAGicTCsMEARAoSwACCxMEBMYJAV1g6Xv8sWeKBdczzzxT3ByaQ4GqPpaq0M5CikOJfB17uw444ICh/6vQ4TnnnAOBNU7mEoYJAiBQmQAEVmVGOAMEGoKALrBqMSB4sGpBFW2CAAjUKwEIrHq1HPoNAhEJKIH19a9/vXilf29Bf3NR34cHK6JBcDoIgEBDE4DAamjzYnAg8DYBeLAwG0AABEBg9AhAYI0ea9wJBMaUgN+DFXdn4MGKmyjaAwEQqGcCEFj1bD30HQQiEIDAigALp4IACIDACAlAYI0QIC4HgXohAIFVL5ZCP0EABBqBAARWI1gRYwCBEAQgsEJAwikgAAIgEBMBCKyYQKIZEEg6ASWwrrvuupp09Stf+UqxXRQarQleNAoCIFBnBCCw6sxg6C4IVEtA92DphUaj7kFY6nwIrGotg+tAAAQakQAEViNaFWMCgQAC8GBhWoAACIDA6BGAwBo91rgTCIwpAb/AilpI1N95//XwYI2peXFzEACBhBGAwEqYQdAdEKgVAdM0nyWi/RYvXlzcpDmu0KBq55prrlF7GO5v2/ZztRoH2gUBEACBeiAAgVUPVkIfQSAGArrAmjRpUgwtDm/i6quvhsCKnSoaBAEQqFcCEFj1ajn0GwQiEjBN80Eimn766afT1KlTt9uL0B/yi/p/eLAiGgSngwAINDQBCKyGNi8GBwJvE1AC64wzzigKrLiPm2++mZ5++mludoZt22vjbh/tgQAIgEA9EYDAqidroa8gMAICpmneRkQnHXfccXTQQQeNoKXgS++55x761a9+xW+ebNv27bHfAA2CAAiAQB0RgMCqI2OhqyAwEgK1FlgsrlhkFcKQa23bnjGSvuJaEAABEKh3AhBY9W5B9B8EQhIwTfMkIrqNvVfsxarFce6556pmsZKwFoDRJgiAQN0QgMCqG1OhoyAwMgKjIbCQ6D4yG+FqEACBxiEAgdU4tsRIQKAsAdM0pxPRg5zgftppp9WE1qpVq4j/FOpt3W7b9sk1uQkaBQEQAIE6IACBVQdGQhdBIC4Cqpr7+eefT1wLK+49CV955RX6zne+g3pYcRkM7YAACNQtAQisujUdOg4C0QmoYqPswapFqQbu0b333qtWE15m2/al0XuJK0AABECg/glAYNW/DTECEAhNQK0knD17NmUymaIHSx1RC4uWOp9rYbEXyzuQ7B7aOjgRBECgkQhAYDWSNTEWEKhAQOVhHXDAAcQV3eMOEar28vk8rV69mnvDBUe5Lhb2JsTsBAEQGFcEILDGlbkxWBAgUmFCzsPiTZ9rdfCKwldffZWbR6iwVpDRLgiAQGIJQGAl1jToGAjUhoDaMqezs7MmFd1Vr3k1oefF4pcQKqyNOdEqCIBAQglAYCXUMOgWCNSKgGmanHh+CRccZZHFuVSlDhXyq/Z9LVQIkVUrg6JdEACBRBKAwEqkWdApEKgdAZWHxXdYtGhRTcOEfI+urq7iqkLDMP7muu5hyMeqnW3RMgiAQHIIQGAlxxboCQiMGgGVh1XrMKEa0JIlS4r5WBBZo2Zi3AgEQGCMCUBgjbEBcHsQGAsCKkzIqwlrVdXdPy4lsrzXeWXh7WMxdtwTBEAABEaDAATWaFDGPUAggQRG24vFCHyJ7yyweIUhSjgkcH6gSyAAAiMjAIE1Mn64GgTqloDuxfrc5z43auNYv359cXWhV8KB7ztMaJmmuR8R3VZ4nf/mP+UOFmdca6uuhZpni88EjPc527b3HzXj4EYgAAKxEYDAig0lGgKB+iPg92LVqvCov13es3DNmjXEVd81oVUUSrzCsSCaeGPqKMda27ZnRLkgKeeapnmSJygDu2TbNp7TSTEW+gECEQjggxsBFk4FgUYjMFZeLMXxmWeeKXqz+G//wV41zhFTB6945OOQm62h17a+/BI9diHrE6pbT4+qS/a+s66ltvd8cGhs687IFf8NgdVonzqMZ7wQgMAaL5bGOEGgBAHdizVt2rQx4cQCS//DFeYXLlw4rC9BAotPUEJkTDoe40114aiPCwIrRshoCgRGkQAE1ijCxq1AIIkElBeLRc2pp55KkyZNqtkehWFCkLyFDx+86lA/X71eSogkkW2UPkFgRaGFc0Eg+QQgsJJvI/QQBGpOQHmxZs2aRfxnLA/lqWKBpR+VPFh+gTKWY4hyb+WBg8CKQg3ngkDyCUBgJd9G6CEI1JyAt3LvQV7FNnPmzKLI4i102IOkjtH6v9+Dpe5fyYMFgVXzaYIbgAAIRCAAgRUBFk4FgUYmoEKFPEbOf+KQ4Vgc8GBto44k97GYfbgnCMRHAAIrPpZoCQTqnoA/H2ssRJbyVF1zzTXDeMKDVffTq+wA2tvbpxT2qlxT2CKzt7m5Obt8+fJNjTTiXC63QEr5dSI607bt/2qksWEswQQgsDAzQAAEhhFQ+VgqVDjaeCCwxsaDZZrmUUT0owr2vtu27RNqMSc8gWUT0RstLS1zli5d+lot7qPaNE3zQiK6gohellLOdBzn8VL3y2azewghOIT+3sKfqhiYpvl5IrpeSnmy4zh31XJsaDsZBCCwkmEH9AIEEkNAz8c65phjqFzpBrXKr1Tnq3lfF1j69fBg1XaKKIElpXxMCPFY0N2klOscx7mltj0ZndY1gcU3vMa27cVlBNanhRC844BRrcAa6ajmzp2718DAwCNE9PyECRPaly1b1jPSNnF9bQlAYNWWL1oHgbokoOdjnXfeeaOajwUP1ph7sC6ybfvKupy4ETrtCSzeOcAloqellDMcx3nB30RnZ+cOPT09y4noU57AuqdWXrxy3YfAimDchJwKgZUQQ6AbIJA0ArrIOvfcc0dNZC1evM2RcPXVVw9Dol4vVc4AqwhHNoO0EGEogeUJjzOI6Cwi2puIthLRrwzDOKO7u/sJvTezZs3aqampibdA+g8i2pXDgER03+Dg4OJVq1Zt4HPLCYj29vYPuK57nSdymonoj0KIsyzLWlXYWqm41NU0TQ67tRPRl4mI+3WQEGKxZVnXBpHxBNZXiMghomOklCc5jvN9/7mmaX6isIEAbx/weyKaSkR5XWCF5aB5zI62bfvHep+FEMdKKY8gIt6Pckci+hsRfdG27aUdHR2tfX193UTE/dCPh3VPVkhGKgx8qRDiWSnlVZ7t3hBC3NLa2npRV1fXW+omEcZWZF9uHMpO3HZnZ2dq8+bNxwkheE4c6L23zjCM0/1zJ8y4Rjbza3c1BFbt2KJlEKh7AqZp8qbLxb1oOFz44Q9/eKh8gyrbEPffSkhxkrteaBQCq7bTKYrA8r54/6cgOo4lokeklHcZhvFPLFKIaMAwDLO7u/tX3OP58+fv3Nvbu9QTCJxj9bD3b5OInnJdd3Y+n3++lMAyTfNjRMQeJP6+uoOIBvk7moimFETCZyzLukcTK8exR0pKucUwjM1EdJ1lWTeWEVjnSinPFEKw0PjNxo0bj1m/fn2/dr4wTZNDoicIIS6TUnLeVrcSWFE4lBFYLO5Y4LxMRD8jorYCIy5GNyClzGzatOk3u+2226eEEO8peNAu93LGuEjc85s2bXqI+xuBkRJYm6SUTUKI//XE7icL+2G+q8B2SFxHHBsLrLLjcBznUY+ryOVyi6WUPBYWeWzbiUIItt1EKeUxjuPwPGHRHMr2tf1kVN86BFb17HAlCIwLAronS4msWg4cHqxtdEe7TEMUgZXNZk0hxDLepNq27dOVdyKTycw1DOPHQojvWpbFXiT+kuwgovuJ6Abbts/xzuUv2YuklCxaFjiOc1OQwNJWFrakUqnZK1euLG5aOWfOnAMGBwfZe/VyS0tLhhPiPQ/W8VLK77W1tZ2ue2LKCKwr+AtdCJEhoqP9ye65XG6qlJKT2/9MRBw2ZaE4JLAiclBJ9X4P1nZ9zmazJwshbi2IrW/Ytn0u97+UAI3IqCiwhBBPCiHmdnd387iovb39Pa7r8jhflFLOdhznlYhjY4EVahzZbPZgIUS+oL0fa2lpma8WM2QymWmGYbCn7ol0Oj3vjTfe2MlbVVrR9rV8Ho2kbQiskdDDtSAwTggEiSx/4VE/imrf93uwVLvwYNV2slVKctcT3Nm78dZbb01iL5GebJ3JZPYxDIMTsf+QTqfns8jRhNv1msDiMNGwNoIERDabPVoIcS8RXetPQjdN82tE9DkhRNayrF+oECF7fTRvSUloukeJiP7hhQFv1O9jmiaHP6/zPHN/8oTBMA9WBA6lBFa7v8+aCBm6VymBFZGR8mANCwN3dHSkvTDkPk1NTYeuWLHi7xFtXAwRhhmHZ7cvua57VD6fX+HzFnKINuO67uFCiPeGtX1tPxnVtw6BVT07XAkC44qALrIOP/zwYrX3MHsLRg0hXnDBBUWunIOlt69eRw5WbaZdiDINw8oTcF5Vc3PzmVLKU4hoXy8BXHVuKD9I87BwiYOfsoeJiGx/QnmQgNBE0PWFL3AVYlL3ONILURY9QiMRWOl02vIS2fdWye5eaJM9LW38GhHt4xdY3JGwHMrlYIURJmVCqEq4hWEUWmBFHFtYgcUh1x8S0QwWUfl8/nelZnMU29fmEzHyViGwRs4QLYDAuCGgiyyuk8U5WXEXI0WIcNt0SnKIUMur+mhhe6XbpZT3NTc3/6Gvr2+KYRgcRntOT8AOSHLnIbJH6IsqUb2EwCqGnip8wEYssDyBxvlj31XJ7qZpTieilV5oc3GQVykKhxoKrCiMQgusiGMLJbCCPGVlBFbocSX1AQyBlVTLoF8gkFACnsji1U77tbW1DRx77LFN+++/f2y9VZ6qq67ivOO3D3iwYkMc2FDEHCxODOfk8bNt22bPSfEIUUqAc6/2cl13Pq/wI6JJUsoTHcf5UQmBdSkRcUJ0h0p8rvCFvF2YKoSHpCjQ9Hwr13WPMAzjG3peVpDAymazoTnUUGBFYRRaYEUcWyiBxQsVIniwQo+rtp+M6luHwKqeHa4EgXFLwPt1zysM92MIXIyUw4Y777xzcZWhOvyFRsP8PyhEyO0hB6u20y2iwLqjUIyURVIx/0n1TMvB+ovyYGUymY+nUqk9+/r6HlyzZg2vlCseutuQBQAABwFJREFUmofoAV6VV0JgsVeJ51nZQqBee4Ff8mEFlvflX1wxWEieX+Ct2Fu3cePGE3ilXgmBFZpDDQVWFEZRBFaUsYUVWGx3zp2rmINlGMZBYW1f209G9a1DYFXPDleCwLgn4PdmzZ49u4nDhiM54MHaRi/JIcJcLrdQSrmE6xhZlsXbzUhOit68efMtQgiudTWUg5XL5W6WUn5WCHGyZVl3amJsNocThRDf4xWHJVYRvst13dWFPfzSnETtOM6v1fW5XI6ToQ9ta2tb4iXTj1Rg8Zd/seZVoRzDgBBiRz0RO0hgReEQo8DaIIQwLcviMhS8AjAKo9ACK+LYQgusUqsItZIMv0yn00e98cYb7wxr+5E8b2p5LQRWLemibRAYBwS8rXXYy8A5K8W8LPZmVZubBYE1tgIrzFY52rL+3Yno51zPiIi4ltLORNRSqKTwS82DtX8qlXIKye0HFOpfrfb29PuglHIuEfWrmlllVskdK4Tgmlt8dEkp17PAYCcYCzm11H8kSe6q8KdWtX0mj0GVgOAbBwmsKBxGKrC8vnF+G/eNRedP2trarmdxmc1mwzIKLbAiji20wGJPYZk6WFxDraO7u3udxzzUuJL6mIXASqpl0C8QqDMCpmlyqIIrMxfDhpyXxYnwHDaMIrYgsMZWYFWYdkMrCefMmfO+wcFBrtV0CBfF5IRwIcSVUkp+bZIQ4jDLsrgiOc2ePXvPVCp1NVcrF0KwCONK7g8bhnGuqtwdoZL7RK9e041KYPA94hBY3pe62nfwK3p+WZDA4vPDchipwOJ7ebWi2AvIKzJXcy5bPp9nluzJ0qvdl2IUWmBFHFsUgRVUyZ2Lu64cGBg4a/Xq1X/V52CYcSX1UQmBlVTLoF8gUIcEPG8Wiyz2ZhWF1r777tv7kY98pIUFVxihBYE1NgKrDqcbugwCiSYAgZVo86BzIFC/BPT8LDUKFlkqGb6U2LrwQi7rQ3TllcP3G1avow5W/c4J9BwExhMBCKzxZG2MFQTGgIC3WkyFDoteLT5YbPGfAw44gHbaaSeaNGlSsbCoElJcpkEvNAqBNQbGwy1BAASqJgCBVTU6XAgCIBCFgCe0OHRYrKHlv5Y9Wpyv9eyznC8ND9ZoryKMYkucCwIgUJkABFZlRjgDBECgBgQ0wfUpT3ANE11RQ4Q16OKoNlkq9GnbNp7To2oJ3AwE4iGAD248HNEKCIDACAl4CfIssh5UHiw9RHjRRRcV71BKiIzw9mN+OQTWmJsAHQCBWAlAYMWKE42BAAiMlIBpmhwj3O+cc84ZtuowKAdr859/S3+4fmHxlvXq6TFNU3L/D/iPs2nyx2YP4UOIcKQzCdeDwNgSgMAaW/64OwiAgI+AaZpctJRrakU5brdt++QoFyTlXNM02WNXLNIadNSrcEwKX/QDBMaKAATWWJHHfUEABAIJaJXhOVy4XTK876LnCmLsOdu2Z9QrTq12WJCoXFvPY6tXm6DfIBAHAQisOCiiDRAAARAAARAAARDQCEBgYTqAAAiAAAiAAAiAQMwEILBiBormQAAEQAAEQAAEQAACC3MABEAABEAABEAABGImAIEVM1A0BwIgAAIgAAIgAAIQWJgDIAACIAACIAACIBAzAQismIGiORAAARAAARAAARCAwMIcAAEQAAEQAAEQAIGYCUBgxQwUzYEACIAACIAACIAABBbmAAiAAAiAAAiAAAjETAACK2agaA4EQAAEQAAEQAAEILAwB0AABEAABEAABEAgZgIQWDEDRXMgAAIgAAIgAAIgAIGFOQACIAACIAACIAACMROAwIoZKJoDARAAARAAARAAAQis/7/dOqQBAABgGObf9UwM1sBBczAfIECAAAECBAjMAgJrBjVHgAABAgQIEBBYPkCAAAECBAgQmAUE1gxqjgABAgQIECAgsHyAAAECBAgQIDALCKwZ1BwBAgQIECBAQGD5AAECBAgQIEBgFhBYM6g5AgQIECBAgIDA8gECBAgQIECAwCwgsGZQcwQIECBAgAABgeUDBAgQIECAAIFZQGDNoOYIECBAgAABAgLLBwgQIECAAAECs4DAmkHNESBAgAABAgQElg8QIECAAAECBGYBgTWDmiNAgAABAgQICCwfIECAAAECBAjMAgJrBjVHgAABAgQIEBBYPkCAAAECBAgQmAUE1gxqjgABAgQIECAgsHyAAAECBAgQIDALCKwZ1BwBAgQIECBAQGD5AAECBAgQIEBgFhBYM6g5AgQIECBAgIDA8gECBAgQIECAwCwgsGZQcwQIECBAgAABgeUDBAgQIECAAIFZQGDNoOYIECBAgAABAgLLBwgQIECAAAECs4DAmkHNESBAgAABAgQElg8QIECAAAECBGYBgTWDmiNAgAABAgQIBOn46dSZl24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png;base64,iVBORw0KGgoAAAANSUhEUgAAAlgAAAFfCAYAAACSi7L5AAAAAXNSR0IArs4c6QAAIABJREFUeF7svQuYHFWZ//+e6plkkOkBApFwFQjquj91XYOgIpqQpLt6kgzhMrDAusJfEFCiAkJCuN+Dooiwgru4gAoIgxJymarqJEtQUINGQVxvXBUNYMItE2Aylzr/fjt1hjOV6u6qnuqZ6p5vPU+eJN1Vp875vKerv/2+73mPIBwgAAIgAAIgAAIgAAKxEhCxtobGQAAEQAAEQAAEQAAECAILk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VgPMgenTp7e2tLScSER7NzU13bJixYq/87Dmzp2718DAwCNE9C5vmBfZtn0l/7uzs3PC5s2b5wshPiKEuM2yrN/XG4qOjo50X19fNxF9wuv73bZtn1Bv46i3/nZ2du7Q09PDnM8iogOJaCIRDRLRc1LKfCqV+q/u7u7H6m1cen/b29s/4Lru17y5tSMRvSGlPMZxHDtp42qEz3KtmGYymWmGYfybEOKR1tbW5V1dXTxPcYDAqBBoeIEVIDICv4Sz2ezBQog8Ee3kFyOjYokqbzJt2rTmyZMn30VEx3hN/N4wjJnd3d0vlhNYpmleTUTne9f8g4hm27b92yq7MSaXJUVgBfTDz2NIfBiGcVM9ilk1oNmzZ++ZSqW6iOjjZYx+sm3bt4/JpIjhprlc7jgp5R2ecNRbPNq27R8H3WIsnzNxf5YDnoVRqJZkFKWROM41TZN/eFlE1EpErhDiy5Zl3RhH22gDBMIQgMDyKNWrwMpkMjsahrGSiD7lDWWj67qH5/P535UTWNls9g4hxH941/RLKTuS+Ou83CSuI4GlD2NQCHF1a2vrlV1dXX1hPqRJOccT8zcT0WfL9OlNIppj2/bapPQ7Sj+y2eweQogHiei92nWbhBBvuq57WqnPyFgKrLg/yw0ksDqI6H4iMtiWQohbLMs6I8p8wLkgMBICEFh1LrC4+6Zp8oPkNiLaUUp51aZNm5asX7++v5zA8lzn9xDRfoUwzw/S6fQZXV1db41kMtXiWtM02Tt3vNf2wxMmTGhftmxZD/8/wQJrKxH9QwghXdedKISYrB7ymqD9d8dx7q0Fs1q1mc1mDxRC/ISI9vDu8TMW6ZZlPc3/z+VyPM4PvPXWW4+uXbt2i94P0zQvJKIrvNf+0tTUdKgKZdeqv9W0m81mTSHEMiJq9r6UL7Esi/sty7U3lgKr3Ge5Gu7t7e0fcl33B0KItBqzlJK/K96pefWG5rjOpZwIrcYeEZkPpUDwdfPnz99569att0opjySiP7iue0w+n/9j3P1AeyBQigAEVgMIrFLGLSew6uUjUacCa5gQ7OzsTG3evPlUIcQ3tS+oZRs3bjyGhXC92CKXy31USukQURv3WUp5XFiRWM0X/VhwMU3zqIJI/JF379ellBnHcR6t1JexFFjl+hYX94AfM8PmeCU+tXi/EZ5vteCCNpNDAAILAis5szGgJ40gsHhYuVyuTUrJCdIf84Y55l9QUQ3vEx98eeh8m7i+6KP2Oer5EFjBxCCwos4knA8CRBBYFQRWwIPlooGBge81NTVd7iWW8wqjl4nojt7e3ks4NBLmYeT7wnlZSjnTcZzHuTvs8diyZcsxUsqvcMjF83q8QUQPG4Zxbnd39xP65C0lQiokuQeGbKoZr94Xz1tzXCE8dom3wozffkoIcbHruu8RQjA3PsoKDB8f/2e16FmYOHHiH/yrCFOp1BWDg4PsKeKcNF7d9rfCwoXr0+n0zUEh0FmzZu2bSqUuFELMI6IpnAxLRH8lohtLXePvTBh7hzknit1Haicew6xZs3ZqampaRET/RkT7emHMFwv5R3cPDAxctnr16tf5vBA5OUVb9vX1zfZ7f4QQe2uvBT1zh0SatjrxbC8HKsWr94jot0KIr0ZdBcar63p6eo4lIh6jWu3I7f2C8+Asy+Jcq2LoL0A8+vtadr7G4cHyfY7ZBmc0NTXx54hzJXf1WNw3ODi4eNWqVRtUB4PE68DAwCFhuYf5Igwzf33tiFwuN0NKuZiIPsrpC4VFNRxW/I0Q4gKdvbourP1DLCop2mrr1q3v8y1cGppr1bL2+qrGdg0RTSuEvnme8nPmG0KIDVLKH3rnJTYUHsbmOGfkBCCwogssDpEc5D3w/Ba4PZ1On8bJy76H3lDiuSegeJn7UiLKeA2sSafT81gAcN5Ab28vr9KaVcK8/JA637ZtFhHqyyEwTykmgRVqvN64+Avt20R0si/niN9m4fIKEe1WQ4H1HBFx3gh/GfmP727cuPEMPSSXzWaPFUL8j/fwD8L9a9d15+fz+efLfdTCfPmYpsmeq+Va3260bfuLqt2odg+4Z2g78T3b29sPcV2Xc404r2a7Qwjx18HBwaPy+fz60RBYM2fO3L25ufk+reTGdn2SUt6zdevWU/z5XUH991Y78udCLf7wn+ZKKW9va2s7kz93CRRYvyyElHeWUr47YHwPtbS0zF+6dOlr/F7SBJYnbEs9B9Sz4KZ0On2uWugRxf5tbW3C98PKjyiqwArNmnPlTdNcSERc7oaFlf/YSESci8gHBFa5B+c4eA8CyzNyqVWEJX4t8bL7l6SUKV8CMyf25mzbfjigvaGl6/5kYSnlAsdxbvIeTN8p1BM6Sc09KeVrhmFsllKyaOBfgXxs8Vb98S9wfsDWUmDxLSqOl0/KZrMnFzwWt2riqtR1fHpZj0Amk3m/YRjvL3gHF2glAf4spVxiGEZPX1/fgzvuuGNfwIO21D2H5dMECJ7A66SUS9va2o4rt+IvYI5w2YtVRFTMr5JS7l5IDj9c5V8JIZ4cHBzM5vP5Z/n9auxe7bzk+2Uymf1TqZSjfXmz2NgohGAGu2tfHOubm5vNN998U06YMIG9EVyagWtfqeP6glZ7VEq5adOmTQ9NnjyZvYDD8pcMw+Bf9LxcnhON2ZvEB3t8L2bBLYR42LKsv5umeVNhYcDnvfffEEJ8X0q5zvPesEgqrgQrzMVhicxBz2jPE8LlFMwKnyNeWfZVy7IW5XK5vbx+HqyNkVdEspfiKTXGUjlzNfBgcddL2YVfP8lxnO97n//tvNGDg4MiBHf2uoQ6wvyI8Bpi785iKSV7qpXN2J4vu67bxqLRO4/HcIrjOLw4h0VLaPtv3Ljx2t122+1TQoj3FO7B91E/qHjRyP3KVrvtttu/hvRghWadzWZneIsguPRDuev4PQisULOrcU+CwPJsG0Fg/YUXsKmaUblc7kQpJT8kiquONLHEXir2WMz0bnGnbduf5lOy2ezRQgh+GPADaMi75avbwm3d1NbWdg5/uc+cOXPX5uZmbk/l8Ny3cePGE/iBX2OBFWq8AQ9gDnse6TjOT3n82Wz2MCEEL5lWD8NQOUhRcrBYuAgh5nZ3d/+Z71nKNv7aYVLKl9ip4zjOr/lhn8vlPi2lZKHINh0SzaUeAyFCFvqlPxdCHGFZFv/SLR7V2H2vvfZq8YnLUHby7qfXQNsihPi0ZVnsUWVmn5JSPuDVg/N/kesJ4Hz6sByscvlL5XKwAvhdZtv2pXwDTyzpn6OHXNedk8/nOdQXeGQymbmGYbDAYvtx/aPLWltbr+Iik56nkMeqPFvDasCNZQ6Wb65zePYE27a5kC6L4o8bhsH/Ltbp00sOlGMbV+5bWIGVy+WmSin5h98+nnGc3t7eY9jryLbcsmULr+pTxYB/2dLSknFdd9A3l0PZv1KSe8AzvVSIMCxrFoIsarmoMx9bhRCftSyLf+DK9vb290gpV2g/XCCwGlc7hRoZBFZ0gTWsUGmFMBz/2v+GJ7z+IKWcns/n/5HL5W6WUp7u3TqfTqfne2EKrhzNeVd8PC+EmKGWwHtfjOzZYjHHxzP8C9VxnBdqLLBCjddbKs5em128/l1j2zbnXxSPsA9o/6yNIrA4d0iv5J7JZPYxDIMr2auHfdH7EVBuYFhfs9nsJCEEj+XD3pfZIsuyri31iYoosLiZ37uuO1d5sEzTjGz3iRMnbilXxb7UvPSPjYiGhDp3zBOfHKrj0h8s8r/nOM5nvPlXE4EVUMvtZwMDA8evXr2ac+Fozpw5uxQ8Te/gfxfyj/osy9pUrmyCry7Un6SUM/hzouwXIGiLHuSAMY7qKsJq53qSBJZpmvozarsfJ6ZpTicirtvH9nzVdV3O2/ujr5ZfKPvHKLBClX/xaqQ9TEQHeHNp2GfHmz96NAECK5QMadyTILA820bwYIUSHNxsNpv9FyHEGs9rUyzAKKXkhN2hL2+fx0vPyyqGw4QQem0qPXwx9PBPgsDyanGpon7bFS4dC4FVRmQMq3XESfAc6lIfcynlDkIITozmEAQfZbfgqTQ2Tl7v6emZU0gk53wv5cGz0+k0Cxby5eOFsntQgr8uLkuN3Qu9/q+WJ1IMq/gecXpYdujLp9Iqwmo9WHzvXC63QErJeYUqrMQ5exu47tbg4ODdO+2005owddoCbHGvbducxD9UxyqTybxTCLFWCPE+T0APFaBMkAcr1Je+96VessbYGHiw9B+PQ6FgbX7xYgPeQaIomJUXtBr7j7bA8v+IVM9u/bPjexZDYDWudgo1MgisGgqsgPDGRbxXm5YX8IKU8pOO4zxVhRckaQKrbP2gSiKk1Gyt9lc9t1fqARwiodnfnREJLM1zoofmSq2ErPTBLbmCMozACpGw7r//qAgsLzR7gpTyW0Q0KQAC7wV4dVtb23UR8+G2s125ArUQWMHTL+zn1/d5rTSXhwRWNfYfbYFVLuSofcbhwQpj9XFyDgRWDQUWN53NZs8UQqj9r3ivw9WFX29f9W47VGwyIExSaQomTWDp21Jst11K2Ae0f9A1EljDttCoBHqkHizt4btdiM11XccXHqnUnREJrIBQbqX7jZbAKvaDE/63bNnyEdd1TxRC5LTyEfw2e7UusG17SalOw4M1PLF6tD1YvvBspbmlC6zI9h9tgRXw2dluz014sMKYfPyc0/ACKyDn5PHCzuqz9SRjNnculztVSvlfyvSqSnWl7Vgqfch9IZnXhRD8Bck1h/gY9gH15WZtMAxjhkrYVv3icBOv8tJ/xSchRBgQehq22itJAsvfV7WSzJ/Xk8vlJlqWxfsFlt0mJezYTNMcysnjFYZq/8dq7F7tvPSHx0qtkmShwylPnBheTiDqmx9XGyLM5XJ7eyve+FZvptPpVSocyHXKmpqa7tZWklZcHFEpB8vvidBDPdV6sEb6nOGBV/tjIkk5WL4flMNWO2tfq7yQZIJlWVxyhp+9Vdm/0rM3QpJ7qHCs/7NDREMLl7TPCDxY40c/VRxpwwss78Glh2b4V/Atvb29C716Ovxh5+Xnd2nCZyjBvNovMk0Q+Wteqbe2S2LP5XI5KSXnw3CBTE4w/snAwMBRa9as4VwGmj59eusOO+zAYcZD+vv7j1avJ0FgjdIqwucKOW2HWZZVXF5erW0ClvEPWw3E4YpMJvNhwzB4P7Yr1SqhCF6T7URALpf7VyklJ4+rBNmh8HA1dq927AFL4oetsvO+8HglGG8Gnler77zPUVxJ7sOSx31fhNt9KZumySsKueAmH7+WUs52HIdrqgUe5VYRep+h26WUR3sXx7KKcKTPmVESWKGT9v1gI/yI+KBXoqRYX82/stcrSXKKEOIMIcTR/AOyWvsHCKxhgidugeV9drCKsKKswAmKwLgQWAF1f3j8qsYM1zNR9aWKr+thiBF8kQ3NMt/KGvX6ditQguohedWP+UuAD32z1WVCiGP5V2ASBBZ3zivc+QNVsqJM/Sw+vaInwvuyX8jJ/gqaqgvGm8pOnDjxkWpW0nlfZv7Cn/zyJiHEm1JKTsBVBVH5/3MdxynWHAs6AubIsI1wffV/VBPftm37TNbR1di9ubl5QrVjD/o8aFz1zan5M3Ka4zhcsiKo2nmUMg3+sGyxNhIRXdfa2nprT0+PXreKSzBwsd2HvHIKndpndIhbKXtUUwerREX3SIJkJM+ZGgqsktwty1KpCxW/EcMKLC+Xyl8Hq1hjTggx4Kvn93h/f//MSZMmvVmN/QPSKtQz/RnDMI4aHBzcN2QdrFAeLO8Zd7CvzVK1yvh0JLlXnFmNfcK4EFhsQi8sxB6E95Yx6SBvodHa2nqlCsHFIbACygIMqy+k94d/Ybe0tNxCRMcHVENXpz7tuu5xXGW73IM5pkruoVdNekKBSw6wcFCrwVSfWbjynybvhVACyzTNYb+INVZHT5gwYVW1IsMTbxkpJf8iDaxm7gnEb6XT6UURE6srPTUeaGlpOUlV4uaTo9p9pPMyxOeBPVv3T5w48RStYnjVHqz29vYpruvyitp/9sEphpK9khq8irZYGqPEEaqyPl8btZK7ul+1IUJ1fQiufOp2z5laCaxK3CtNVPV+BIGl8ugu9LbJCap2zs2yB5JTJHg3AX4+c0mVyPYPWH04JGz6+/v3iltgeV6sL3sFaIuRBu3wP+MgsMJOsAY9b9wILLaf98uWq0l/wXvQs+equBy8EHazDMO4Vq87xdeM9IuM2/DXFgqqceWbXxyi+phhGBdzONCrfsy/Av9ERLf29vb+t75dSFI8WN4YOOR6rJSSK3UrMft/QogrpJScg8ThWD4qFoxUTNrb2w9yXfc/1b5f7G1hAToSD5Zqm/fja25uPlNKydv77Mf5bZ43h8XAVZZlPVZFDtZ2jwtus7Df4XohxE1l9tQLbfc45qW29xvbxb9XH+/9x6URYsnBYiBz5sw5YGBg4Catqj17sc5XnpQSe9GxN5D33uStVe4NU6pBwa8wvmF7EcYlsKp9ztRKYIXhHua7LYrAUu3lcrl/9kRW1vMIq30+f9jc3Pz15cuXcz2zoaMa+3slUE7zSj/wvpd8j98YhjG3Fh4sbWxckJc96//qeez/yvuvSim5HIvasWCoVmEYxjin8QiMK4HVeOZL5IhEZ2enoX8xcy8DEkTLlj5I5MjQKRAAARAgCnzGeQJRr2UYyksPoI1LAAKrcW07JiMzTXNRYWXahwYHB09bvXo1b0HBnsPUli1bLpBScqJyMXQYVKRvTDqMm4IACIBABALeVmdfGBgYOEntNqDV8fqutufoUAHbCM3j1AYiAIHVQMYc66H4NlBWoR3e7oTDglO0/v3eMIyZ3d3dL451n3F/EAABEAhLwLeQQaVt/I6IeJcNLr+jck+HrU4N2z7OaywCEFiNZc8xHU3IRNU/ua57TD6f54cSDhAAARCoGwLeZuG3F/K8jijT6X94G6hzYWkc45gABNY4Nn4thu6tJOTVZucQ0Qc8dzl7s57iPf/S6fRdURKVa9FHtAkCIAAC1RLwUh5mSinPI6KPeiVE2JvFdfpu6+/vv0mlR1R7D1zXGAQgsBrDjhgFCIAACIAACIBAgghAYCXIGOgKCIAACIAACIBAYxCAwGoMO2IUIAACIAACIAACCSIAgZUgY6ArIAACIAACIAACjUEAAqsx7IhRgAAIgAAIgAAIJIgABFaCjIGugAAIgAAIgAAINAYBCKzGsCNGAQIgAAIgAAIgkCACEFgJMga6AgIgAAIgAAIg0BgEILAaw44YBQiAAAiAAAiAQIIIQGAlyBjoCgiAAAiAAAiAQGMQgMBqDDtiFCAAAiAAAiAAAgkiAIGVIGOgKyAAAiAAAiAAAo1BAAKrMeyIUYAACIAACIAACCSIAARWgoyBroAACIAACIAACDQGAQisxrAjRgECIAACIAACIJAgAhBYCTIGugICIAACIAACINAYBCCwGsOOGAUIgAAIgAAIgECCCEBgJcgY6AoIgAAIgAAIgEBjEIDAagw7YhQgAAIgAAIgAAIJIgCBlSBjoCsgAAIgAAIgAAKNQQACqzHsiFGAAAiAAAiAAAgkiAAEVoKMga6AAAiAAAiAAAg0BgEIrMawI0YBAiAAAiAAAiCQIAIQWAkyBroCAiAAAiAAAiDQGAQgsBrDjhgFCIAACIAACIBAgghAYCXIGOgKCIAACIAACIBAYxCAwGoMO2IUIAACIAACIAACCSIAgZUgY6ArIAACIAACIAACjUEAAqsx7IhRgAAIgAAIgAAIJIgABFaCjIGugAAIgAAIgAAINAYBCKzGsCNGAQIgAAIgAAIgkCACEFgJMga6AgIgAAIgAAIg0BgEILAaw44YBQiAAAiAAAiAQIIIQGAlyBjoCgiAAAiAAAiAQGMQgMBqDDtiFCAAAiAAAiAAAgkiAIGVIGOgKyAAAiAAAiAAAo1BAAKrMeyIUYAACIAACIAACCSIAARWgoyBroAACIAACIAACDQGAQisxrAjRgECIAACIAACIJAgAhBYCTIGugICIAACIAACINAYBCCwGsOOGAUIgAAIgAAIgECCCEBgJcgY6AoIgAAIgAAIgEBjEIDAagw7YhQgAAIgAAIgAAIJIgCBlSBjoCsgAAIgAAIgAAKNQQACqzHsiFGAAAiAQCIJZLPZg4UQeSLqtm37hER2MuZOmaZ5IRFdQURH27b945ibj9KcyOVyx0opryKiqUKIJ4UQn+zu7n4xSiM4tzoCEFjVccNVIAACINBQBEzTPIqIflRhUHdHFUkQWOUF1qxZs3Zqamq6hIiOJ6IpROQS0V+J6MZ0On1zV1fXW9VOtFwul5NS3k9EbxCRI6X8Q1tb23UjabPavozH6yCwxqPVMWYQAAEQ8BFQAktK+ZgQ4rEgQFLKdY7j3BIFHgRWaYGVyWT2T6VSLHymEtHviOjXBc9Xiog+zh4nInqopaVl/tKlS1+Lwlydm81m7xBCHO+67lH5fH6Fen3u3Ll7DQwMPEJEz0+YMKF92bJlPdW0j2vKE4DAwgwBARAAARAgzYN1kW3bV8aFBAIrWGBNmzatefLkyXcR0RFCiFMsy/o+EUmPO4f2FkspLyeia23bXlyNPUzT5PanSyk/6TjOUxBY1VCs/hoIrOrZ4UoQAIEaETBN8yQi+gx/OVS4xXOFc9YS0WW2bfO/6/IwTfNSb7z7+QbwnG3b+4/GoKIILO3cS4UQz3o5PntzKEoIcUtra+tFKgylCSxLCHGblPJ6IvonIuonogf6+/s/v2bNmpfVGDs7O1ObN28+TgjBYbMDPdHxf0KIcy3LWqVESJQ+cNsl2l1nGMbp3d3dT+iMtbDdfxRCdbsS0ctSym+0tbVd7wuvsRA6QUq5hIh4/JsLf98qhBiQUp5XLgcrk8m8UwixVgjxjqampkNXrFjxd70PmUxmH8Mw2Mv0F93L1N7e/gHXda8jok8RUTOHE5lVa2vrnV1dXYPcRqlwrxDi36WUpxPRJ3xz6uFUKvWZgYGBFUKI14QQpmVZPBbKZrOThBDMfbClpSWjvGm5XK5NSmlLKXeWUk7P5/P/iGq7wti/KqVsLXjSPlvo9i9c152Tz+ff6Ozs3KGnp+cMIjrL48ohzjsGBgYWr169+vXR+DzEcQ8IrDgoog0QAIHYCHhig79coxxrbdueEeWCpJzricnbSvXHtu1ReU5XKbA2SSmbConT/+vl+XySiN5V+DIe8oJpAouHKKSUjwghXiokvR9MRP8spfzepk2bTlm/fj0LLmGa5tVExOLkj1LK/xJC7ExEpxHRJCnliY7jFPPEtP5W7AO3q3mEWBAuJ6KJQojj+G8p5TGO49jc7vz583fu7e1d6okQFhw/l1IeQUSHENH30un0aV1dXX1eHz5f6Ne3CkKAv/QdIhogImawpyd+Sia5ZzKZHQ3DWElEH3Jdtz2fz/+s0pzMZrPHCiH+h8WOlPI+IQTnah3LHInodtW3XC63t5SSRdQCInpvIa/rYiJ6hUWMlPJAIcR7iIi9YywcWRyWOpdWAAAgAElEQVQ+//zzz/9k33335bYzrusens/nOWTJAkstUiApZcZxnEf59Uwm837DMNjuedu2P+3xiGo7tjnnnP1DCPHo4ODgZ3baaaf+np6e7xARi1sWmN2eLUwiengkIdNKfON+f1Q+uHF3Gu2BAAg0LgHTNJ8tfFnst2DBAjrwQHZgbDu+9KUvFf8+dNn5Q69t/cfr9KtTvs3/HzVPT9zkTdN8kD1177/qRNrpA/sONf9IxzXFfydZYHmr0uZ2d3f/mfva3t7+Htd1eTwvFoTUbMdxXtG+oNmrc6TjOD/lc+fNm7dbf38/i5o9VQhL+9L+bTqdnqd5wf5FCLGmcNn6dDo9n19XAitiHx7Tv6Azmcw0wzD4C/wJ7369pmneRESnCiFOtizrTu5rZ2fnhJ6eHhYfLLRytm0/nMvlpkopeawsEtpt2/6TT6Cxh6nsKsJcLneclPIOFqdSygu2bt36g7Vr124JmmPt7e1TXNdlBuwxYqHzf1rfioJESnmS4zgcaiweXojw434PWakcLCX2C8nwxzmOc6/XBq+I5B88BhF9xbZt9kCy8DpaCMHnfNa27dvjsB23m8vlFhS8Yt8UQlxmWRavxOSwKQvki6SUl/jHGPfnMc72ILDipIm2QAAERkRA9+bccMMNw9oKElh8ghIiI7pxAi7WhaM+rtEWWKWS3PUE91Lero6OjnRfXx8Lln3Ul3q5HCxPALQrzwgLmc2bN+/a1NTUu3LlyleVWYLCUVH6YJrm11ij+5O9PY8ZC5Ki1yaVSr0mpWQBuFEPh3lCg8PV7HH6mm3bl2oCY7scqQhlGlg4zJZS8q8ETmrnEN/jUsqbtm7d2qWLrXL3y2az2wnQagSWEklCiB9ZlnWGF6pbWhA77HlsYjGpBG4ul7tZSnm08nbFbLt3CSFmWJb1tJoD2WyWPW8/IaKf2rb9b1q+WgI+vcFdgMBKrGnQMRBobAKemOKcIw4p8ZfXsPyj8gKr+KOWJEn6WQdHOOr/YIHF4xHEj2VJj3jjGm2BVYbkUImGKOImisDie3tf6lwv62wvvMWr6tTxFyXcIvRhg2maPyysyJuhh76Cxqn1lb1DN/rOYXcqu08f4FIV5URUBIFVvAXnLr3++uuHplKpL0opORS2o+fVuqStre2bnFvltXmxlLJDhTP9ApSIdufQoOM4L1QjsDSB/A72QBZCtHt6YUAO2e5S6NO57G2cOHHiS56QJj0/bKS20zxrWzl0KYTQS1RM8sKaf6iXlY8QWPX/XMYIQKBuCJRJ5i6O4ZBDDqF169YV/x3Vg+X3ANULFOWBS4oHS8+fKsUwgrj5exSB5YXiVP4NF+j8vuu6v2lqatrBdV32NO0eVWAZhrHZ71ULMa5y06coNOMUWPrNWGxt2bIlI6Vkgbd/Ien8y5Zl3ej39unXBHkOqxFY3jXs7fsMi1HDMA4ioq/yvzkZXwjBSe0cq/+5502607btcz2RyGHUEdlOmys7lTHAwxBY9fJ0Qz9BAARqSsDzVHE+Cq8MHDpYTPExdepUeve7302TJvEP1LdzrSCwkp+D5RdjIw0RZrNZUwixrODVvM22bV7tVixbENRuBJEX2oOVy+U+KqV0Ckngd3GIrNwHo1YCS93TNM33Sikf4hwzFhR9fX0sbGrqweJ7KxtIKU8TQsxkDzPf3zCMVG9vL1fk/7MQ4j4p5Q8L4eT5ypsWh+20lZN/UKHImj6catw4PFg1BozmQWC8EvCEFSfHDoX+WFQdfPDBw5LX/XxUrhUE1vgTWLlcbiGHhvQka54fKgeLE+KjerC4/EHYHCwhRK/nmfmbPwfLP0+1nKhL/HXDwoQINYF4nfIC6ffQwmW8YpBXBH7cSyrfLucrrhwsjzWvQOQ8tN97qxO/q8bHHKWUc4QQvyKiwwoLDw6zLOtv3nUjtp1WEmKyPwerHp+jEFj1aDX0GQQSSsA0TRZTLKqGeatOOOGEopdql112ISHefuxIKbf7/5e//OXi6Fhg6e/rSe4qV4nf/9kR23Kw9Bwm/X2+39D/vRynJL1fqv8qt2wMcrAqFhqN4D2KFCI0TbODiHhrl7vT6fT/x+UQvJDZBbyCjMsJVCOwtNDTsFWEpml+jIi4ZMMv0+n0Uc8888zAbrvtxnWsuF7U2Y7jcAmGohdt9uzZe6ZSqQtSqdTXV65c+Uw2m91DCMGrCJtTqdRsfo3P08o8lF1FqK1CdF3XPTqfz6/XP9baCsPV6XS684033tipBqsIN+g1r/j+XgHU+9hxWCiX8WaBzRzbtrnWHK9K5FxJLmHBCe9rNm7ceIxXXoPfG7HtvHsU93HkRP+2trZzVEmM6dOnt+6www5cL+4+y7J+kdBH4LBuQWDVg5XQRxCoAwL+ek5hvFVBw4IHaxuVsSrTEGarnFoJLK10w79qW8dwvSwW7rzC7pVqBFaFOlgDhmF0dHd3F5P/ePuaQu4RbyvDxVAfkVJyKYJ/9mpmsdiaZ9v2zz2vzVCZBV8drHcQ0eQQZRrmSylvJyIutsltqmrrHywIzX/hOlV637LZLHuPuHQEr+orWQdLfa5KlWlQqwMLK/I4BLhaSvkTvYhqNps9UwhxI+9dqIqIemxUcdT3SSkXOI7DJS2KRxy20wRqV6Hm1Sz2onm10LiIayfv1VgobPsZy7LuqYNHYnG5Cg4QAAEQqJqA57XiQpnFqutcu+rEE08cyqmK2jAE1tgKrAr2UgneamPoYd6ukeZg8b09TxEneM/xPCXrXNf9omEYXCzzU6qkQxSRx+0GVBnn+lUrBwYGzlq9ejUX7Bw6Aiq5cyVxa2Bg4BzfuVxm4Vivkj2XWVCV3LnUAte3KlsHi2/ohQIXFsozHOkVKOV6Uy8SUVchuf9af4V3XyX3iUT0NyHE5a2trXcob08lgeWJJa4BxmKNC5Gudl13PldR5/eUx08Icbc/F80rz3C8XnRU3W+ktlPtBFRy31pA9SvDMM7wV92P+nwZzfMhsEaTNu4FAg1GwO+18hcHrWa4EFhjI7CqsRWuAQEQKE0AAguzAwRAIDIBv9eKw4GcZxXHEU5gbV8Hy19HStXJ4rpS/hwsrzh0ydys0Xxf5VqNdR2sOGyHNkAABN4mAIGF2QACIBCJgJfoysm9xTAghwP1LW0iNRZwcjiB9faFpepIjbQfo3V9UupgjdZ4cR8QGC8EILDGi6UxThCIgYAeEozTa6V3DQJrG43RTnKPYXqgCRAAAY0ABBamAwiAQCgCurjicKAqFBrq4ggnQWBBYEWYLjgVBBJLAAIrsaZBx0AgOQRM0+RVgsXaVnoie1Adq0p1riq9jzpYw/dYHK06WMmZbegJCDQGAQisxrAjRgECNSNQSlzV6obwYMGDVau5hXZBYDQJQGCNJm3cCwTqjIBpmpzMXqxvFUcJhjDDh8CCwAozT3AOCCSdAARW0i2E/oHAGBEYC3HFQ4XAgsAaoymP24JArAQgsGLFicZAoDEI6Anto+W5UuTCCSzUwWqMmVZ6FN42L+2qYnh7e/sUby++3ubm5uzy5cs3NToDjK++CUBg1bf90HsQiJ2AV0T02dEMC+qDCCew3r4CdbDinQLaNjHH895v3h6Af+LtYNra2u7p6uriPQFrfpQQWDYRvdHS0jJn6dKlr9W8E7gBCIyAAATWCODhUhBoRAKmabK42q9Wda4qMYPA2kZoLOpgZTKZaalU6sdSyn2J6OnC3sc/I6JdeQ9AItqxMC9uT6fTp/n3vKtk02re9wusUm2YpnkhEV0RZt+/avqBa0CgWgIQWNWSw3Ug0IAEVN4VV2i/5JJLxmSEEFhjI7DmzZu3W39/P3uI3i+EWGBZ1q20bc8g8rxa/0VExxDRBbZtL6n15IDAqjVhtF9rAhBYtSaM9kGgTgjoeVcsrlhk1aLOFepgaXsjSkk/O2KbVtH3IuS9E9UehaNVByubzX5aCHF7ISx4i23bZypxpaZve3v7u1zXXc0hQynlDMdxXujo6Ej39fV1E9E+TU1Nh65YseLv6nzTNI8ioh8Vzr/Itu0rtXY+4LrudZ5XbCIRvSilvLGtre36rq6ut7Tr7yKioRysuXPn7jUwMPAIET0/YcKE9r6+vtle+/5P2NFCiNlSys9JKU9yHOf76oT58+fv3Nvbm+fQpxBihmVZ7KXDAQI1IQCBVROsaBQE6ovAWOdd6bTgwRoTD5YwTfOHRDSXiObYtr02aAbncrmbWbgQ0ZG2bS+LKrC8fSyXenldd0gp/yyE+DQRfbwg0r67cePGM9avX9/P9/Z7sPwCq7+/fycp5Se4L0R0LBFdXxBkjwohHpZSHkhEK4moe+PGjSeoNrPZ7MFCCBZYq/TX6+vTit7WCwEIrHqxFPoJAjUkMNZ5VxBY2zxY+jGaOVjlhJLeJ+XlFEIssizr2igCq7Ozc4eenh4WV9OklDMdx3mc2/ZeX05EH3Rd9/B8Pv+7MAJr2bJlPd552+VgaZ6qyUKIwyzL+pt27mV+z1YNP1poehwTgMAax8bH0EHA+9K5tBAOumQs867iEFj1bs2xFFjZbHYP9vwUksVT/lCfT2ANC/tFEVhEJHK53G5CiNSOO+64UV+NaJomz8HFUsoOx3E4D6yiB6ucwPKuv5qIFkopj3Uc50eawHsfwoP1/mmpj/5DYNWHndBLEKgZAdM0i4nMtdzAOUzn161bR48++ig99dRTxdNvuOGGYZep0OE2IbJ9Haww90jyOXoOFo/vkY5tuVmjkYM1SgKLhyMymczHDMO4mIg4vMcrE/XjaNu2fxyHwNLCgSts2/50JpP5f4Zh/G8hHJnn//tzzJI8N9C3+iQAgVWfdkOvQSAWAp7nYMy8V6+88grdeeedQ6JKH5RKtFevDRdY2159/Ym/0u8uuHPUhEgs0H2NKIH77i/NoXfO/ODQu40WIuSB5XK546SUd3AJCCnl9VLKhydMmNAzODj4RSnleXqphUo5WJU8WFrocSqHCQv3msV5XsqjVQtbok0Q0AlAYGE+gMA4JjCW3qu77rqL2GulHbyC7SFvddlJEc1yu23bJ0e8JhGn61sSBXVoNDxY7FmqdZJ7JpN5pxBirRDCUKsQ1XiDalmNVGB5XrCziOg6IcQJhYT6EzjPS8/JSsQEQCcalgAEVsOaFgMDgfIExsp7xSHAG2+80S+sLrNt+znvS3E/IrqNi516f8oNhK95zrbtGfVqb28FJxcdCxKVa0drbKpMgxDiOsuyFvlDaF4YkTf/5vIdkcs0cBFTwzBW8Qo+27b/TW9fzcU4PVjcz0wm834vLPgnLiVBRI5t26cjPFivn5b66jcEVn3ZC70FgdgIqJWDeu5VreteWZbFOUVqDFwK4GQlrGIbGBqqioC38o5LG0wTQnzWsiyuQ1XMz+Nw2+bNm28RQvy7v9BoNpu9QwhxvOu6R+Xz+RXe+RN6enq+44nGYh0sLc+LUqnU7JUrVz7D52az2cOEEPd7FeOrzsGSUh7nOM69+uCnTZvWPHny5PuIqKPQ7369j1VBwkUgEIEABFYEWDgVBBqFwFh4r9hrpRLYPWHFIUEcCSLgeXwe8DyHvNqAY7iciM5b5fCWOdttlZPL5XJSShZIb7CHiIgGvLpWU72hqUKjvIpwCedaSSlfEkJwwvkkIjqc0+mIaLdqPFjZbNYUQiwjog2Ftn7iuu4N+Xx+vcKqFVB90h+aTBB6dKUBCUBgNaBRMSQQqEQgyHtV6ZqRvK+JKw7psdcqsJDlSO6Ba+MhUGKzZ66w/g4iuru3t/f0tWvXbtHuxsKJc5x42ePentC6T0qZF0L8NxFdoyq5d3Z2smfrbCL6iifY/iaEuKCwkXRz4Vremmeo6nvYHCxuc8uWLVdLKbn6fJPruvOVJ437aJrmewvC6iHDMO63LOuMeCihFRCoTAACqzIjnAECDUVAVW0frbpXPnE1AyHB+ptOM2fO3LWpqelWIQSH2p50XfcYVRA06aPJZrO8dc6dUsr5qsZW0vuM/jUGAQisxrAjRgECoQmo8GDhb142H/q6ak7Ucq7guaoGYIKu6ezsTPX09JwipTzCdd1TVq1axSG5RB9eIVTOwdqlpaUls3Tp0tcS3WF0rqEIQGA1lDkxGBCoTECVBai1wPKtFmTPFcKClc2DM2IgMGfOnAMGBwcXEtFMItpfSnmK4zi8MhUHCIwaAQisUUONG4FAMgio2lf+Sulx9o4LiF522WWqSS7BwFuh4ACBUSGglYRIFW54aTqd/pa+Nc+odAI3GfcEILDG/RQAgPFEYLTyr/TQoG3b+48nxhgrCIAACDABCCzMAxAYRwT8+Ve1qHv16quv6t6r/ZHUPo4mGIYKAiAwRAACC5MBBMYRAVWeYcGCBXTggQfWZOSa9wqhwZoQRqMgAAL1QAACqx6shD6CQAwERiM86Mu9gvcqBruhCRAAgfokAIFVn3ZDr0EgMgHTNKcXKnI/yJ4r9mDV4oD3qhZU0SYIgEA9EoDAqkeroc8gUAUB0zR5M+HbDjnkEOL9B2tx8MpB9mIREcoy1AIw2gQBEKgbAhBYdWMqdBQERkag1gVGtfDgc1g5ODJb4WoQAIH6JwCBVf82xAhAIBSBWgusdevW0V133cV9WWvb9oxQncJJIAACINCgBCCwGtSwGBYI+AmYpsmVrE/i8CCHCeM+kH8VN1G0BwIgUM8EILDq2XroOwhEIKC2yNFLNMRZB0vb1Bn5VxHsglNBAAQakwAEVmPaFaMCge0IBAmsODFBYMVJE22BAAjUOwEIrHq3IPoPAiEJqCKjl1xyCU2aNCnkVeFP01YQov5VeGw4EwRAoEEJQGA1qGExLBDwE6j1Js9f+tKXire0bRvPFUw/EACBcU8AD8JxPwUAYLwQgMAaL5bGOEEABJJAAAIrCVZAH0BgFAhAYI0CZNwCBEAABDwCEFiYCiAwTghAYI0TQ2OYIAACiSAAgZUIM6ATIFB7AhBYtWeMO4AACICAIgCBhbkAAuOEQJDAirMOFpLcx8lEwjBBAARCEYDACoUJJ4FA/ROAB6v+bYgRgAAI1A8BCKz6sRV6CgIjIgCBNSJ8uBgEQAAEIhGAwIqECyeDQP0SgMCqX9uh5yAAAvVHAAKr/myGHoNAVQQgsKrChotAAARAoCoCEFhVYcNFIFB/BCCw6s9m6DEIgED9EoDAql/boecgEIkABFYkXDgZBEAABEZEAAJrRPhwMQjUD4FyAmvdunX09NNPFwfz8ssv0yuvvFL8wwdvDK02h951111p6tSp9O53v3u7DaNRpqF+5gJ6CgIgUHsCEFi1Z4w7gEAiCOgC66mnnqInn3ySHn300SEhFbWTBx54IPGfQw45pCi2ILCiEsT5IAACjUwAAquRrYuxgYBGQAksFkUssPSDRRJ7pvhgL5XutdK9WSzK+Fr9Nb5Gb9O2bTxXMPNAAATGPQE8CMf9FACA8UJACSw1XiWq+O9qDhZa7AFj0aXCiV47+9u2/Vw1beIaEAABEGgUAhBYjWJJjAMEShAwTXM6ET2oCyvTNLfLoaoWIIsr27b9Qutk27Zvr7ZNXAcCIAAC9U4AAqveLYj+g0AZAgUhdSkRXcKncBgvl8sV/67FwR6tO++8U/dmXVYQXnx/HCAAAiAw7ghAYI07k2PA44WAaZrstWLvVVFULViwoOTQ2QvFKwlfffXVYasI1epB/ptzs3bZZZfiCsJyIu2uu+4qtuUdlxHR7QgZjpdZh3GCAAgoAhBYmAsg0IAEdHHFwqqUILIsq6qVhCy4Dj744KJHLOjwtbuWiDhkiLysBpxrGBIIgEAwAQgszAwQaDACSlyxCDrxxBMDxRULIM6bUocSTPx/VePqssvY+UR0ySWXFMN+XB+La2Vp3qliHlcpoeULGSJc2GDzDMMBARAoTwACCzMksQR0L4zWSfaCsEeEv7Dr1iPi5UZ9phA+2y+EAUJ7gPScK/ZccekFId7+mLNI4hCeKtPAAokT3tVKQinl0PmqrtUNN9ww1EV+n8OIfHC+ld4O349DiP773XTTTSovK5TIMk2TmdzmsanEp9Hnw3O2be8fYo7gFBAAgYQRgMBKmEHQnbcJ+MsK+NistW17Rj3yMk3zJE9AROk+5zGdXO4CfbXgCSecMCSa1DUshm688cbif/3CKqjdIIHlP4+9WewJYw9XKY+Zz1tWcXWhaZosrphRlKNh5wPqikWZBjgXBJJDAAIrObZAT3wEgrZ24S9yL3RVt7/slWfOnxsVJGhYwLDHiY9yX7Se1+dZPo+9USyw9EMXV5US3tV1YQQWn6sS5FlolQoZ+kRW2TpZyu6l+FzzwAeHhvbqP/roq6f+kf9f9/Ph1KsOoAPe3zo0tvOP+G1Fu+OhAQIgkFwCEFjJtc2471mpvfPUF3+9A9JDbzyWUoImynhZ4HDOVClxxeHAUonpfp5hBVaQyArK/WJh7CtIWtaEpfjoAosbUEKk3udDqXHBg1XvlkX/xysBCKzxavk6GDcE1jYjRRFYLK5UaQUlfFSyehRxVU7wlZs6ylPFfWAPlL8vHKIMK7LCCCxJRIs9T08dTOmyXWSBxeNRD2V4sOrdouj/eCcAgTXeZ0CCx19JYPm/gBM8lGFdq+SpCuvZUo2qulNBAooFDYcHw4YF9Y5G8WCp61RVdw5tBnnTlAALCmOqNirxKeXp8b9eL/NBCSl4sOrFYugnCIQjAIEVjhPOGgMCEFjDPVhBglLLSSP/+yp/K0johDFnNQJLec3UCkN/sj33V3mx/N42CKy3c8uYBTxYYWYpzgGB5BKAwEqubcZ9zyCwKgss5REK8l6pnKdyhUbLTbJqBRa3qZLqg8RdOY8bXwsP1jarQGCN+0cgANQ5gXEpsOZc89IBKeHyNiL9YsCd8cCFez1f53Yc6n7Hkg2fJBLLSMjfTXyzyey67J1b6nVsQQKL6zB9+ctfLg6JPTZ63SZ+rR7+X6r/pepOlRuvCgEqEaXGr4SXPzQYhU+p/uh1rsq1p/qmiz8+n4uV8nvctzPPPHNY3axy9lX90UNpfP7i+U8U50Mxh0mr41Uv86FU/8eDwJo7d+5eAwMDjxDR8xMmTGhftmxZT5KfV6Zp8pLedillxnGcR5PcV/Rt7AkkUmDNW/JCThDdJ4l+vnzRHrOCMM1b8sJqQfQxSXTM8kV7WFFQegJrFRH10qBx+LILdn8pyvXevWeGvObzyxbtcXPIc0d82twlGz4hSDwgiB7rf8eWduuL79464kbHqAF4sMp7sFR4MMhLVK33SpVcYA+UKiLKQkhtFB1lKpTzYqn+BYUJ4cEaGw+WaZpHEdGPAmz8BhH9VghxoWVZ/MOUc/FjORpRYHV0dKT7+vq6iegTPkguEW0goq6BgYHLVq9e/XosENFIYgmMS4FVyhphRdu8JS9cJog+orWzCxEdREQvE9Gv9fallN9cfv6e+bhnQBgRGvc9R7s9CKzyAquUl4qvqia859vaZjtzl9t6J2hu6Plh/jClChMGFUSFwBpbgSWlfEwI8ZiyqZRydyHE4UTULIS42LKsq+MSWQ0usD5ERCy03vRYpojo40Q0lYgeamlpmb906dLXRvu5ivuNHgEILI11WIHlN89YiJ2xuOfoTcttd4LACiew/PlXKrm93Eo9vy39hUi5VhZ7rVgk8R8Wc8qjFSWnKyhMyPcu10cIrLEVWER0kW3bV+pzxDTN93piIe267uH5fP53cTwPGlxg7dPU1HToihUr/q5YdXZ2Tujp6fkfIjpeSnms4zhBHsM40KKNBBBoGIGlBEfhe/kXRPI2InEVEe1DRANE9LA7MPDpFRfuU5zoR179t/cMGqmHpaSXmuTgdFekLpeCPu+zx5thw49hxM6RX3vxnYOu+02SYi4RpYmohyTd0d874QLrsl03q3vnLnm5rWmHvosEEW+LsivniRW6/LgUYsHyhVN+ofpORJP1/kqiNRxODeqLEo5E8jQicSQRzSmkrEwsetykvHDZoj2+Q0IMuf2nX/psS3rixGuFENyHNJF8jYT4b0lyFyHFCWG5jHR+Q2CVF1ilvEDlvEOlbKJCduVEmV7jyl/MtFS7Srj5c8HiElh6HSx/HSnuk15XKqn/V3W8xroOlhYi3E5geT94vkZEXyGio23b/rFnc5HL5WZIKa8homnea+sMwzi9u7t7W3Kcd8yePXvPVCrFezXx86eZiH4jhLheSsnP6qEcrFL90EJvw4RLZ2dnavPmzccJIbjC7oGe2QP7MGvWrJ2ampr4vP/wnq8vSym/0dbWdn1XV9dbPiF0tjfeXaWULwkh+Jl4qJRyVrkcrFL9VG2bpnkhEV2hC9lSuV3ZbPZgIQRHQLpt2x7aniGIJRFdTkTn8n30fLaAMXPI977BwcHFq1at4pAljhoRaESBxahYLTwhtoXs/h8R7UuC7P4dtsznnCS/wOo3jPcJQQcJKU4lkgcKKW4lQb8fHBhYqkRZOf6VBFbHVS/tToabJ0HvJyF/TpJ+JUlkBNE/8Q4om3t7j1p76f69LGzaWlr4wWVKoj8Kknki8QEiOrRQT7FPkOzse2viz5t32HqckOJDUshTiMRTUsj/FmQ8s2zhlGVlBNanCguTOB+LxdxvSchWkoLDmoPDBJOUouPaF+8rnMP5GBs55CmJmgTRwURyIpEYgMAa2aexkocmbB0sf4K76lWp10v1ulyo0X9NKY9UVIFVSnhxO5X4oA7WyOZfqatDCiwWHUfatr2M28nlcsdJKe8gohcLoa/vSyl3FUIc54mcebZt/5zPa29vn+K6rl3I8eLn2bqCB+dPRLRHYeP26Z7Y+pkSBREFFgu8xVJKFhfPSimX849Hrw8TpZTHOI7D96X58+fv3Nvbu9TLjVohhPi5lPII3l2KiL6XTqdP6+rq6uPvD9M0eYfzL7DwI6KfEFETEWWIaKeCiHmjWoHV2dm5Q09Pzw+JKCulnOs4zmpPvAYmz4IjKjUAACAASURBVAcJLI/lGtr2/aGz/KTXz3WKpW/MzOFhb/wmL/Z1XXd2Pp9vmEVetflkVN9qIwqsQSHlZx44f8/7GcsRV/59H9lk/K8kmiQNOXvFeXv+2i+w7l+8NwsxqkmI8G3B0iGJzl++aI/r+F7bxNTEZUTiMCnk8csX7rn0iGtemiXJvZ8E/W5zb+8MFl1ev74iiK4hEsuXLZrCwof7GrgQoIzAmlkUmW9OOE55zOYteXGxIHklkbhz2aIpny62e+2G+UKKuyU/rAYGZiuB2fG1lz5Igy4vJtgZAqv6D1wYARFWYJVKFC+XQB7U8yger3LCKKjtUon45RL0IbC2kRztVYTlBJYWIuQ8rBmWZT1tmiYX7uLFQk+1tLTMUflEmUzm44ZhcO7Rqo0bN56wfv36ftM0OW/rfCHEFa2trZd1dXUN+gTaL6sRWJoAeUzPacpkMtO8PjyRTqfndXV19ZqmeRMRncqeecuy7uT7ayE7Flo527YfNk2Tk9P5WfdEf3//vDVr1hS/HzKZzP6pVMqRUr4zpMAKysFiEbR3IbJyoW3b16pctigerIgsO4iIvwtvsG37HOXUzeVyF0kpL5NSLnAch7ngqAGBhhNYQSsP/cJpNAXWvKs3/JMwxEPFMNtg6pP6isWOa17oJCF/QMK4fdnCKadpYc7f6gKLxdjO73jHXka/8eaPL5j8QpUCa7sVl0Fi7IhrXvjPYrhUisXLzp/Cbv+ho1oBWu28RYhwG7lKgqOUIIvKvVThT70dPXE9SvtBKx2rHRc8WFHIhz9XCawySe5cUuMzlmXdw616oS7+kj7JcZzvqztNmzatefLkyewF/1fXdQ9taWl5zVtV9y4lztS5QTlYUTxYpmly2PJLruselc/nV2ijZS8U9ynDOWOpVOo1KeVP2Svf0tKS0ZPLTdNkL9pKIvpaYcPyS0uNyxtzxTINZVYRFrsnhPirlPL/s22bvVDFI6zA0tqeKqX8pOM4T4Vkeb0msFhY7vDWW29NMgxjc9JLY4Sfwck7EwJLDk6vpQdLE03PcShPnwKGK97NYT5J4qecP+XlX63yVig+J0jeLQy3a+m5ez2u50jVUmCVE1FJEFiogyWH6kYFeap0PlEfNyywdtlll+3qUvnrXqm6XFHb1+uWlfJgoQ7W2/YdQw9WkGn/7CVlP+4TBez54R9iQ1/03vsLOD2DPT3Nzc1/L1XraoQCa4Npmhxum1Ep8V7zdP1fIfeK88D0g/O2zi8Iwgc4z6lcraswdbDK5GBxOPNDUsrbiWgvDhioEGpYgVVuUUDQe1o4kRcp/FRK+T1OS3Ecp/hDHUdtCUBg1VhgdSx54Qwi+nY5M6oEdT4nIMmdvbqvSSmW9Gyd8vW1lwpO2q8mRBjKg5V0gcVjr6YEQW0/RtFar9Zz4/dUxRUijJKzFXWFIkKEledGUvYiDPIczZs3b7f+/n7O3eEFQ7Nt2/4tj6iSl8Yb9eu1FFjsffE8Y9ut1vNTL1PjSz/17hoLrOK9MpnMbMMwOBfsftu2OTVD1kpg8f0Cktz55T8JIb5oWRaHeGOra1Z5to+vMxItsDiBb9nCKTP93hvaltfE7tVDVD5QuUTzMQ0RfvXFucKV9xIJW+VPhZ1ic5ds2NcgOoZIfIkfcIUE0huXn78n/xsCy6vkHpZlks6LS2AhyX2bVUsJlCTZvFxfkiywuN/ZbPbTQgj2utxq2/bpKo8nrPcoqtclQogwtAcrl8t9VErpCCHusiyLf/SWPGrowVICax/DMLh6/V+0vLNQSe5RWfoGyR60vVzXnS+EWEyclyzliSgVUbsnRSIFllaKYDOJpk8uWzh52FLSjms37klygFd27JQS8pP3L9zzD0kVWHO/uuHDwhWrBMlN/hwsv1mLVdgFHUSDZC9fvOcf1fuqDZK0gctKcEiziiT3UB6sjiUbvkkkvliocr9o2aI9vqr3MQkhQu4PPFjbrFIqOT2KR4rb0TdgDtrTUM0Bdb8om0eX8njFVaYBAiu+L4cQwuYDenK3l/90tj8Hy98jzdu1txDiMMuy/jb0bAvYKidEP4Y8VmFzsIQQvYViqfyd8Td/Dpa/v1oO1nZ1qkYYIlQCixPw2XP0y3Q6PZ/LQ4T1YGUymR0Nw+B8sQPC5LPxgoNUKrVnX1/fgypZnzuh5Z0Vw6LxzSK0pBNIpMDKfevJic1vtDokiFdcfHvZwikLhrxY27xXHEP/PEn6Sf+OW7JceiFGgfVxaYhjl583RU+YLDtryt27OJa3WpeSpKwQ9NUHzptyvhpLxzX/OJDE4LWGMXjF0vP2fuyIJRuukiQWk6Rbli2a8nl13vxrXzjYldLhkgwT30rN4P0FtdyuYV6+cnWw/Kv/gs6df80L011BvAT7eX0bIawijO/BEZcHq5TAUuLFX3uq3Aj0QqN6xfaRFhot1cdym1RX4jNsL8JC/ZJSdaR4vKiDFX7elltFmM1mjxVC/IDzlNTKQC2v6a+u687Rlvuzp4RDXzu1trZ+m1cMmqZ5FhF9g2tVWZbFNaCKYSmtzMPQKkJvBSALkF97KwCL9alM0/xYodYWl2HYogp4llpFqJ3LIuaoZ555ZmC33Xa7VQjx71LKsx3H+Zbqg1dT6oJUKvX1lStXPpPNZv+lIAQ5QvIn3+rIqKsIAwuNbt68+etCiDM5d822bfYkMYeFUsolhTI6Z9u2fb1nNb0ExT1KCEVhmcvlbpZSflZfOcltqzClEOJ7lTx64WcQzvQTSKTA4k56X+j8YdqHSG4gElw5mPdy4tof+xUFQMqYt+zc3Ys5AXEIrCGBQ/RXIrHeMAYuZ+FTadpUrIO1rcRBcSxS0v8ZQi6TZLyPpJxNgqQgceIDi6Ys1+plfYDrYBGJnwiidxK5M4jEjlLQl5cv3KOYz9V+3YZ3NQ2Kn5Kkd5KQv5JScKHRS0YqsLzw6zYBS7RpeB0segfX0kKZhkozovz7lQRE2DINpbxA5UoglOuZ7skKOi/qVjncRqk8sXL1tCrxwSrCkc2/UleXE1he/SZ+hh0ipexwHIf3JOSVegsLtZe46jvvq3eHlPIvXg2qYbWltHpMh/lqN/HWMXw8rsJl3r24HiDXnSrWedK26+ECyX/RKqSXq4M1YBhGR3d3N7dRLLNgGAb/cObvkEek5NQN+ueAul16m/46WCwMm6ss08DdONi75+8GBwfblSjVSl7sWKhTxbWxXiWiDxcKgr6/UEDUIKJifhg3UIbldjXFtNISB3C7Qgi22we5BhcXsTYMw+zu7v5VbWYUWk2swGLTFKufD8qLuVyJVrmci192pVLi8vvPnfIPZcI4BFZR4KTcu4noUyRpi2uIo1YsnDK0lLbUdKkksIbGMryS+1aS9Asp6AvLF+3BK1uKR+c3np/U25e6UZDIFdKMeI9DruT+tJDi0gcW7X6vno/WsWTDqUT0VSKxMy8zXrZoj7kjFliqRtcOLZeTlKdua3tbJXeSxYJ8B0FgjezBUUlAhBVY3AvVlr/EQtQwoRpRnJs9KwHIbVczplLXQGCNbP5VI7D4mlwul5NSck2lB9kr5FU+91dy5++Uv7KnqrW19U5V74qv9zxF7KU5VlVyL1V9PKBS+VNSyiuFEPxd8EF9C5qASu78zFw5MDBw1urVq/+qj7dEVXNrYGDgHP1crz7WF6SUC4UQu2uV3HeRUn4xpMDyb/bMXeGCrHcHbfZsmubMQl4Ue9ZYAPIYHirU3Pp24f43Fx7LawMquQ9jGVQVX+N+NRdVFaL4XcGV3B82DONcf7X92sys8dtqogXW+DVLAkeuFhZI+ogg48gHzt+9WIG4lgfqYG2jWy7nTHmI/PsDVhMm9NtypLlupbxUKhxZKperkgCFwKrlpw5t1yuBTCajkuef8UK2LKRwjCEBCKwxhJ/EWxcrzO8w8X+ES12qGj7384glL86TJO8s7Gf4QqVk/bjGFSSwxkMdrG9+85vDEKq6U/7X+aRCYcTin4MPPphOOOHtXFX2RN10003FBPYzzzyzuHFz1KPcfSu19eijjxaT8Pnw91v1mRPq+Y//KHVf9fqwHCwpafH8bVveFffyk2/XkeLX6uH/pfo/2nWwKtkU7yeDAIf9hBAXDgwMnKclruthzWtVblcyejx+ewGBNX5tHzjybSs4OU9BTC2ktq0nkj/T9kMkQfS5BxbtwcXqan6MZw+WEgalBKV6/8knnywKKT70QqH8vhI57Cm6+OKLiwVE9XYr/V8JGr1AaNjrlfeKRR9vIK2ue/nll+nyy3nbuO37q/pT6r5BAovbQZmGmn8UcYMEEchms3OEELzVz6AQ4gEvR03tqfiEl1fFoUgcY0wAAmuMDZDE22vFTnnH+cmFfbO4uOnjwpBnP3DenrzdxKgc41VgRfFgsSHYU8Riyu8RYu8Vv8chOb+HK4wBq/VgseDjeyphp99Lea/Yo8aetaAjigcLAiuMJXFOoxGYNWvWvk1NTZdreVW8X+L3gnK7Gm3s9TQeCKx6stY462slgVXvOEolcSuB5ffohBkve6pY2PDB17PHSIUK/QJMta/a9f/fL3Qqnc/vq/IL3AfOC+Otd9Tx6quvFlcVhj2U50ydX8mDFbbdpJ5XKrfMtm08p5NqNPQLBMoQwAcX0yOxBMa7wGLDcGjtrLO4hFC4g4UNe4aUyOLrWdiosFw2m+XVYEONlQr58Qm6wPKfpxrQX3ccp5gPxofK+9Lf/8///M+iZyvswUJTv15xKFUHK2y7ST2vmEPGwtjrIHKwkmop9AsEwhGAwArHCWeNAYEggaUXxKzXX/ZqXCo/SaFVq+f0ECGP18uxes627f1LmcE0Ta4NxzVu9gtKHteTzsuF5/T2o4QIVVhQF1d6WyqMya9Vsptpms/yOHRvnC74dIH1zO+20H9f8EzxVpXaHYMpHOqWaj4c88V9aNrMtz1+EFih8OEkEEgsAQisxJoGHVNfPCVI3G7b9sn1SMk0TRZCXBQwysF1cGaUu6AgrC7l3HE+R3mq2AOkDvZkqXAhe7hYiH3kIx8Zet8fAlQeo+uv31ZYOihEyEn2d999d3G1Ird5/PHHD61YVOezuONzvGOGbdtrK4zjNiI6KQqcgiBr2PlQr8Ixov1wOgg0HAEIrIYzaeMMyDTNoC/a5wpfvuzNKSs2kkzB8zaxEAorIkKLB11k+T1AzEQv38D/Z1HEnrSgMg7lPFh6Ar1qRw9NKv58ngpPcmH3QgiRRWDZw+PDtmevHP8pdzT6fKgorCvxxPsgAAJjQwACa2y4464gUDMCSmSxePrCF74wlI+lix72Kv3yl78sCi4lkFhkTZ06tXg+/7niCt4yjuiiiy4qnqfypzjXSh18HnvBgupZ8TWcd+XdA0KhZhZHwyAAAkkkAIGVRKugTyAwQgIqj4mb4bAdl2nwHyx8WGg9/fTTkZLPlSArJaz4fRZjLK68A+JqhPbE5SAAAvVHAAKr/myGHoNAKAJ6iJVzslhkqdWFQWKLRRGLLRZe6o86X3m1uOxCuXa4Xd9qQYirUNbCSSAAAo1GAAKr0SyK8YCARkDPyeIQIHuzSomskYJjUcbJ7FophlA5VyO9L64HARAAgSQSgMBKolXQJxCIkYBpmpxMz0n1xYRx9kBlMplYhdYPf/jDYrhROyquFoxxiGgKBEAABBJHAAIrcSZBh0AgfgLeyjyuLzV0cNiQk9p33XXXYsX1SnsT+t/nJHkOKfqEFbe/v23bvLoPBwiAAAiMWwIQWOPW9Bj4eCOg6opxqNBfUV2tIGTBxYeee6XysbiOFh9Booq9YkpooW7TeJtZGC8IgEAQAQgszAsQGCcElMD6xje+URRYLJSqWUGocLGoYs8XryZkQXb22WcX34LAGicTCsMEARAoSwACCxMEBMYJAV1g6Xv8sWeKBdczzzxT3ByaQ4GqPpaq0M5CikOJfB17uw444ICh/6vQ4TnnnAOBNU7mEoYJAiBQmQAEVmVGOAMEGoKALrBqMSB4sGpBFW2CAAjUKwEIrHq1HPoNAhEJKIH19a9/vXilf29Bf3NR34cHK6JBcDoIgEBDE4DAamjzYnAg8DYBeLAwG0AABEBg9AhAYI0ea9wJBMaUgN+DFXdn4MGKmyjaAwEQqGcCEFj1bD30HQQiEIDAigALp4IACIDACAlAYI0QIC4HgXohAIFVL5ZCP0EABBqBAARWI1gRYwCBEAQgsEJAwikgAAIgEBMBCKyYQKIZEEg6ASWwrrvuupp09Stf+UqxXRQarQleNAoCIFBnBCCw6sxg6C4IVEtA92DphUaj7kFY6nwIrGotg+tAAAQakQAEViNaFWMCgQAC8GBhWoAACIDA6BGAwBo91rgTCIwpAb/AilpI1N95//XwYI2peXFzEACBhBGAwEqYQdAdEKgVAdM0nyWi/RYvXlzcpDmu0KBq55prrlF7GO5v2/ZztRoH2gUBEACBeiAAgVUPVkIfQSAGArrAmjRpUgwtDm/i6quvhsCKnSoaBAEQqFcCEFj1ajn0GwQiEjBN80Eimn766afT1KlTt9uL0B/yi/p/eLAiGgSngwAINDQBCKyGNi8GBwJvE1AC64wzzigKrLiPm2++mZ5++mludoZt22vjbh/tgQAIgEA9EYDAqidroa8gMAICpmneRkQnHXfccXTQQQeNoKXgS++55x761a9+xW+ebNv27bHfAA2CAAiAQB0RgMCqI2OhqyAwEgK1FlgsrlhkFcKQa23bnjGSvuJaEAABEKh3AhBY9W5B9B8EQhIwTfMkIrqNvVfsxarFce6556pmsZKwFoDRJgiAQN0QgMCqG1OhoyAwMgKjIbCQ6D4yG+FqEACBxiEAgdU4tsRIQKAsAdM0pxPRg5zgftppp9WE1qpVq4j/FOpt3W7b9sk1uQkaBQEQAIE6IACBVQdGQhdBIC4Cqpr7+eefT1wLK+49CV955RX6zne+g3pYcRkM7YAACNQtAQisujUdOg4C0QmoYqPswapFqQbu0b333qtWE15m2/al0XuJK0AABECg/glAYNW/DTECEAhNQK0knD17NmUymaIHSx1RC4uWOp9rYbEXyzuQ7B7aOjgRBECgkQhAYDWSNTEWEKhAQOVhHXDAAcQV3eMOEar28vk8rV69mnvDBUe5Lhb2JsTsBAEQGFcEILDGlbkxWBAgUmFCzsPiTZ9rdfCKwldffZWbR6iwVpDRLgiAQGIJQGAl1jToGAjUhoDaMqezs7MmFd1Vr3k1oefF4pcQKqyNOdEqCIBAQglAYCXUMOgWCNSKgGmanHh+CRccZZHFuVSlDhXyq/Z9LVQIkVUrg6JdEACBRBKAwEqkWdApEKgdAZWHxXdYtGhRTcOEfI+urq7iqkLDMP7muu5hyMeqnW3RMgiAQHIIQGAlxxboCQiMGgGVh1XrMKEa0JIlS4r5WBBZo2Zi3AgEQGCMCUBgjbEBcHsQGAsCKkzIqwlrVdXdPy4lsrzXeWXh7WMxdtwTBEAABEaDAATWaFDGPUAggQRG24vFCHyJ7yyweIUhSjgkcH6gSyAAAiMjAIE1Mn64GgTqloDuxfrc5z43auNYv359cXWhV8KB7ztMaJmmuR8R3VZ4nf/mP+UOFmdca6uuhZpni88EjPc527b3HzXj4EYgAAKxEYDAig0lGgKB+iPg92LVqvCov13es3DNmjXEVd81oVUUSrzCsSCaeGPqKMda27ZnRLkgKeeapnmSJygDu2TbNp7TSTEW+gECEQjggxsBFk4FgUYjMFZeLMXxmWeeKXqz+G//wV41zhFTB6945OOQm62h17a+/BI9diHrE6pbT4+qS/a+s66ltvd8cGhs687IFf8NgdVonzqMZ7wQgMAaL5bGOEGgBAHdizVt2rQx4cQCS//DFeYXLlw4rC9BAotPUEJkTDoe40114aiPCwIrRshoCgRGkQAE1ijCxq1AIIkElBeLRc2pp55KkyZNqtkehWFCkLyFDx+86lA/X71eSogkkW2UPkFgRaGFc0Eg+QQgsJJvI/QQBGpOQHmxZs2aRfxnLA/lqWKBpR+VPFh+gTKWY4hyb+WBg8CKQg3ngkDyCUBgJd9G6CEI1JyAt3LvQV7FNnPmzKLI4i102IOkjtH6v9+Dpe5fyYMFgVXzaYIbgAAIRCAAgRUBFk4FgUYmoEKFPEbOf+KQ4Vgc8GBto44k97GYfbgnCMRHAAIrPpZoCQTqnoA/H2ssRJbyVF1zzTXDeMKDVffTq+wA2tvbpxT2qlxT2CKzt7m5Obt8+fJNjTTiXC63QEr5dSI607bt/2qksWEswQQgsDAzQAAEhhFQ+VgqVDjaeCCwxsaDZZrmUUT0owr2vtu27RNqMSc8gWUT0RstLS1zli5d+lot7qPaNE3zQiK6gohellLOdBzn8VL3y2azewghOIT+3sKfqhiYpvl5IrpeSnmy4zh31XJsaDsZBCCwkmEH9AIEEkNAz8c65phjqFzpBrXKr1Tnq3lfF1j69fBg1XaKKIElpXxMCPFY0N2klOscx7mltj0ZndY1gcU3vMa27cVlBNanhRC844BRrcAa6ajmzp2718DAwCNE9PyECRPaly1b1jPSNnF9bQlAYNWWL1oHgbokoOdjnXfeeaOajwUP1ph7sC6ybfvKupy4ETrtCSzeOcAloqellDMcx3nB30RnZ+cOPT09y4noU57AuqdWXrxy3YfAimDchJwKgZUQQ6AbIJA0ArrIOvfcc0dNZC1evM2RcPXVVw9Dol4vVc4AqwhHNoO0EGEogeUJjzOI6Cwi2puIthLRrwzDOKO7u/sJvTezZs3aqampibdA+g8i2pXDgER03+Dg4OJVq1Zt4HPLCYj29vYPuK57nSdymonoj0KIsyzLWlXYWqm41NU0TQ67tRPRl4mI+3WQEGKxZVnXBpHxBNZXiMghomOklCc5jvN9/7mmaX6isIEAbx/weyKaSkR5XWCF5aB5zI62bfvHep+FEMdKKY8gIt6Pckci+hsRfdG27aUdHR2tfX193UTE/dCPh3VPVkhGKgx8qRDiWSnlVZ7t3hBC3NLa2npRV1fXW+omEcZWZF9uHMpO3HZnZ2dq8+bNxwkheE4c6L23zjCM0/1zJ8y4Rjbza3c1BFbt2KJlEKh7AqZp8qbLxb1oOFz44Q9/eKh8gyrbEPffSkhxkrteaBQCq7bTKYrA8r54/6cgOo4lokeklHcZhvFPLFKIaMAwDLO7u/tX3OP58+fv3Nvbu9QTCJxj9bD3b5OInnJdd3Y+n3++lMAyTfNjRMQeJP6+uoOIBvk7moimFETCZyzLukcTK8exR0pKucUwjM1EdJ1lWTeWEVjnSinPFEKw0PjNxo0bj1m/fn2/dr4wTZNDoicIIS6TUnLeVrcSWFE4lBFYLO5Y4LxMRD8jorYCIy5GNyClzGzatOk3u+2226eEEO8peNAu93LGuEjc85s2bXqI+xuBkRJYm6SUTUKI//XE7icL+2G+q8B2SFxHHBsLrLLjcBznUY+ryOVyi6WUPBYWeWzbiUIItt1EKeUxjuPwPGHRHMr2tf1kVN86BFb17HAlCIwLAronS4msWg4cHqxtdEe7TEMUgZXNZk0hxDLepNq27dOVdyKTycw1DOPHQojvWpbFXiT+kuwgovuJ6Abbts/xzuUv2YuklCxaFjiOc1OQwNJWFrakUqnZK1euLG5aOWfOnAMGBwfZe/VyS0tLhhPiPQ/W8VLK77W1tZ2ue2LKCKwr+AtdCJEhoqP9ye65XG6qlJKT2/9MRBw2ZaE4JLAiclBJ9X4P1nZ9zmazJwshbi2IrW/Ytn0u97+UAI3IqCiwhBBPCiHmdnd387iovb39Pa7r8jhflFLOdhznlYhjY4EVahzZbPZgIUS+oL0fa2lpma8WM2QymWmGYbCn7ol0Oj3vjTfe2MlbVVrR9rV8Ho2kbQiskdDDtSAwTggEiSx/4VE/imrf93uwVLvwYNV2slVKctcT3Nm78dZbb01iL5GebJ3JZPYxDIMTsf+QTqfns8jRhNv1msDiMNGwNoIERDabPVoIcS8RXetPQjdN82tE9DkhRNayrF+oECF7fTRvSUloukeJiP7hhQFv1O9jmiaHP6/zPHN/8oTBMA9WBA6lBFa7v8+aCBm6VymBFZGR8mANCwN3dHSkvTDkPk1NTYeuWLHi7xFtXAwRhhmHZ7cvua57VD6fX+HzFnKINuO67uFCiPeGtX1tPxnVtw6BVT07XAkC44qALrIOP/zwYrX3MHsLRg0hXnDBBUWunIOlt69eRw5WbaZdiDINw8oTcF5Vc3PzmVLKU4hoXy8BXHVuKD9I87BwiYOfsoeJiGx/QnmQgNBE0PWFL3AVYlL3ONILURY9QiMRWOl02vIS2fdWye5eaJM9LW38GhHt4xdY3JGwHMrlYIURJmVCqEq4hWEUWmBFHFtYgcUh1x8S0QwWUfl8/nelZnMU29fmEzHyViGwRs4QLYDAuCGgiyyuk8U5WXEXI0WIcNt0SnKIUMur+mhhe6XbpZT3NTc3/6Gvr2+KYRgcRntOT8AOSHLnIbJH6IsqUb2EwCqGnip8wEYssDyBxvlj31XJ7qZpTieilV5oc3GQVykKhxoKrCiMQgusiGMLJbCCPGVlBFbocSX1AQyBlVTLoF8gkFACnsji1U77tbW1DRx77LFN+++/f2y9VZ6qq67ivOO3D3iwYkMc2FDEHCxODOfk8bNt22bPSfEIUUqAc6/2cl13Pq/wI6JJUsoTHcf5UQmBdSkRcUJ0h0p8rvCFvF2YKoSHpCjQ9Hwr13WPMAzjG3peVpDAymazoTnUUGBFYRRaYEUcWyiBxQsVIniwQo+rtp+M6luHwKqeHa4EgXFLwPt1zysM92MIXIyUw4Y777xzcZWhOvyFRsP8PyhEyO0hB6u20y2iwLqjUIyURVIx/0n1TMvB+ovyYGUymY+nUqk9+/r6HlyzZg2vlCseutuQBQAABwFJREFUmofoAV6VV0JgsVeJ51nZQqBee4Ff8mEFlvflX1wxWEieX+Ct2Fu3cePGE3ilXgmBFZpDDQVWFEZRBFaUsYUVWGx3zp2rmINlGMZBYW1f209G9a1DYFXPDleCwLgn4PdmzZ49u4nDhiM54MHaRi/JIcJcLrdQSrmE6xhZlsXbzUhOit68efMtQgiudTWUg5XL5W6WUn5WCHGyZVl3amJsNocThRDf4xWHJVYRvst13dWFPfzSnETtOM6v1fW5XI6ToQ9ta2tb4iXTj1Rg8Zd/seZVoRzDgBBiRz0RO0hgReEQo8DaIIQwLcviMhS8AjAKo9ACK+LYQgusUqsItZIMv0yn00e98cYb7wxr+5E8b2p5LQRWLemibRAYBwS8rXXYy8A5K8W8LPZmVZubBYE1tgIrzFY52rL+3Yno51zPiIi4ltLORNRSqKTwS82DtX8qlXIKye0HFOpfrfb29PuglHIuEfWrmlllVskdK4Tgmlt8dEkp17PAYCcYCzm11H8kSe6q8KdWtX0mj0GVgOAbBwmsKBxGKrC8vnF+G/eNRedP2trarmdxmc1mwzIKLbAiji20wGJPYZk6WFxDraO7u3udxzzUuJL6mIXASqpl0C8QqDMCpmlyqIIrMxfDhpyXxYnwHDaMIrYgsMZWYFWYdkMrCefMmfO+wcFBrtV0CBfF5IRwIcSVUkp+bZIQ4jDLsrgiOc2ePXvPVCp1NVcrF0KwCONK7g8bhnGuqtwdoZL7RK9e041KYPA94hBY3pe62nfwK3p+WZDA4vPDchipwOJ7ebWi2AvIKzJXcy5bPp9nluzJ0qvdl2IUWmBFHFsUgRVUyZ2Lu64cGBg4a/Xq1X/V52CYcSX1UQmBlVTLoF8gUIcEPG8Wiyz2ZhWF1r777tv7kY98pIUFVxihBYE1NgKrDqcbugwCiSYAgZVo86BzIFC/BPT8LDUKFlkqGb6U2LrwQi7rQ3TllcP3G1avow5W/c4J9BwExhMBCKzxZG2MFQTGgIC3WkyFDoteLT5YbPGfAw44gHbaaSeaNGlSsbCoElJcpkEvNAqBNQbGwy1BAASqJgCBVTU6XAgCIBCFgCe0OHRYrKHlv5Y9Wpyv9eyznC8ND9ZoryKMYkucCwIgUJkABFZlRjgDBECgBgQ0wfUpT3ANE11RQ4Q16OKoNlkq9GnbNp7To2oJ3AwE4iGAD248HNEKCIDACAl4CfIssh5UHiw9RHjRRRcV71BKiIzw9mN+OQTWmJsAHQCBWAlAYMWKE42BAAiMlIBpmhwj3O+cc84ZtuowKAdr859/S3+4fmHxlvXq6TFNU3L/D/iPs2nyx2YP4UOIcKQzCdeDwNgSgMAaW/64OwiAgI+AaZpctJRrakU5brdt++QoFyTlXNM02WNXLNIadNSrcEwKX/QDBMaKAATWWJHHfUEABAIJaJXhOVy4XTK876LnCmLsOdu2Z9QrTq12WJCoXFvPY6tXm6DfIBAHAQisOCiiDRAAARAAARAAARDQCEBgYTqAAAiAAAiAAAiAQMwEILBiBormQAAEQAAEQAAEQAACC3MABEAABEAABEAABGImAIEVM1A0BwIgAAIgAAIgAAIQWJgDIAACIAACIAACIBAzAQismIGiORAAARAAARAAARCAwMIcAAEQAAEQAAEQAIGYCUBgxQwUzYEACIAACIAACIAABBbmAAiAAAiAAAiAAAjETAACK2agaA4EQAAEQAAEQAAEILAwB0AABEAABEAABEAgZgIQWDEDRXMgAAIgAAIgAAIgAIGFOQACIAACIAACIAACMROAwIoZKJoDARAAARAAARAAAQis/7/dOqQBAABgGObf9UwM1sBBczAfIECAAAECBAjMAgJrBjVHgAABAgQIEBBYPkCAAAECBAgQmAUE1gxqjgABAgQIECAgsHyAAAECBAgQIDALCKwZ1BwBAgQIECBAQGD5AAECBAgQIEBgFhBYM6g5AgQIECBAgIDA8gECBAgQIECAwCwgsGZQcwQIECBAgAABgeUDBAgQIECAAIFZQGDNoOYIECBAgAABAgLLBwgQIECAAAECs4DAmkHNESBAgAABAgQElg8QIECAAAECBGYBgTWDmiNAgAABAgQICCwfIECAAAECBAjMAgJrBjVHgAABAgQIEBBYPkCAAAECBAgQmAUE1gxqjgABAgQIECAgsHyAAAECBAgQIDALCKwZ1BwBAgQIECBAQGD5AAECBAgQIEBgFhBYM6g5AgQIECBAgIDA8gECBAgQIECAwCwgsGZQcwQIECBAgAABgeUDBAgQIECAAIFZQGDNoOYIECBAgAABAgLLBwgQIECAAAECs4DAmkHNESBAgAABAgQElg8QIECAAAECBGYBgTWDmiNAgAABAgQIBOn46dSZl24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6732" y="1132868"/>
            <a:ext cx="6760723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26474" y="901532"/>
            <a:ext cx="50958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chemeClr val="bg1"/>
                  </a:solidFill>
                </a:rPr>
                <a:t>Github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 Copilot + VS Code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data:image/png;base64,iVBORw0KGgoAAAANSUhEUgAAAlgAAAFfCAYAAACSi7L5AAAAAXNSR0IArs4c6QAAIABJREFUeF7svQuYHFWZ//+e6plkkOkBApFwFQjquj91XYOgIpqQpLt6kgzhMrDAusJfEFCiAkJCuN+Dooiwgru4gAoIgxJymarqJEtQUINGQVxvXBUNYMItE2Aylzr/fjt1hjOV6u6qnuqZ6p5vPU+eJN1Vp875vKerv/2+73mPIBwgAAIgAAIgAAIgAAKxEhCxtobGQAAEQAAEQAAEQAAECAILk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VgPMgenTp7e2tLScSER7NzU13bJixYq/87Dmzp2718DAwCNE9C5vmBfZtn0l/7uzs3PC5s2b5wshPiKEuM2yrN/XG4qOjo50X19fNxF9wuv73bZtn1Bv46i3/nZ2du7Q09PDnM8iogOJaCIRDRLRc1LKfCqV+q/u7u7H6m1cen/b29s/4Lru17y5tSMRvSGlPMZxHDtp42qEz3KtmGYymWmGYfybEOKR1tbW5V1dXTxPcYDAqBBoeIEVIDICv4Sz2ezBQog8Ee3kFyOjYokqbzJt2rTmyZMn30VEx3hN/N4wjJnd3d0vlhNYpmleTUTne9f8g4hm27b92yq7MSaXJUVgBfTDz2NIfBiGcVM9ilk1oNmzZ++ZSqW6iOjjZYx+sm3bt4/JpIjhprlc7jgp5R2ecNRbPNq27R8H3WIsnzNxf5YDnoVRqJZkFKWROM41TZN/eFlE1EpErhDiy5Zl3RhH22gDBMIQgMDyKNWrwMpkMjsahrGSiD7lDWWj67qH5/P535UTWNls9g4hxH941/RLKTuS+Ou83CSuI4GlD2NQCHF1a2vrlV1dXX1hPqRJOccT8zcT0WfL9OlNIppj2/bapPQ7Sj+y2eweQogHiei92nWbhBBvuq57WqnPyFgKrLg/yw0ksDqI6H4iMtiWQohbLMs6I8p8wLkgMBICEFh1LrC4+6Zp8oPkNiLaUUp51aZNm5asX7++v5zA8lzn9xDRfoUwzw/S6fQZXV1db41kMtXiWtM02Tt3vNf2wxMmTGhftmxZD/8/wQJrKxH9QwghXdedKISYrB7ymqD9d8dx7q0Fs1q1mc1mDxRC/ISI9vDu8TMW6ZZlPc3/z+VyPM4PvPXWW4+uXbt2i94P0zQvJKIrvNf+0tTUdKgKZdeqv9W0m81mTSHEMiJq9r6UL7Esi/sty7U3lgKr3Ge5Gu7t7e0fcl33B0KItBqzlJK/K96pefWG5rjOpZwIrcYeEZkPpUDwdfPnz99569att0opjySiP7iue0w+n/9j3P1AeyBQigAEVgMIrFLGLSew6uUjUacCa5gQ7OzsTG3evPlUIcQ3tS+oZRs3bjyGhXC92CKXy31USukQURv3WUp5XFiRWM0X/VhwMU3zqIJI/JF379ellBnHcR6t1JexFFjl+hYX94AfM8PmeCU+tXi/EZ5vteCCNpNDAAILAis5szGgJ40gsHhYuVyuTUrJCdIf84Y55l9QUQ3vEx98eeh8m7i+6KP2Oer5EFjBxCCwos4knA8CRBBYFQRWwIPlooGBge81NTVd7iWW8wqjl4nojt7e3ks4NBLmYeT7wnlZSjnTcZzHuTvs8diyZcsxUsqvcMjF83q8QUQPG4Zxbnd39xP65C0lQiokuQeGbKoZr94Xz1tzXCE8dom3wozffkoIcbHruu8RQjA3PsoKDB8f/2e16FmYOHHiH/yrCFOp1BWDg4PsKeKcNF7d9rfCwoXr0+n0zUEh0FmzZu2bSqUuFELMI6IpnAxLRH8lohtLXePvTBh7hzknit1Haicew6xZs3ZqampaRET/RkT7emHMFwv5R3cPDAxctnr16tf5vBA5OUVb9vX1zfZ7f4QQe2uvBT1zh0SatjrxbC8HKsWr94jot0KIr0ZdBcar63p6eo4lIh6jWu3I7f2C8+Asy+Jcq2LoL0A8+vtadr7G4cHyfY7ZBmc0NTXx54hzJXf1WNw3ODi4eNWqVRtUB4PE68DAwCFhuYf5Igwzf33tiFwuN0NKuZiIPsrpC4VFNRxW/I0Q4gKdvbourP1DLCop2mrr1q3v8y1cGppr1bL2+qrGdg0RTSuEvnme8nPmG0KIDVLKH3rnJTYUHsbmOGfkBCCwogssDpEc5D3w/Ba4PZ1On8bJy76H3lDiuSegeJn7UiLKeA2sSafT81gAcN5Ab28vr9KaVcK8/JA637ZtFhHqyyEwTykmgRVqvN64+Avt20R0si/niN9m4fIKEe1WQ4H1HBFx3gh/GfmP727cuPEMPSSXzWaPFUL8j/fwD8L9a9d15+fz+efLfdTCfPmYpsmeq+Va3260bfuLqt2odg+4Z2g78T3b29sPcV2Xc404r2a7Qwjx18HBwaPy+fz60RBYM2fO3L25ufk+reTGdn2SUt6zdevWU/z5XUH991Y78udCLf7wn+ZKKW9va2s7kz93CRRYvyyElHeWUr47YHwPtbS0zF+6dOlr/F7SBJYnbEs9B9Sz4KZ0On2uWugRxf5tbW3C98PKjyiqwArNmnPlTdNcSERc7oaFlf/YSESci8gHBFa5B+c4eA8CyzNyqVWEJX4t8bL7l6SUKV8CMyf25mzbfjigvaGl6/5kYSnlAsdxbvIeTN8p1BM6Sc09KeVrhmFsllKyaOBfgXxs8Vb98S9wfsDWUmDxLSqOl0/KZrMnFzwWt2riqtR1fHpZj0Amk3m/YRjvL3gHF2glAf4spVxiGEZPX1/fgzvuuGNfwIO21D2H5dMECJ7A66SUS9va2o4rt+IvYI5w2YtVRFTMr5JS7l5IDj9c5V8JIZ4cHBzM5vP5Z/n9auxe7bzk+2Uymf1TqZSjfXmz2NgohGAGu2tfHOubm5vNN998U06YMIG9EVyagWtfqeP6glZ7VEq5adOmTQ9NnjyZvYDD8pcMw+Bf9LxcnhON2ZvEB3t8L2bBLYR42LKsv5umeVNhYcDnvfffEEJ8X0q5zvPesEgqrgQrzMVhicxBz2jPE8LlFMwKnyNeWfZVy7IW5XK5vbx+HqyNkVdEspfiKTXGUjlzNfBgcddL2YVfP8lxnO97n//tvNGDg4MiBHf2uoQ6wvyI8Bpi785iKSV7qpXN2J4vu67bxqLRO4/HcIrjOLw4h0VLaPtv3Ljx2t122+1TQoj3FO7B91E/qHjRyP3KVrvtttu/hvRghWadzWZneIsguPRDuev4PQisULOrcU+CwPJsG0Fg/YUXsKmaUblc7kQpJT8kiquONLHEXir2WMz0bnGnbduf5lOy2ezRQgh+GPADaMi75avbwm3d1NbWdg5/uc+cOXPX5uZmbk/l8Ny3cePGE/iBX2OBFWq8AQ9gDnse6TjOT3n82Wz2MCEEL5lWD8NQOUhRcrBYuAgh5nZ3d/+Z71nKNv7aYVLKl9ip4zjOr/lhn8vlPi2lZKHINh0SzaUeAyFCFvqlPxdCHGFZFv/SLR7V2H2vvfZq8YnLUHby7qfXQNsihPi0ZVnsUWVmn5JSPuDVg/N/kesJ4Hz6sByscvlL5XKwAvhdZtv2pXwDTyzpn6OHXNedk8/nOdQXeGQymbmGYbDAYvtx/aPLWltbr+Iik56nkMeqPFvDasCNZQ6Wb65zePYE27a5kC6L4o8bhsH/Ltbp00sOlGMbV+5bWIGVy+WmSin5h98+nnGc3t7eY9jryLbcsmULr+pTxYB/2dLSknFdd9A3l0PZv1KSe8AzvVSIMCxrFoIsarmoMx9bhRCftSyLf+DK9vb290gpV2g/XCCwGlc7hRoZBFZ0gTWsUGmFMBz/2v+GJ7z+IKWcns/n/5HL5W6WUp7u3TqfTqfne2EKrhzNeVd8PC+EmKGWwHtfjOzZYjHHxzP8C9VxnBdqLLBCjddbKs5em128/l1j2zbnXxSPsA9o/6yNIrA4d0iv5J7JZPYxDIMr2auHfdH7EVBuYFhfs9nsJCEEj+XD3pfZIsuyri31iYoosLiZ37uuO1d5sEzTjGz3iRMnbilXxb7UvPSPjYiGhDp3zBOfHKrj0h8s8r/nOM5nvPlXE4EVUMvtZwMDA8evXr2ac+Fozpw5uxQ8Te/gfxfyj/osy9pUrmyCry7Un6SUM/hzouwXIGiLHuSAMY7qKsJq53qSBJZpmvozarsfJ6ZpTicirtvH9nzVdV3O2/ujr5ZfKPvHKLBClX/xaqQ9TEQHeHNp2GfHmz96NAECK5QMadyTILA820bwYIUSHNxsNpv9FyHEGs9rUyzAKKXkhN2hL2+fx0vPyyqGw4QQem0qPXwx9PBPgsDyanGpon7bFS4dC4FVRmQMq3XESfAc6lIfcynlDkIITozmEAQfZbfgqTQ2Tl7v6emZU0gk53wv5cGz0+k0Cxby5eOFsntQgr8uLkuN3Qu9/q+WJ1IMq/gecXpYdujLp9Iqwmo9WHzvXC63QErJeYUqrMQ5exu47tbg4ODdO+2005owddoCbHGvbducxD9UxyqTybxTCLFWCPE+T0APFaBMkAcr1Je+96VessbYGHiw9B+PQ6FgbX7xYgPeQaIomJUXtBr7j7bA8v+IVM9u/bPjexZDYDWudgo1MgisGgqsgPDGRbxXm5YX8IKU8pOO4zxVhRckaQKrbP2gSiKk1Gyt9lc9t1fqARwiodnfnREJLM1zoofmSq2ErPTBLbmCMozACpGw7r//qAgsLzR7gpTyW0Q0KQAC7wV4dVtb23UR8+G2s125ArUQWMHTL+zn1/d5rTSXhwRWNfYfbYFVLuSofcbhwQpj9XFyDgRWDQUWN53NZs8UQqj9r3ivw9WFX29f9W47VGwyIExSaQomTWDp21Jst11K2Ae0f9A1EljDttCoBHqkHizt4btdiM11XccXHqnUnREJrIBQbqX7jZbAKvaDE/63bNnyEdd1TxRC5LTyEfw2e7UusG17SalOw4M1PLF6tD1YvvBspbmlC6zI9h9tgRXw2dluz014sMKYfPyc0/ACKyDn5PHCzuqz9SRjNnculztVSvlfyvSqSnWl7Vgqfch9IZnXhRD8Bck1h/gY9gH15WZtMAxjhkrYVv3icBOv8tJ/xSchRBgQehq22itJAsvfV7WSzJ/Xk8vlJlqWxfsFlt0mJezYTNMcysnjFYZq/8dq7F7tvPSHx0qtkmShwylPnBheTiDqmx9XGyLM5XJ7eyve+FZvptPpVSocyHXKmpqa7tZWklZcHFEpB8vvidBDPdV6sEb6nOGBV/tjIkk5WL4flMNWO2tfq7yQZIJlWVxyhp+9Vdm/0rM3QpJ7qHCs/7NDREMLl7TPCDxY40c/VRxpwwss78Glh2b4V/Atvb29C716Ovxh5+Xnd2nCZyjBvNovMk0Q+Wteqbe2S2LP5XI5KSXnw3CBTE4w/snAwMBRa9as4VwGmj59eusOO+zAYcZD+vv7j1avJ0FgjdIqwucKOW2HWZZVXF5erW0ClvEPWw3E4YpMJvNhwzB4P7Yr1SqhCF6T7URALpf7VyklJ4+rBNmh8HA1dq927AFL4oetsvO+8HglGG8Gnler77zPUVxJ7sOSx31fhNt9KZumySsKueAmH7+WUs52HIdrqgUe5VYRep+h26WUR3sXx7KKcKTPmVESWKGT9v1gI/yI+KBXoqRYX82/stcrSXKKEOIMIcTR/AOyWvsHCKxhgidugeV9drCKsKKswAmKwLgQWAF1f3j8qsYM1zNR9aWKr+thiBF8kQ3NMt/KGvX6ditQguohedWP+UuAD32z1WVCiGP5V2ASBBZ3zivc+QNVsqJM/Sw+vaInwvuyX8jJ/gqaqgvGm8pOnDjxkWpW0nlfZv7Cn/zyJiHEm1JKTsBVBVH5/3MdxynWHAs6AubIsI1wffV/VBPftm37TNbR1di9ubl5QrVjD/o8aFz1zan5M3Ka4zhcsiKo2nmUMg3+sGyxNhIRXdfa2nprT0+PXreKSzBwsd2HvHIKndpndIhbKXtUUwerREX3SIJkJM+ZGgqsktwty1KpCxW/EcMKLC+Xyl8Hq1hjTggx4Kvn93h/f//MSZMmvVmN/QPSKtQz/RnDMI4aHBzcN2QdrFAeLO8Zd7CvzVK1yvh0JLlXnFmNfcK4EFhsQi8sxB6E95Yx6SBvodHa2nqlCsHFIbACygIMqy+k94d/Ybe0tNxCRMcHVENXpz7tuu5xXGW73IM5pkruoVdNekKBSw6wcFCrwVSfWbjynybvhVACyzTNYb+INVZHT5gwYVW1IsMTbxkpJf8iDaxm7gnEb6XT6UURE6srPTUeaGlpOUlV4uaTo9p9pPMyxOeBPVv3T5w48RStYnjVHqz29vYpruvyitp/9sEphpK9khq8irZYGqPEEaqyPl8btZK7ul+1IUJ1fQiufOp2z5laCaxK3CtNVPV+BIGl8ugu9LbJCap2zs2yB5JTJHg3AX4+c0mVyPYPWH04JGz6+/v3iltgeV6sL3sFaIuRBu3wP+MgsMJOsAY9b9wILLaf98uWq0l/wXvQs+equBy8EHazDMO4Vq87xdeM9IuM2/DXFgqqceWbXxyi+phhGBdzONCrfsy/Av9ERLf29vb+t75dSFI8WN4YOOR6rJSSK3UrMft/QogrpJScg8ThWD4qFoxUTNrb2w9yXfc/1b5f7G1hAToSD5Zqm/fja25uPlNKydv77Mf5bZ43h8XAVZZlPVZFDtZ2jwtus7Df4XohxE1l9tQLbfc45qW29xvbxb9XH+/9x6URYsnBYiBz5sw5YGBg4Catqj17sc5XnpQSe9GxN5D33uStVe4NU6pBwa8wvmF7EcYlsKp9ztRKYIXhHua7LYrAUu3lcrl/9kRW1vMIq30+f9jc3Pz15cuXcz2zoaMa+3slUE7zSj/wvpd8j98YhjG3Fh4sbWxckJc96//qeez/yvuvSim5HIvasWCoVmEYxjin8QiMK4HVeOZL5IhEZ2enoX8xcy8DEkTLlj5I5MjQKRAAARAgCnzGeQJRr2UYyksPoI1LAAKrcW07JiMzTXNRYWXahwYHB09bvXo1b0HBnsPUli1bLpBScqJyMXQYVKRvTDqMm4IACIBABALeVmdfGBgYOEntNqDV8fqutufoUAHbCM3j1AYiAIHVQMYc66H4NlBWoR3e7oTDglO0/v3eMIyZ3d3dL451n3F/EAABEAhLwLeQQaVt/I6IeJcNLr+jck+HrU4N2z7OaywCEFiNZc8xHU3IRNU/ua57TD6f54cSDhAAARCoGwLeZuG3F/K8jijT6X94G6hzYWkc45gABNY4Nn4thu6tJOTVZucQ0Qc8dzl7s57iPf/S6fRdURKVa9FHtAkCIAAC1RLwUh5mSinPI6KPeiVE2JvFdfpu6+/vv0mlR1R7D1zXGAQgsBrDjhgFCIAACIAACIBAgghAYCXIGOgKCIAACIAACIBAYxCAwGoMO2IUIAACIAACIAACCSIAgZUgY6ArIAACIAACIAACjUEAAqsx7IhRgAAIgAAIgAAIJIgABFaCjIGugAAIgAAIgAAINAYBCKzGsCNGAQIgAAIgAAIgkCACEFgJMga6AgIgAAIgAAIg0BgEILAaw44YBQiAAAiAAAiAQIIIQGAlyBjoCgiAAAiAAAiAQGMQgMBqDDtiFCAAAiAAAiAAAgkiAIGVIGOgKyAAAiAAAiAAAo1BAAKrMeyIUYAACIAACIAACCSIAARWgoyBroAACIAACIAACDQGAQisxrAjRgECIAACIAACIJAgAhBYCTIGugICIAACIAACINAYBCCwGsOOGAUIgAAIgAAIgECCCEBgJcgY6AoIgAAIgAAIgEBjEIDAagw7YhQgAAIgAAIgAAIJIgCBlSBjoCsgAAIgAAIgAAKNQQACqzHsiFGAAAiAAAiAAAgkiAAEVoKMga6AAAiAAAiAAAg0BgEIrMawI0YBAiAAAiAAAiCQIAIQWAkyBroCAiAAAiAAAiDQGAQgsBrDjhgFCIAACIAACIBAgghAYCXIGOgKCIAACIAACIBAYxCAwGoMO2IUIAACIAACIAACCSIAgZUgY6ArIAACIAACIAACjUEAAqsx7IhRgAAIgAAIgAAIJIgABFaCjIGugAAIgAAIgAAINAYBCKzGsCNGAQIgAAIgAAIgkCACEFgJMga6AgIgAAIgAAIg0BgEILAaw44YBQiAAAiAAAiAQIIIQGAlyBjoCgiAAAiAAAiAQGMQgMBqDDtiFCAAAiAAAiAAAgkiAIGVIGOgKyAAAiAAAiAAAo1BAAKrMeyIUYAACIAACIAACCSIAARWgoyBroAACIAACIAACDQGAQisxrAjRgECIAACIAACIJAgAhBYCTIGugICIAACIAACINAYBCCwGsOOGAUIgAAIgAAIgECCCEBgJcgY6AoIgAAIgAAIgEBjEIDAagw7YhQgAAIgAAIgAAIJIgCBlSBjoCsgAAIgAAIgAAKNQQACqzHsiFGAAAiAQCIJZLPZg4UQeSLqtm37hER2MuZOmaZ5IRFdQURH27b945ibj9KcyOVyx0opryKiqUKIJ4UQn+zu7n4xSiM4tzoCEFjVccNVIAACINBQBEzTPIqIflRhUHdHFUkQWOUF1qxZs3Zqamq6hIiOJ6IpROQS0V+J6MZ0On1zV1fXW9VOtFwul5NS3k9EbxCRI6X8Q1tb23UjabPavozH6yCwxqPVMWYQAAEQ8BFQAktK+ZgQ4rEgQFLKdY7j3BIFHgRWaYGVyWT2T6VSLHymEtHviOjXBc9Xiog+zh4nInqopaVl/tKlS1+Lwlydm81m7xBCHO+67lH5fH6Fen3u3Ll7DQwMPEJEz0+YMKF92bJlPdW0j2vKE4DAwgwBARAAARAgzYN1kW3bV8aFBAIrWGBNmzatefLkyXcR0RFCiFMsy/o+EUmPO4f2FkspLyeia23bXlyNPUzT5PanSyk/6TjOUxBY1VCs/hoIrOrZ4UoQAIEaETBN8yQi+gx/OVS4xXOFc9YS0WW2bfO/6/IwTfNSb7z7+QbwnG3b+4/GoKIILO3cS4UQz3o5PntzKEoIcUtra+tFKgylCSxLCHGblPJ6IvonIuonogf6+/s/v2bNmpfVGDs7O1ObN28+TgjBYbMDPdHxf0KIcy3LWqVESJQ+cNsl2l1nGMbp3d3dT+iMtbDdfxRCdbsS0ctSym+0tbVd7wuvsRA6QUq5hIh4/JsLf98qhBiQUp5XLgcrk8m8UwixVgjxjqampkNXrFjxd70PmUxmH8Mw2Mv0F93L1N7e/gHXda8jok8RUTOHE5lVa2vrnV1dXYPcRqlwrxDi36WUpxPRJ3xz6uFUKvWZgYGBFUKI14QQpmVZPBbKZrOThBDMfbClpSWjvGm5XK5NSmlLKXeWUk7P5/P/iGq7wti/KqVsLXjSPlvo9i9c152Tz+ff6Ozs3KGnp+cMIjrL48ohzjsGBgYWr169+vXR+DzEcQ8IrDgoog0QAIHYCHhig79coxxrbdueEeWCpJzricnbSvXHtu1ReU5XKbA2SSmbConT/+vl+XySiN5V+DIe8oJpAouHKKSUjwghXiokvR9MRP8spfzepk2bTlm/fj0LLmGa5tVExOLkj1LK/xJC7ExEpxHRJCnliY7jFPPEtP5W7AO3q3mEWBAuJ6KJQojj+G8p5TGO49jc7vz583fu7e1d6okQFhw/l1IeQUSHENH30un0aV1dXX1eHz5f6Ne3CkKAv/QdIhogImawpyd+Sia5ZzKZHQ3DWElEH3Jdtz2fz/+s0pzMZrPHCiH+h8WOlPI+IQTnah3LHInodtW3XC63t5SSRdQCInpvIa/rYiJ6hUWMlPJAIcR7iIi9YywcWRyWOpdWAAAgAElEQVQ+//zzz/9k33335bYzrusens/nOWTJAkstUiApZcZxnEf59Uwm837DMNjuedu2P+3xiGo7tjnnnP1DCPHo4ODgZ3baaaf+np6e7xARi1sWmN2eLUwiengkIdNKfON+f1Q+uHF3Gu2BAAg0LgHTNJ8tfFnst2DBAjrwQHZgbDu+9KUvFf8+dNn5Q69t/cfr9KtTvs3/HzVPT9zkTdN8kD1177/qRNrpA/sONf9IxzXFfydZYHmr0uZ2d3f/mfva3t7+Htd1eTwvFoTUbMdxXtG+oNmrc6TjOD/lc+fNm7dbf38/i5o9VQhL+9L+bTqdnqd5wf5FCLGmcNn6dDo9n19XAitiHx7Tv6Azmcw0wzD4C/wJ7369pmneRESnCiFOtizrTu5rZ2fnhJ6eHhYfLLRytm0/nMvlpkopeawsEtpt2/6TT6Cxh6nsKsJcLneclPIOFqdSygu2bt36g7Vr124JmmPt7e1TXNdlBuwxYqHzf1rfioJESnmS4zgcaiweXojw434PWakcLCX2C8nwxzmOc6/XBq+I5B88BhF9xbZt9kCy8DpaCMHnfNa27dvjsB23m8vlFhS8Yt8UQlxmWRavxOSwKQvki6SUl/jHGPfnMc72ILDipIm2QAAERkRA9+bccMMNw9oKElh8ghIiI7pxAi7WhaM+rtEWWKWS3PUE91Lero6OjnRfXx8Lln3Ul3q5HCxPALQrzwgLmc2bN+/a1NTUu3LlyleVWYLCUVH6YJrm11ij+5O9PY8ZC5Ki1yaVSr0mpWQBuFEPh3lCg8PV7HH6mm3bl2oCY7scqQhlGlg4zJZS8q8ETmrnEN/jUsqbtm7d2qWLrXL3y2az2wnQagSWEklCiB9ZlnWGF6pbWhA77HlsYjGpBG4ul7tZSnm08nbFbLt3CSFmWJb1tJoD2WyWPW8/IaKf2rb9b1q+WgI+vcFdgMBKrGnQMRBobAKemOKcIw4p8ZfXsPyj8gKr+KOWJEn6WQdHOOr/YIHF4xHEj2VJj3jjGm2BVYbkUImGKOImisDie3tf6lwv62wvvMWr6tTxFyXcIvRhg2maPyysyJuhh76Cxqn1lb1DN/rOYXcqu08f4FIV5URUBIFVvAXnLr3++uuHplKpL0opORS2o+fVuqStre2bnFvltXmxlLJDhTP9ApSIdufQoOM4L1QjsDSB/A72QBZCtHt6YUAO2e5S6NO57G2cOHHiS56QJj0/bKS20zxrWzl0KYTQS1RM8sKaf6iXlY8QWPX/XMYIQKBuCJRJ5i6O4ZBDDqF169YV/x3Vg+X3ANULFOWBS4oHS8+fKsUwgrj5exSB5YXiVP4NF+j8vuu6v2lqatrBdV32NO0eVWAZhrHZ71ULMa5y06coNOMUWPrNWGxt2bIlI6Vkgbd/Ien8y5Zl3ej39unXBHkOqxFY3jXs7fsMi1HDMA4ioq/yvzkZXwjBSe0cq/+5502607btcz2RyGHUEdlOmys7lTHAwxBY9fJ0Qz9BAARqSsDzVHE+Cq8MHDpYTPExdepUeve7302TJvEP1LdzrSCwkp+D5RdjIw0RZrNZUwixrODVvM22bV7tVixbENRuBJEX2oOVy+U+KqV0Ckngd3GIrNwHo1YCS93TNM33Sikf4hwzFhR9fX0sbGrqweJ7KxtIKU8TQsxkDzPf3zCMVG9vL1fk/7MQ4j4p5Q8L4eT5ypsWh+20lZN/UKHImj6catw4PFg1BozmQWC8EvCEFSfHDoX+WFQdfPDBw5LX/XxUrhUE1vgTWLlcbiGHhvQka54fKgeLE+KjerC4/EHYHCwhRK/nmfmbPwfLP0+1nKhL/HXDwoQINYF4nfIC6ffQwmW8YpBXBH7cSyrfLucrrhwsjzWvQOQ8tN97qxO/q8bHHKWUc4QQvyKiwwoLDw6zLOtv3nUjtp1WEmKyPwerHp+jEFj1aDX0GQQSSsA0TRZTLKqGeatOOOGEopdql112ISHefuxIKbf7/5e//OXi6Fhg6e/rSe4qV4nf/9kR23Kw9Bwm/X2+39D/vRynJL1fqv8qt2wMcrAqFhqN4D2KFCI0TbODiHhrl7vT6fT/x+UQvJDZBbyCjMsJVCOwtNDTsFWEpml+jIi4ZMMv0+n0Uc8888zAbrvtxnWsuF7U2Y7jcAmGohdt9uzZe6ZSqQtSqdTXV65c+Uw2m91DCMGrCJtTqdRsfo3P08o8lF1FqK1CdF3XPTqfz6/XP9baCsPV6XS684033tipBqsIN+g1r/j+XgHU+9hxWCiX8WaBzRzbtrnWHK9K5FxJLmHBCe9rNm7ceIxXXoPfG7HtvHsU93HkRP+2trZzVEmM6dOnt+6www5cL+4+y7J+kdBH4LBuQWDVg5XQRxCoAwL+ek5hvFVBw4IHaxuVsSrTEGarnFoJLK10w79qW8dwvSwW7rzC7pVqBFaFOlgDhmF0dHd3F5P/ePuaQu4RbyvDxVAfkVJyKYJ/9mpmsdiaZ9v2zz2vzVCZBV8drHcQ0eQQZRrmSylvJyIutsltqmrrHywIzX/hOlV637LZLHuPuHQEr+orWQdLfa5KlWlQqwMLK/I4BLhaSvkTvYhqNps9UwhxI+9dqIqIemxUcdT3SSkXOI7DJS2KRxy20wRqV6Hm1Sz2onm10LiIayfv1VgobPsZy7LuqYNHYnG5Cg4QAAEQqJqA57XiQpnFqutcu+rEE08cyqmK2jAE1tgKrAr2UgneamPoYd6ukeZg8b09TxEneM/xPCXrXNf9omEYXCzzU6qkQxSRx+0GVBnn+lUrBwYGzlq9ejUX7Bw6Aiq5cyVxa2Bg4BzfuVxm4Vivkj2XWVCV3LnUAte3KlsHi2/ohQIXFsozHOkVKOV6Uy8SUVchuf9af4V3XyX3iUT0NyHE5a2trXcob08lgeWJJa4BxmKNC5Gudl13PldR5/eUx08Icbc/F80rz3C8XnRU3W+ktlPtBFRy31pA9SvDMM7wV92P+nwZzfMhsEaTNu4FAg1GwO+18hcHrWa4EFhjI7CqsRWuAQEQKE0AAguzAwRAIDIBv9eKw4GcZxXHEU5gbV8Hy19HStXJ4rpS/hwsrzh0ydys0Xxf5VqNdR2sOGyHNkAABN4mAIGF2QACIBCJgJfoysm9xTAghwP1LW0iNRZwcjiB9faFpepIjbQfo3V9UupgjdZ4cR8QGC8EILDGi6UxThCIgYAeEozTa6V3DQJrG43RTnKPYXqgCRAAAY0ABBamAwiAQCgCurjicKAqFBrq4ggnQWBBYEWYLjgVBBJLAAIrsaZBx0AgOQRM0+RVgsXaVnoie1Adq0p1riq9jzpYw/dYHK06WMmZbegJCDQGAQisxrAjRgECNSNQSlzV6obwYMGDVau5hXZBYDQJQGCNJm3cCwTqjIBpmpzMXqxvFUcJhjDDh8CCwAozT3AOCCSdAARW0i2E/oHAGBEYC3HFQ4XAgsAaoymP24JArAQgsGLFicZAoDEI6Anto+W5UuTCCSzUwWqMmVZ6FN42L+2qYnh7e/sUby++3ubm5uzy5cs3NToDjK++CUBg1bf90HsQiJ2AV0T02dEMC+qDCCew3r4CdbDinQLaNjHH895v3h6Af+LtYNra2u7p6uriPQFrfpQQWDYRvdHS0jJn6dKlr9W8E7gBCIyAAATWCODhUhBoRAKmabK42q9Wda4qMYPA2kZoLOpgZTKZaalU6sdSyn2J6OnC3sc/I6JdeQ9AItqxMC9uT6fTp/n3vKtk02re9wusUm2YpnkhEV0RZt+/avqBa0CgWgIQWNWSw3Ug0IAEVN4VV2i/5JJLxmSEEFhjI7DmzZu3W39/P3uI3i+EWGBZ1q20bc8g8rxa/0VExxDRBbZtL6n15IDAqjVhtF9rAhBYtSaM9kGgTgjoeVcsrlhk1aLOFepgaXsjSkk/O2KbVtH3IuS9E9UehaNVByubzX5aCHF7ISx4i23bZypxpaZve3v7u1zXXc0hQynlDMdxXujo6Ej39fV1E9E+TU1Nh65YseLv6nzTNI8ioh8Vzr/Itu0rtXY+4LrudZ5XbCIRvSilvLGtre36rq6ut7Tr7yKioRysuXPn7jUwMPAIET0/YcKE9r6+vtle+/5P2NFCiNlSys9JKU9yHOf76oT58+fv3Nvbm+fQpxBihmVZ7KXDAQI1IQCBVROsaBQE6ovAWOdd6bTgwRoTD5YwTfOHRDSXiObYtr02aAbncrmbWbgQ0ZG2bS+LKrC8fSyXenldd0gp/yyE+DQRfbwg0r67cePGM9avX9/P9/Z7sPwCq7+/fycp5Se4L0R0LBFdXxBkjwohHpZSHkhEK4moe+PGjSeoNrPZ7MFCCBZYq/TX6+vTit7WCwEIrHqxFPoJAjUkMNZ5VxBY2zxY+jGaOVjlhJLeJ+XlFEIssizr2igCq7Ozc4eenh4WV9OklDMdx3mc2/ZeX05EH3Rd9/B8Pv+7MAJr2bJlPd552+VgaZ6qyUKIwyzL+pt27mV+z1YNP1poehwTgMAax8bH0EHA+9K5tBAOumQs867iEFj1bs2xFFjZbHYP9vwUksVT/lCfT2ANC/tFEVhEJHK53G5CiNSOO+64UV+NaJomz8HFUsoOx3E4D6yiB6ucwPKuv5qIFkopj3Uc50eawHsfwoP1/mmpj/5DYNWHndBLEKgZAdM0i4nMtdzAOUzn161bR48++ig99dRTxdNvuOGGYZep0OE2IbJ9Haww90jyOXoOFo/vkY5tuVmjkYM1SgKLhyMymczHDMO4mIg4vMcrE/XjaNu2fxyHwNLCgSts2/50JpP5f4Zh/G8hHJnn//tzzJI8N9C3+iQAgVWfdkOvQSAWAp7nYMy8V6+88grdeeedQ6JKH5RKtFevDRdY2159/Ym/0u8uuHPUhEgs0H2NKIH77i/NoXfO/ODQu40WIuSB5XK546SUd3AJCCnl9VLKhydMmNAzODj4RSnleXqphUo5WJU8WFrocSqHCQv3msV5XsqjVQtbok0Q0AlAYGE+gMA4JjCW3qu77rqL2GulHbyC7SFvddlJEc1yu23bJ0e8JhGn61sSBXVoNDxY7FmqdZJ7JpN5pxBirRDCUKsQ1XiDalmNVGB5XrCziOg6IcQJhYT6EzjPS8/JSsQEQCcalgAEVsOaFgMDgfIExsp7xSHAG2+80S+sLrNt+znvS3E/IrqNi516f8oNhK95zrbtGfVqb28FJxcdCxKVa0drbKpMgxDiOsuyFvlDaF4YkTf/5vIdkcs0cBFTwzBW8Qo+27b/TW9fzcU4PVjcz0wm834vLPgnLiVBRI5t26cjPFivn5b66jcEVn3ZC70FgdgIqJWDeu5VreteWZbFOUVqDFwK4GQlrGIbGBqqioC38o5LG0wTQnzWsiyuQ1XMz+Nw2+bNm28RQvy7v9BoNpu9QwhxvOu6R+Xz+RXe+RN6enq+44nGYh0sLc+LUqnU7JUrVz7D52az2cOEEPd7FeOrzsGSUh7nOM69+uCnTZvWPHny5PuIqKPQ7369j1VBwkUgEIEABFYEWDgVBBqFwFh4r9hrpRLYPWHFIUEcCSLgeXwe8DyHvNqAY7iciM5b5fCWOdttlZPL5XJSShZIb7CHiIgGvLpWU72hqUKjvIpwCedaSSlfEkJwwvkkIjqc0+mIaLdqPFjZbNYUQiwjog2Ftn7iuu4N+Xx+vcKqFVB90h+aTBB6dKUBCUBgNaBRMSQQqEQgyHtV6ZqRvK+JKw7psdcqsJDlSO6Ba+MhUGKzZ66w/g4iuru3t/f0tWvXbtHuxsKJc5x42ePentC6T0qZF0L8NxFdoyq5d3Z2smfrbCL6iifY/iaEuKCwkXRz4Vremmeo6nvYHCxuc8uWLVdLKbn6fJPruvOVJ437aJrmewvC6iHDMO63LOuMeCihFRCoTAACqzIjnAECDUVAVW0frbpXPnE1AyHB+ptOM2fO3LWpqelWIQSH2p50XfcYVRA06aPJZrO8dc6dUsr5qsZW0vuM/jUGAQisxrAjRgECoQmo8GDhb142H/q6ak7Ucq7guaoGYIKu6ezsTPX09JwipTzCdd1TVq1axSG5RB9eIVTOwdqlpaUls3Tp0tcS3WF0rqEIQGA1lDkxGBCoTECVBai1wPKtFmTPFcKClc2DM2IgMGfOnAMGBwcXEtFMItpfSnmK4zi8MhUHCIwaAQisUUONG4FAMgio2lf+Sulx9o4LiF522WWqSS7BwFuh4ACBUSGglYRIFW54aTqd/pa+Nc+odAI3GfcEILDG/RQAgPFEYLTyr/TQoG3b+48nxhgrCIAACDABCCzMAxAYRwT8+Ve1qHv16quv6t6r/ZHUPo4mGIYKAiAwRAACC5MBBMYRAVWeYcGCBXTggQfWZOSa9wqhwZoQRqMgAAL1QAACqx6shD6CQAwERiM86Mu9gvcqBruhCRAAgfokAIFVn3ZDr0EgMgHTNKcXKnI/yJ4r9mDV4oD3qhZU0SYIgEA9EoDAqkeroc8gUAUB0zR5M+HbDjnkEOL9B2tx8MpB9mIREcoy1AIw2gQBEKgbAhBYdWMqdBQERkag1gVGtfDgc1g5ODJb4WoQAIH6JwCBVf82xAhAIBSBWgusdevW0V133cV9WWvb9oxQncJJIAACINCgBCCwGtSwGBYI+AmYpsmVrE/i8CCHCeM+kH8VN1G0BwIgUM8EILDq2XroOwhEIKC2yNFLNMRZB0vb1Bn5VxHsglNBAAQakwAEVmPaFaMCge0IBAmsODFBYMVJE22BAAjUOwEIrHq3IPoPAiEJqCKjl1xyCU2aNCnkVeFP01YQov5VeGw4EwRAoEEJQGA1qGExLBDwE6j1Js9f+tKXire0bRvPFUw/EACBcU8AD8JxPwUAYLwQgMAaL5bGOEEABJJAAAIrCVZAH0BgFAhAYI0CZNwCBEAABDwCEFiYCiAwTghAYI0TQ2OYIAACiSAAgZUIM6ATIFB7AhBYtWeMO4AACICAIgCBhbkAAuOEQJDAirMOFpLcx8lEwjBBAARCEYDACoUJJ4FA/ROAB6v+bYgRgAAI1A8BCKz6sRV6CgIjIgCBNSJ8uBgEQAAEIhGAwIqECyeDQP0SgMCqX9uh5yAAAvVHAAKr/myGHoNAVQQgsKrChotAAARAoCoCEFhVYcNFIFB/BCCw6s9m6DEIgED9EoDAql/boecgEIkABFYkXDgZBEAABEZEAAJrRPhwMQjUD4FyAmvdunX09NNPFwfz8ssv0yuvvFL8wwdvDK02h951111p6tSp9O53v3u7DaNRpqF+5gJ6CgIgUHsCEFi1Z4w7gEAiCOgC66mnnqInn3ySHn300SEhFbWTBx54IPGfQw45pCi2ILCiEsT5IAACjUwAAquRrYuxgYBGQAksFkUssPSDRRJ7pvhgL5XutdK9WSzK+Fr9Nb5Gb9O2bTxXMPNAAATGPQE8CMf9FACA8UJACSw1XiWq+O9qDhZa7AFj0aXCiV47+9u2/Vw1beIaEAABEGgUAhBYjWJJjAMEShAwTXM6ET2oCyvTNLfLoaoWIIsr27b9Qutk27Zvr7ZNXAcCIAAC9U4AAqveLYj+g0AZAgUhdSkRXcKncBgvl8sV/67FwR6tO++8U/dmXVYQXnx/HCAAAiAw7ghAYI07k2PA44WAaZrstWLvVVFULViwoOTQ2QvFKwlfffXVYasI1epB/ptzs3bZZZfiCsJyIu2uu+4qtuUdlxHR7QgZjpdZh3GCAAgoAhBYmAsg0IAEdHHFwqqUILIsq6qVhCy4Dj744KJHLOjwtbuWiDhkiLysBpxrGBIIgEAwAQgszAwQaDACSlyxCDrxxBMDxRULIM6bUocSTPx/VePqssvY+UR0ySWXFMN+XB+La2Vp3qliHlcpoeULGSJc2GDzDMMBARAoTwACCzMksQR0L4zWSfaCsEeEv7Dr1iPi5UZ9phA+2y+EAUJ7gPScK/ZccekFId7+mLNI4hCeKtPAAokT3tVKQinl0PmqrtUNN9ww1EV+n8OIfHC+ld4O349DiP773XTTTSovK5TIMk2TmdzmsanEp9Hnw3O2be8fYo7gFBAAgYQRgMBKmEHQnbcJ+MsK+NistW17Rj3yMk3zJE9AROk+5zGdXO4CfbXgCSecMCSa1DUshm688cbif/3CKqjdIIHlP4+9WewJYw9XKY+Zz1tWcXWhaZosrphRlKNh5wPqikWZBjgXBJJDAAIrObZAT3wEgrZ24S9yL3RVt7/slWfOnxsVJGhYwLDHiY9yX7Se1+dZPo+9USyw9EMXV5US3tV1YQQWn6sS5FlolQoZ+kRW2TpZyu6l+FzzwAeHhvbqP/roq6f+kf9f9/Ph1KsOoAPe3zo0tvOP+G1Fu+OhAQIgkFwCEFjJtc2471mpvfPUF3+9A9JDbzyWUoImynhZ4HDOVClxxeHAUonpfp5hBVaQyArK/WJh7CtIWtaEpfjoAosbUEKk3udDqXHBg1XvlkX/xysBCKzxavk6GDcE1jYjRRFYLK5UaQUlfFSyehRxVU7wlZs6ylPFfWAPlL8vHKIMK7LCCCxJRIs9T08dTOmyXWSBxeNRD2V4sOrdouj/eCcAgTXeZ0CCx19JYPm/gBM8lGFdq+SpCuvZUo2qulNBAooFDYcHw4YF9Y5G8WCp61RVdw5tBnnTlAALCmOqNirxKeXp8b9eL/NBCSl4sOrFYugnCIQjAIEVjhPOGgMCEFjDPVhBglLLSSP/+yp/K0johDFnNQJLec3UCkN/sj33V3mx/N42CKy3c8uYBTxYYWYpzgGB5BKAwEqubcZ9zyCwKgss5REK8l6pnKdyhUbLTbJqBRa3qZLqg8RdOY8bXwsP1jarQGCN+0cgANQ5gXEpsOZc89IBKeHyNiL9YsCd8cCFez1f53Yc6n7Hkg2fJBLLSMjfTXyzyey67J1b6nVsQQKL6zB9+ctfLg6JPTZ63SZ+rR7+X6r/pepOlRuvCgEqEaXGr4SXPzQYhU+p/uh1rsq1p/qmiz8+n4uV8nvctzPPPHNY3axy9lX90UNpfP7i+U8U50Mxh0mr41Uv86FU/8eDwJo7d+5eAwMDjxDR8xMmTGhftmxZT5KfV6Zp8pLedillxnGcR5PcV/Rt7AkkUmDNW/JCThDdJ4l+vnzRHrOCMM1b8sJqQfQxSXTM8kV7WFFQegJrFRH10qBx+LILdn8pyvXevWeGvObzyxbtcXPIc0d82twlGz4hSDwgiB7rf8eWduuL79464kbHqAF4sMp7sFR4MMhLVK33SpVcYA+UKiLKQkhtFB1lKpTzYqn+BYUJ4cEaGw+WaZpHEdGPAmz8BhH9VghxoWVZ/MOUc/FjORpRYHV0dKT7+vq6iegTPkguEW0goq6BgYHLVq9e/XosENFIYgmMS4FVyhphRdu8JS9cJog+orWzCxEdREQvE9Gv9fallN9cfv6e+bhnQBgRGvc9R7s9CKzyAquUl4qvqia859vaZjtzl9t6J2hu6Plh/jClChMGFUSFwBpbgSWlfEwI8ZiyqZRydyHE4UTULIS42LKsq+MSWQ0usD5ERCy03vRYpojo40Q0lYgeamlpmb906dLXRvu5ivuNHgEILI11WIHlN89YiJ2xuOfoTcttd4LACiew/PlXKrm93Eo9vy39hUi5VhZ7rVgk8R8Wc8qjFSWnKyhMyPcu10cIrLEVWER0kW3bV+pzxDTN93piIe267uH5fP53cTwPGlxg7dPU1HToihUr/q5YdXZ2Tujp6fkfIjpeSnms4zhBHsM40KKNBBBoGIGlBEfhe/kXRPI2InEVEe1DRANE9LA7MPDpFRfuU5zoR179t/cMGqmHpaSXmuTgdFekLpeCPu+zx5thw49hxM6RX3vxnYOu+02SYi4RpYmohyTd0d874QLrsl03q3vnLnm5rWmHvosEEW+LsivniRW6/LgUYsHyhVN+ofpORJP1/kqiNRxODeqLEo5E8jQicSQRzSmkrEwsetykvHDZoj2+Q0IMuf2nX/psS3rixGuFENyHNJF8jYT4b0lyFyHFCWG5jHR+Q2CVF1ilvEDlvEOlbKJCduVEmV7jyl/MtFS7Srj5c8HiElh6HSx/HSnuk15XKqn/V3W8xroOlhYi3E5geT94vkZEXyGio23b/rFnc5HL5WZIKa8homnea+sMwzi9u7t7W3Kcd8yePXvPVCrFezXx86eZiH4jhLheSsnP6qEcrFL90EJvw4RLZ2dnavPmzccJIbjC7oGe2QP7MGvWrJ2ampr4vP/wnq8vSym/0dbWdn1XV9dbPiF0tjfeXaWULwkh+Jl4qJRyVrkcrFL9VG2bpnkhEV2hC9lSuV3ZbPZgIQRHQLpt2x7aniGIJRFdTkTn8n30fLaAMXPI977BwcHFq1at4pAljhoRaESBxahYLTwhtoXs/h8R7UuC7P4dtsznnCS/wOo3jPcJQQcJKU4lkgcKKW4lQb8fHBhYqkRZOf6VBFbHVS/tToabJ0HvJyF/TpJ+JUlkBNE/8Q4om3t7j1p76f69LGzaWlr4wWVKoj8Kknki8QEiOrRQT7FPkOzse2viz5t32HqckOJDUshTiMRTUsj/FmQ8s2zhlGVlBNanCguTOB+LxdxvSchWkoLDmoPDBJOUouPaF+8rnMP5GBs55CmJmgTRwURyIpEYgMAa2aexkocmbB0sf4K76lWp10v1ulyo0X9NKY9UVIFVSnhxO5X4oA7WyOZfqatDCiwWHUfatr2M28nlcsdJKe8gohcLoa/vSyl3FUIc54mcebZt/5zPa29vn+K6rl3I8eLn2bqCB+dPRLRHYeP26Z7Y+pkSBREFFgu8xVJKFhfPSimX849Hrw8TpZTHOI7D96X58+fv3Nvbu9TLjVohhPi5lPII3l2KiL6XTqdP6+rq6uPvD9M0eYfzL7DwI6KfEFETEWWIaKeCiHmjWoHV2dm5Q09Pzw+JKCulnOs4zmpPvAYmz4IjKjUAACAASURBVAcJLI/lGtr2/aGz/KTXz3WKpW/MzOFhb/wmL/Z1XXd2Pp9vmEVetflkVN9qIwqsQSHlZx44f8/7GcsRV/59H9lk/K8kmiQNOXvFeXv+2i+w7l+8NwsxqkmI8G3B0iGJzl++aI/r+F7bxNTEZUTiMCnk8csX7rn0iGtemiXJvZ8E/W5zb+8MFl1ev74iiK4hEsuXLZrCwof7GrgQoIzAmlkUmW9OOE55zOYteXGxIHklkbhz2aIpny62e+2G+UKKuyU/rAYGZiuB2fG1lz5Igy4vJtgZAqv6D1wYARFWYJVKFC+XQB7U8yger3LCKKjtUon45RL0IbC2kRztVYTlBJYWIuQ8rBmWZT1tmiYX7uLFQk+1tLTMUflEmUzm44ZhcO7Rqo0bN56wfv36ftM0OW/rfCHEFa2trZd1dXUN+gTaL6sRWJoAeUzPacpkMtO8PjyRTqfndXV19ZqmeRMRncqeecuy7uT7ayE7Flo527YfNk2Tk9P5WfdEf3//vDVr1hS/HzKZzP6pVMqRUr4zpMAKysFiEbR3IbJyoW3b16pctigerIgsO4iIvwtvsG37HOXUzeVyF0kpL5NSLnAch7ngqAGBhhNYQSsP/cJpNAXWvKs3/JMwxEPFMNtg6pP6isWOa17oJCF/QMK4fdnCKadpYc7f6gKLxdjO73jHXka/8eaPL5j8QpUCa7sVl0Fi7IhrXvjPYrhUisXLzp/Cbv+ho1oBWu28RYhwG7lKgqOUIIvKvVThT70dPXE9SvtBKx2rHRc8WFHIhz9XCawySe5cUuMzlmXdw616oS7+kj7JcZzvqztNmzatefLkyewF/1fXdQ9taWl5zVtV9y4lztS5QTlYUTxYpmly2PJLruselc/nV2ijZS8U9ynDOWOpVOo1KeVP2Svf0tKS0ZPLTdNkL9pKIvpaYcPyS0uNyxtzxTINZVYRFrsnhPirlPL/s22bvVDFI6zA0tqeKqX8pOM4T4Vkeb0msFhY7vDWW29NMgxjc9JLY4Sfwck7EwJLDk6vpQdLE03PcShPnwKGK97NYT5J4qecP+XlX63yVig+J0jeLQy3a+m5ez2u50jVUmCVE1FJEFiogyWH6kYFeap0PlEfNyywdtlll+3qUvnrXqm6XFHb1+uWlfJgoQ7W2/YdQw9WkGn/7CVlP+4TBez54R9iQ1/03vsLOD2DPT3Nzc1/L1XraoQCa4Npmhxum1Ep8V7zdP1fIfeK88D0g/O2zi8Iwgc4z6lcraswdbDK5GBxOPNDUsrbiWgvDhioEGpYgVVuUUDQe1o4kRcp/FRK+T1OS3Ecp/hDHUdtCUBg1VhgdSx54Qwi+nY5M6oEdT4nIMmdvbqvSSmW9Gyd8vW1lwpO2q8mRBjKg5V0gcVjr6YEQW0/RtFar9Zz4/dUxRUijJKzFXWFIkKEledGUvYiDPIczZs3b7f+/n7O3eEFQ7Nt2/4tj6iSl8Yb9eu1FFjsffE8Y9ut1vNTL1PjSz/17hoLrOK9MpnMbMMwOBfsftu2OTVD1kpg8f0Cktz55T8JIb5oWRaHeGOra1Z5to+vMxItsDiBb9nCKTP93hvaltfE7tVDVD5QuUTzMQ0RfvXFucKV9xIJW+VPhZ1ic5ds2NcgOoZIfIkfcIUE0huXn78n/xsCy6vkHpZlks6LS2AhyX2bVUsJlCTZvFxfkiywuN/ZbPbTQgj2utxq2/bpKo8nrPcoqtclQogwtAcrl8t9VErpCCHusiyLf/SWPGrowVICax/DMLh6/V+0vLNQSe5RWfoGyR60vVzXnS+EWEyclyzliSgVUbsnRSIFllaKYDOJpk8uWzh52FLSjms37klygFd27JQS8pP3L9zzD0kVWHO/uuHDwhWrBMlN/hwsv1mLVdgFHUSDZC9fvOcf1fuqDZK0gctKcEiziiT3UB6sjiUbvkkkvliocr9o2aI9vqr3MQkhQu4PPFjbrFIqOT2KR4rb0TdgDtrTUM0Bdb8om0eX8njFVaYBAiu+L4cQwuYDenK3l/90tj8Hy98jzdu1txDiMMuy/jb0bAvYKidEP4Y8VmFzsIQQvYViqfyd8Td/Dpa/v1oO1nZ1qkYYIlQCixPw2XP0y3Q6PZ/LQ4T1YGUymR0Nw+B8sQPC5LPxgoNUKrVnX1/fgypZnzuh5Z0Vw6LxzSK0pBNIpMDKfevJic1vtDokiFdcfHvZwikLhrxY27xXHEP/PEn6Sf+OW7JceiFGgfVxaYhjl583RU+YLDtryt27OJa3WpeSpKwQ9NUHzptyvhpLxzX/OJDE4LWGMXjF0vP2fuyIJRuukiQWk6Rbli2a8nl13vxrXzjYldLhkgwT30rN4P0FtdyuYV6+cnWw/Kv/gs6df80L011BvAT7eX0bIawijO/BEZcHq5TAUuLFX3uq3Aj0QqN6xfaRFhot1cdym1RX4jNsL8JC/ZJSdaR4vKiDFX7elltFmM1mjxVC/IDzlNTKQC2v6a+u687Rlvuzp4RDXzu1trZ+m1cMmqZ5FhF9g2tVWZbFNaCKYSmtzMPQKkJvBSALkF97KwCL9alM0/xYodYWl2HYogp4llpFqJ3LIuaoZ555ZmC33Xa7VQjx71LKsx3H+Zbqg1dT6oJUKvX1lStXPpPNZv+lIAQ5QvIn3+rIqKsIAwuNbt68+etCiDM5d822bfYkMYeFUsolhTI6Z9u2fb1nNb0ExT1KCEVhmcvlbpZSflZfOcltqzClEOJ7lTx64WcQzvQTSKTA4k56X+j8YdqHSG4gElw5mPdy4tof+xUFQMqYt+zc3Ys5AXEIrCGBQ/RXIrHeMAYuZ+FTadpUrIO1rcRBcSxS0v8ZQi6TZLyPpJxNgqQgceIDi6Ys1+plfYDrYBGJnwiidxK5M4jEjlLQl5cv3KOYz9V+3YZ3NQ2Kn5Kkd5KQv5JScKHRS0YqsLzw6zYBS7RpeB0segfX0kKZhkozovz7lQRE2DINpbxA5UoglOuZ7skKOi/qVjncRqk8sXL1tCrxwSrCkc2/UleXE1he/SZ+hh0ipexwHIf3JOSVegsLtZe46jvvq3eHlPIvXg2qYbWltHpMh/lqN/HWMXw8rsJl3r24HiDXnSrWedK26+ECyX/RKqSXq4M1YBhGR3d3N7dRLLNgGAb/cObvkEek5NQN+ueAul16m/46WCwMm6ss08DdONi75+8GBwfblSjVSl7sWKhTxbWxXiWiDxcKgr6/UEDUIKJifhg3UIbldjXFtNISB3C7Qgi22we5BhcXsTYMw+zu7v5VbWYUWk2swGLTFKufD8qLuVyJVrmci192pVLi8vvPnfIPZcI4BFZR4KTcu4noUyRpi2uIo1YsnDK0lLbUdKkksIbGMryS+1aS9Asp6AvLF+3BK1uKR+c3np/U25e6UZDIFdKMeI9DruT+tJDi0gcW7X6vno/WsWTDqUT0VSKxMy8zXrZoj7kjFliqRtcOLZeTlKdua3tbJXeSxYJ8B0FgjezBUUlAhBVY3AvVlr/EQtQwoRpRnJs9KwHIbVczplLXQGCNbP5VI7D4mlwul5NSck2lB9kr5FU+91dy5++Uv7KnqrW19U5V74qv9zxF7KU5VlVyL1V9PKBS+VNSyiuFEPxd8EF9C5qASu78zFw5MDBw1urVq/+qj7dEVXNrYGDgHP1crz7WF6SUC4UQu2uV3HeRUn4xpMDyb/bMXeGCrHcHbfZsmubMQl4Ue9ZYAPIYHirU3Pp24f43Fx7LawMquQ9jGVQVX+N+NRdVFaL4XcGV3B82DONcf7X92sys8dtqogXW+DVLAkeuFhZI+ogg48gHzt+9WIG4lgfqYG2jWy7nTHmI/PsDVhMm9NtypLlupbxUKhxZKperkgCFwKrlpw5t1yuBTCajkuef8UK2LKRwjCEBCKwxhJ/EWxcrzO8w8X+ES12qGj7384glL86TJO8s7Gf4QqVk/bjGFSSwxkMdrG9+85vDEKq6U/7X+aRCYcTin4MPPphOOOHtXFX2RN10003FBPYzzzyzuHFz1KPcfSu19eijjxaT8Pnw91v1mRPq+Y//KHVf9fqwHCwpafH8bVveFffyk2/XkeLX6uH/pfo/2nWwKtkU7yeDAIf9hBAXDgwMnKclruthzWtVblcyejx+ewGBNX5tHzjybSs4OU9BTC2ktq0nkj/T9kMkQfS5BxbtwcXqan6MZw+WEgalBKV6/8knnywKKT70QqH8vhI57Cm6+OKLiwVE9XYr/V8JGr1AaNjrlfeKRR9vIK2ue/nll+nyy3nbuO37q/pT6r5BAovbQZmGmn8UcYMEEchms3OEELzVz6AQ4gEvR03tqfiEl1fFoUgcY0wAAmuMDZDE22vFTnnH+cmFfbO4uOnjwpBnP3DenrzdxKgc41VgRfFgsSHYU8Riyu8RYu8Vv8chOb+HK4wBq/VgseDjeyphp99Lea/Yo8aetaAjigcLAiuMJXFOoxGYNWvWvk1NTZdreVW8X+L3gnK7Gm3s9TQeCKx6stY462slgVXvOEolcSuB5ffohBkve6pY2PDB17PHSIUK/QJMta/a9f/fL3Qqnc/vq/IL3AfOC+Otd9Tx6quvFlcVhj2U50ydX8mDFbbdpJ5XKrfMtm08p5NqNPQLBMoQwAcX0yOxBMa7wGLDcGjtrLO4hFC4g4UNe4aUyOLrWdiosFw2m+XVYEONlQr58Qm6wPKfpxrQX3ccp5gPxofK+9Lf/8///M+iZyvswUJTv15xKFUHK2y7ST2vmEPGwtjrIHKwkmop9AsEwhGAwArHCWeNAYEggaUXxKzXX/ZqXCo/SaFVq+f0ECGP18uxes627f1LmcE0Ta4NxzVu9gtKHteTzsuF5/T2o4QIVVhQF1d6WyqMya9Vsptpms/yOHRvnC74dIH1zO+20H9f8EzxVpXaHYMpHOqWaj4c88V9aNrMtz1+EFih8OEkEEgsAQisxJoGHVNfPCVI3G7b9sn1SMk0TRZCXBQwysF1cGaUu6AgrC7l3HE+R3mq2AOkDvZkqXAhe7hYiH3kIx8Zet8fAlQeo+uv31ZYOihEyEn2d999d3G1Ird5/PHHD61YVOezuONzvGOGbdtrK4zjNiI6KQqcgiBr2PlQr8Ixov1wOgg0HAEIrIYzaeMMyDTNoC/a5wpfvuzNKSs2kkzB8zaxEAorIkKLB11k+T1AzEQv38D/Z1HEnrSgMg7lPFh6Ar1qRw9NKv58ngpPcmH3QgiRRWDZw+PDtmevHP8pdzT6fKgorCvxxPsgAAJjQwACa2y4464gUDMCSmSxePrCF74wlI+lix72Kv3yl78sCi4lkFhkTZ06tXg+/7niCt4yjuiiiy4qnqfypzjXSh18HnvBgupZ8TWcd+XdA0KhZhZHwyAAAkkkAIGVRKugTyAwQgIqj4mb4bAdl2nwHyx8WGg9/fTTkZLPlSArJaz4fRZjLK68A+JqhPbE5SAAAvVHAAKr/myGHoNAKAJ6iJVzslhkqdWFQWKLRRGLLRZe6o86X3m1uOxCuXa4Xd9qQYirUNbCSSAAAo1GAAKr0SyK8YCARkDPyeIQIHuzSomskYJjUcbJ7FophlA5VyO9L64HARAAgSQSgMBKolXQJxCIkYBpmpxMz0n1xYRx9kBlMplYhdYPf/jDYrhROyquFoxxiGgKBEAABBJHAAIrcSZBh0AgfgLeyjyuLzV0cNiQk9p33XXXYsX1SnsT+t/nJHkOKfqEFbe/v23bvLoPBwiAAAiMWwIQWOPW9Bj4eCOg6opxqNBfUV2tIGTBxYeee6XysbiOFh9Booq9YkpooW7TeJtZGC8IgEAQAQgszAsQGCcElMD6xje+URRYLJSqWUGocLGoYs8XryZkQXb22WcX34LAGicTCsMEARAoSwACCxMEBMYJAV1g6Xv8sWeKBdczzzxT3ByaQ4GqPpaq0M5CikOJfB17uw444ICh/6vQ4TnnnAOBNU7mEoYJAiBQmQAEVmVGOAMEGoKALrBqMSB4sGpBFW2CAAjUKwEIrHq1HPoNAhEJKIH19a9/vXilf29Bf3NR34cHK6JBcDoIgEBDE4DAamjzYnAg8DYBeLAwG0AABEBg9AhAYI0ea9wJBMaUgN+DFXdn4MGKmyjaAwEQqGcCEFj1bD30HQQiEIDAigALp4IACIDACAlAYI0QIC4HgXohAIFVL5ZCP0EABBqBAARWI1gRYwCBEAQgsEJAwikgAAIgEBMBCKyYQKIZEEg6ASWwrrvuupp09Stf+UqxXRQarQleNAoCIFBnBCCw6sxg6C4IVEtA92DphUaj7kFY6nwIrGotg+tAAAQakQAEViNaFWMCgQAC8GBhWoAACIDA6BGAwBo91rgTCIwpAb/AilpI1N95//XwYI2peXFzEACBhBGAwEqYQdAdEKgVAdM0nyWi/RYvXlzcpDmu0KBq55prrlF7GO5v2/ZztRoH2gUBEACBeiAAgVUPVkIfQSAGArrAmjRpUgwtDm/i6quvhsCKnSoaBAEQqFcCEFj1ajn0GwQiEjBN80Eimn766afT1KlTt9uL0B/yi/p/eLAiGgSngwAINDQBCKyGNi8GBwJvE1AC64wzzigKrLiPm2++mZ5++mludoZt22vjbh/tgQAIgEA9EYDAqidroa8gMAICpmneRkQnHXfccXTQQQeNoKXgS++55x761a9+xW+ebNv27bHfAA2CAAiAQB0RgMCqI2OhqyAwEgK1FlgsrlhkFcKQa23bnjGSvuJaEAABEKh3AhBY9W5B9B8EQhIwTfMkIrqNvVfsxarFce6556pmsZKwFoDRJgiAQN0QgMCqG1OhoyAwMgKjIbCQ6D4yG+FqEACBxiEAgdU4tsRIQKAsAdM0pxPRg5zgftppp9WE1qpVq4j/FOpt3W7b9sk1uQkaBQEQAIE6IACBVQdGQhdBIC4Cqpr7+eefT1wLK+49CV955RX6zne+g3pYcRkM7YAACNQtAQisujUdOg4C0QmoYqPswapFqQbu0b333qtWE15m2/al0XuJK0AABECg/glAYNW/DTECEAhNQK0knD17NmUymaIHSx1RC4uWOp9rYbEXyzuQ7B7aOjgRBECgkQhAYDWSNTEWEKhAQOVhHXDAAcQV3eMOEar28vk8rV69mnvDBUe5Lhb2JsTsBAEQGFcEILDGlbkxWBAgUmFCzsPiTZ9rdfCKwldffZWbR6iwVpDRLgiAQGIJQGAl1jToGAjUhoDaMqezs7MmFd1Vr3k1oefF4pcQKqyNOdEqCIBAQglAYCXUMOgWCNSKgGmanHh+CRccZZHFuVSlDhXyq/Z9LVQIkVUrg6JdEACBRBKAwEqkWdApEKgdAZWHxXdYtGhRTcOEfI+urq7iqkLDMP7muu5hyMeqnW3RMgiAQHIIQGAlxxboCQiMGgGVh1XrMKEa0JIlS4r5WBBZo2Zi3AgEQGCMCUBgjbEBcHsQGAsCKkzIqwlrVdXdPy4lsrzXeWXh7WMxdtwTBEAABEaDAATWaFDGPUAggQRG24vFCHyJ7yyweIUhSjgkcH6gSyAAAiMjAIE1Mn64GgTqloDuxfrc5z43auNYv359cXWhV8KB7ztMaJmmuR8R3VZ4nf/mP+UOFmdca6uuhZpni88EjPc527b3HzXj4EYgAAKxEYDAig0lGgKB+iPg92LVqvCov13es3DNmjXEVd81oVUUSrzCsSCaeGPqKMda27ZnRLkgKeeapnmSJygDu2TbNp7TSTEW+gECEQjggxsBFk4FgUYjMFZeLMXxmWeeKXqz+G//wV41zhFTB6945OOQm62h17a+/BI9diHrE6pbT4+qS/a+s66ltvd8cGhs687IFf8NgdVonzqMZ7wQgMAaL5bGOEGgBAHdizVt2rQx4cQCS//DFeYXLlw4rC9BAotPUEJkTDoe40114aiPCwIrRshoCgRGkQAE1ijCxq1AIIkElBeLRc2pp55KkyZNqtkehWFCkLyFDx+86lA/X71eSogkkW2UPkFgRaGFc0Eg+QQgsJJvI/QQBGpOQHmxZs2aRfxnLA/lqWKBpR+VPFh+gTKWY4hyb+WBg8CKQg3ngkDyCUBgJd9G6CEI1JyAt3LvQV7FNnPmzKLI4i102IOkjtH6v9+Dpe5fyYMFgVXzaYIbgAAIRCAAgRUBFk4FgUYmoEKFPEbOf+KQ4Vgc8GBto44k97GYfbgnCMRHAAIrPpZoCQTqnoA/H2ssRJbyVF1zzTXDeMKDVffTq+wA2tvbpxT2qlxT2CKzt7m5Obt8+fJNjTTiXC63QEr5dSI607bt/2qksWEswQQgsDAzQAAEhhFQ+VgqVDjaeCCwxsaDZZrmUUT0owr2vtu27RNqMSc8gWUT0RstLS1zli5d+lot7qPaNE3zQiK6gohellLOdBzn8VL3y2azewghOIT+3sKfqhiYpvl5IrpeSnmy4zh31XJsaDsZBCCwkmEH9AIEEkNAz8c65phjqFzpBrXKr1Tnq3lfF1j69fBg1XaKKIElpXxMCPFY0N2klOscx7mltj0ZndY1gcU3vMa27cVlBNanhRC844BRrcAa6ajmzp2718DAwCNE9PyECRPaly1b1jPSNnF9bQlAYNWWL1oHgbokoOdjnXfeeaOajwUP1ph7sC6ybfvKupy4ETrtCSzeOcAloqellDMcx3nB30RnZ+cOPT09y4noU57AuqdWXrxy3YfAimDchJwKgZUQQ6AbIJA0ArrIOvfcc0dNZC1evM2RcPXVVw9Dol4vVc4AqwhHNoO0EGEogeUJjzOI6Cwi2puIthLRrwzDOKO7u/sJvTezZs3aqampibdA+g8i2pXDgER03+Dg4OJVq1Zt4HPLCYj29vYPuK57nSdymonoj0KIsyzLWlXYWqm41NU0TQ67tRPRl4mI+3WQEGKxZVnXBpHxBNZXiMghomOklCc5jvN9/7mmaX6isIEAbx/weyKaSkR5XWCF5aB5zI62bfvHep+FEMdKKY8gIt6Pckci+hsRfdG27aUdHR2tfX193UTE/dCPh3VPVkhGKgx8qRDiWSnlVZ7t3hBC3NLa2npRV1fXW+omEcZWZF9uHMpO3HZnZ2dq8+bNxwkheE4c6L23zjCM0/1zJ8y4Rjbza3c1BFbt2KJlEKh7AqZp8qbLxb1oOFz44Q9/eKh8gyrbEPffSkhxkrteaBQCq7bTKYrA8r54/6cgOo4lokeklHcZhvFPLFKIaMAwDLO7u/tX3OP58+fv3Nvbu9QTCJxj9bD3b5OInnJdd3Y+n3++lMAyTfNjRMQeJP6+uoOIBvk7moimFETCZyzLukcTK8exR0pKucUwjM1EdJ1lWTeWEVjnSinPFEKw0PjNxo0bj1m/fn2/dr4wTZNDoicIIS6TUnLeVrcSWFE4lBFYLO5Y4LxMRD8jorYCIy5GNyClzGzatOk3u+2226eEEO8peNAu93LGuEjc85s2bXqI+xuBkRJYm6SUTUKI//XE7icL+2G+q8B2SFxHHBsLrLLjcBznUY+ryOVyi6WUPBYWeWzbiUIItt1EKeUxjuPwPGHRHMr2tf1kVN86BFb17HAlCIwLAronS4msWg4cHqxtdEe7TEMUgZXNZk0hxDLepNq27dOVdyKTycw1DOPHQojvWpbFXiT+kuwgovuJ6Abbts/xzuUv2YuklCxaFjiOc1OQwNJWFrakUqnZK1euLG5aOWfOnAMGBwfZe/VyS0tLhhPiPQ/W8VLK77W1tZ2ue2LKCKwr+AtdCJEhoqP9ye65XG6qlJKT2/9MRBw2ZaE4JLAiclBJ9X4P1nZ9zmazJwshbi2IrW/Ytn0u97+UAI3IqCiwhBBPCiHmdnd387iovb39Pa7r8jhflFLOdhznlYhjY4EVahzZbPZgIUS+oL0fa2lpma8WM2QymWmGYbCn7ol0Oj3vjTfe2MlbVVrR9rV8Ho2kbQiskdDDtSAwTggEiSx/4VE/imrf93uwVLvwYNV2slVKctcT3Nm78dZbb01iL5GebJ3JZPYxDIMTsf+QTqfns8jRhNv1msDiMNGwNoIERDabPVoIcS8RXetPQjdN82tE9DkhRNayrF+oECF7fTRvSUloukeJiP7hhQFv1O9jmiaHP6/zPHN/8oTBMA9WBA6lBFa7v8+aCBm6VymBFZGR8mANCwN3dHSkvTDkPk1NTYeuWLHi7xFtXAwRhhmHZ7cvua57VD6fX+HzFnKINuO67uFCiPeGtX1tPxnVtw6BVT07XAkC44qALrIOP/zwYrX3MHsLRg0hXnDBBUWunIOlt69eRw5WbaZdiDINw8oTcF5Vc3PzmVLKU4hoXy8BXHVuKD9I87BwiYOfsoeJiGx/QnmQgNBE0PWFL3AVYlL3ONILURY9QiMRWOl02vIS2fdWye5eaJM9LW38GhHt4xdY3JGwHMrlYIURJmVCqEq4hWEUWmBFHFtYgcUh1x8S0QwWUfl8/nelZnMU29fmEzHyViGwRs4QLYDAuCGgiyyuk8U5WXEXI0WIcNt0SnKIUMur+mhhe6XbpZT3NTc3/6Gvr2+KYRgcRntOT8AOSHLnIbJH6IsqUb2EwCqGnip8wEYssDyBxvlj31XJ7qZpTieilV5oc3GQVykKhxoKrCiMQgusiGMLJbCCPGVlBFbocSX1AQyBlVTLoF8gkFACnsji1U77tbW1DRx77LFN+++/f2y9VZ6qq67ivOO3D3iwYkMc2FDEHCxODOfk8bNt22bPSfEIUUqAc6/2cl13Pq/wI6JJUsoTHcf5UQmBdSkRcUJ0h0p8rvCFvF2YKoSHpCjQ9Hwr13WPMAzjG3peVpDAymazoTnUUGBFYRRaYEUcWyiBxQsVIniwQo+rtp+M6luHwKqeHa4EgXFLwPt1zysM92MIXIyUw4Y777xzcZWhOvyFRsP8PyhEyO0hB6u20y2iwLqjUIyURVIx/0n1TMvB+ovyYGUymY+nUqk9+/r6HlyzZg2vlCseutuQBQAABwFJREFUmofoAV6VV0JgsVeJ51nZQqBee4Ff8mEFlvflX1wxWEieX+Ct2Fu3cePGE3ilXgmBFZpDDQVWFEZRBFaUsYUVWGx3zp2rmINlGMZBYW1f209G9a1DYFXPDleCwLgn4PdmzZ49u4nDhiM54MHaRi/JIcJcLrdQSrmE6xhZlsXbzUhOit68efMtQgiudTWUg5XL5W6WUn5WCHGyZVl3amJsNocThRDf4xWHJVYRvst13dWFPfzSnETtOM6v1fW5XI6ToQ9ta2tb4iXTj1Rg8Zd/seZVoRzDgBBiRz0RO0hgReEQo8DaIIQwLcviMhS8AjAKo9ACK+LYQgusUqsItZIMv0yn00e98cYb7wxr+5E8b2p5LQRWLemibRAYBwS8rXXYy8A5K8W8LPZmVZubBYE1tgIrzFY52rL+3Yno51zPiIi4ltLORNRSqKTwS82DtX8qlXIKye0HFOpfrfb29PuglHIuEfWrmlllVskdK4Tgmlt8dEkp17PAYCcYCzm11H8kSe6q8KdWtX0mj0GVgOAbBwmsKBxGKrC8vnF+G/eNRedP2trarmdxmc1mwzIKLbAiji20wGJPYZk6WFxDraO7u3udxzzUuJL6mIXASqpl0C8QqDMCpmlyqIIrMxfDhpyXxYnwHDaMIrYgsMZWYFWYdkMrCefMmfO+wcFBrtV0CBfF5IRwIcSVUkp+bZIQ4jDLsrgiOc2ePXvPVCp1NVcrF0KwCONK7g8bhnGuqtwdoZL7RK9e041KYPA94hBY3pe62nfwK3p+WZDA4vPDchipwOJ7ebWi2AvIKzJXcy5bPp9nluzJ0qvdl2IUWmBFHFsUgRVUyZ2Lu64cGBg4a/Xq1X/V52CYcSX1UQmBlVTLoF8gUIcEPG8Wiyz2ZhWF1r777tv7kY98pIUFVxihBYE1NgKrDqcbugwCiSYAgZVo86BzIFC/BPT8LDUKFlkqGb6U2LrwQi7rQ3TllcP3G1avow5W/c4J9BwExhMBCKzxZG2MFQTGgIC3WkyFDoteLT5YbPGfAw44gHbaaSeaNGlSsbCoElJcpkEvNAqBNQbGwy1BAASqJgCBVTU6XAgCIBCFgCe0OHRYrKHlv5Y9Wpyv9eyznC8ND9ZoryKMYkucCwIgUJkABFZlRjgDBECgBgQ0wfUpT3ANE11RQ4Q16OKoNlkq9GnbNp7To2oJ3AwE4iGAD248HNEKCIDACAl4CfIssh5UHiw9RHjRRRcV71BKiIzw9mN+OQTWmJsAHQCBWAlAYMWKE42BAAiMlIBpmhwj3O+cc84ZtuowKAdr859/S3+4fmHxlvXq6TFNU3L/D/iPs2nyx2YP4UOIcKQzCdeDwNgSgMAaW/64OwiAgI+AaZpctJRrakU5brdt++QoFyTlXNM02WNXLNIadNSrcEwKX/QDBMaKAATWWJHHfUEABAIJaJXhOVy4XTK876LnCmLsOdu2Z9QrTq12WJCoXFvPY6tXm6DfIBAHAQisOCiiDRAAARAAARAAARDQCEBgYTqAAAiAAAiAAAiAQMwEILBiBormQAAEQAAEQAAEQAACC3MABEAABEAABEAABGImAIEVM1A0BwIgAAIgAAIgAAIQWJgDIAACIAACIAACIBAzAQismIGiORAAARAAARAAARCAwMIcAAEQAAEQAAEQAIGYCUBgxQwUzYEACIAACIAACIAABBbmAAiAAAiAAAiAAAjETAACK2agaA4EQAAEQAAEQAAEILAwB0AABEAABEAABEAgZgIQWDEDRXMgAAIgAAIgAAIgAIGFOQACIAACIAACIAACMROAwIoZKJoDARAAARAAARAAAQis/7/dOqQBAABgGObf9UwM1sBBczAfIECAAAECBAjMAgJrBjVHgAABAgQIEBBYPkCAAAECBAgQmAUE1gxqjgABAgQIECAgsHyAAAECBAgQIDALCKwZ1BwBAgQIECBAQGD5AAECBAgQIEBgFhBYM6g5AgQIECBAgIDA8gECBAgQIECAwCwgsGZQcwQIECBAgAABgeUDBAgQIECAAIFZQGDNoOYIECBAgAABAgLLBwgQIECAAAECs4DAmkHNESBAgAABAgQElg8QIECAAAECBGYBgTWDmiNAgAABAgQICCwfIECAAAECBAjMAgJrBjVHgAABAgQIEBBYPkCAAAECBAgQmAUE1gxqjgABAgQIECAgsHyAAAECBAgQIDALCKwZ1BwBAgQIECBAQGD5AAECBAgQIEBgFhBYM6g5AgQIECBAgIDA8gECBAgQIECAwCwgsGZQcwQIECBAgAABgeUDBAgQIECAAIFZQGDNoOYIECBAgAABAgLLBwgQIECAAAECs4DAmkHNESBAgAABAgQElg8QIECAAAECBGYBgTWDmiNAgAABAgQIBOn46dSZl24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png;base64,iVBORw0KGgoAAAANSUhEUgAAAlgAAAFfCAYAAACSi7L5AAAAAXNSR0IArs4c6QAAIABJREFUeF7svQuYHFWZ//+e6plkkOkBApFwFQjquj91XYOgIpqQpLt6kgzhMrDAusJfEFCiAkJCuN+Dooiwgru4gAoIgxJymarqJEtQUINGQVxvXBUNYMItE2Aylzr/fjt1hjOV6u6qnuqZ6p5vPU+eJN1Vp875vKerv/2+73mPIBwgAAIgAAIgAAIgAAKxEhCxtobGQAAEQAAEQAAEQAAECAILk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FuYACIAACIAACIAACMRMAAIrZqBoDgRAAARAAARAAAQgsDAHQAAEQAAEQAAEQCBmAhBYMQNFcyAAAiAAAiAAAiAAgYU5AAIgAAIgAAIgAAIxE4DAihkomgMBEAABEAABEAABCCzMARAAARAAARAAARCImQAEVsxA0RwIgAAIgAAIgAAIQGBhDoAACIAACIAACIBAzAQgsGIGiuZAAARAAARAAARAAAILcwAEQAAEQAAEQAAEYiYAgRUzUDQHAiAAAiAAAiAAAhBYmAMgAAIgAAIgAAIgEDMBCKyYgaI5EAABEAABEAABEIDAwhwAARAAARAAARAAgZgJQGDFDBTNgQAIgAAIgAAIgAAEVgPMgenTp7e2tLScSER7NzU13bJixYq/87Dmzp2718DAwCNE9C5vmBfZtn0l/7uzs3PC5s2b5wshPiKEuM2yrN/XG4qOjo50X19fNxF9wuv73bZtn1Bv46i3/nZ2du7Q09PDnM8iogOJaCIRDRLRc1LKfCqV+q/u7u7H6m1cen/b29s/4Lru17y5tSMRvSGlPMZxHDtp42qEz3KtmGYymWmGYfybEOKR1tbW5V1dXTxPcYDAqBBoeIEVIDICv4Sz2ezBQog8Ee3kFyOjYokqbzJt2rTmyZMn30VEx3hN/N4wjJnd3d0vlhNYpmleTUTne9f8g4hm27b92yq7MSaXJUVgBfTDz2NIfBiGcVM9ilk1oNmzZ++ZSqW6iOjjZYx+sm3bt4/JpIjhprlc7jgp5R2ecNRbPNq27R8H3WIsnzNxf5YDnoVRqJZkFKWROM41TZN/eFlE1EpErhDiy5Zl3RhH22gDBMIQgMDyKNWrwMpkMjsahrGSiD7lDWWj67qH5/P535UTWNls9g4hxH941/RLKTuS+Ou83CSuI4GlD2NQCHF1a2vrlV1dXX1hPqRJOccT8zcT0WfL9OlNIppj2/bapPQ7Sj+y2eweQogHiei92nWbhBBvuq57WqnPyFgKrLg/yw0ksDqI6H4iMtiWQohbLMs6I8p8wLkgMBICEFh1LrC4+6Zp8oPkNiLaUUp51aZNm5asX7++v5zA8lzn9xDRfoUwzw/S6fQZXV1db41kMtXiWtM02Tt3vNf2wxMmTGhftmxZD/8/wQJrKxH9QwghXdedKISYrB7ymqD9d8dx7q0Fs1q1mc1mDxRC/ISI9vDu8TMW6ZZlPc3/z+VyPM4PvPXWW4+uXbt2i94P0zQvJKIrvNf+0tTUdKgKZdeqv9W0m81mTSHEMiJq9r6UL7Esi/sty7U3lgKr3Ge5Gu7t7e0fcl33B0KItBqzlJK/K96pefWG5rjOpZwIrcYeEZkPpUDwdfPnz99569att0opjySiP7iue0w+n/9j3P1AeyBQigAEVgMIrFLGLSew6uUjUacCa5gQ7OzsTG3evPlUIcQ3tS+oZRs3bjyGhXC92CKXy31USukQURv3WUp5XFiRWM0X/VhwMU3zqIJI/JF379ellBnHcR6t1JexFFjl+hYX94AfM8PmeCU+tXi/EZ5vteCCNpNDAAILAis5szGgJ40gsHhYuVyuTUrJCdIf84Y55l9QUQ3vEx98eeh8m7i+6KP2Oer5EFjBxCCwos4knA8CRBBYFQRWwIPlooGBge81NTVd7iWW8wqjl4nojt7e3ks4NBLmYeT7wnlZSjnTcZzHuTvs8diyZcsxUsqvcMjF83q8QUQPG4Zxbnd39xP65C0lQiokuQeGbKoZr94Xz1tzXCE8dom3wozffkoIcbHruu8RQjA3PsoKDB8f/2e16FmYOHHiH/yrCFOp1BWDg4PsKeKcNF7d9rfCwoXr0+n0zUEh0FmzZu2bSqUuFELMI6IpnAxLRH8lohtLXePvTBh7hzknit1Haicew6xZs3ZqampaRET/RkT7emHMFwv5R3cPDAxctnr16tf5vBA5OUVb9vX1zfZ7f4QQe2uvBT1zh0SatjrxbC8HKsWr94jot0KIr0ZdBcar63p6eo4lIh6jWu3I7f2C8+Asy+Jcq2LoL0A8+vtadr7G4cHyfY7ZBmc0NTXx54hzJXf1WNw3ODi4eNWqVRtUB4PE68DAwCFhuYf5Igwzf33tiFwuN0NKuZiIPsrpC4VFNRxW/I0Q4gKdvbourP1DLCop2mrr1q3v8y1cGppr1bL2+qrGdg0RTSuEvnme8nPmG0KIDVLKH3rnJTYUHsbmOGfkBCCwogssDpEc5D3w/Ba4PZ1On8bJy76H3lDiuSegeJn7UiLKeA2sSafT81gAcN5Ab28vr9KaVcK8/JA637ZtFhHqyyEwTykmgRVqvN64+Avt20R0si/niN9m4fIKEe1WQ4H1HBFx3gh/GfmP727cuPEMPSSXzWaPFUL8j/fwD8L9a9d15+fz+efLfdTCfPmYpsmeq+Va3260bfuLqt2odg+4Z2g78T3b29sPcV2Xc404r2a7Qwjx18HBwaPy+fz60RBYM2fO3L25ufk+reTGdn2SUt6zdevWU/z5XUH991Y78udCLf7wn+ZKKW9va2s7kz93CRRYvyyElHeWUr47YHwPtbS0zF+6dOlr/F7SBJYnbEs9B9Sz4KZ0On2uWugRxf5tbW3C98PKjyiqwArNmnPlTdNcSERc7oaFlf/YSESci8gHBFa5B+c4eA8CyzNyqVWEJX4t8bL7l6SUKV8CMyf25mzbfjigvaGl6/5kYSnlAsdxbvIeTN8p1BM6Sc09KeVrhmFsllKyaOBfgXxs8Vb98S9wfsDWUmDxLSqOl0/KZrMnFzwWt2riqtR1fHpZj0Amk3m/YRjvL3gHF2glAf4spVxiGEZPX1/fgzvuuGNfwIO21D2H5dMECJ7A66SUS9va2o4rt+IvYI5w2YtVRFTMr5JS7l5IDj9c5V8JIZ4cHBzM5vP5Z/n9auxe7bzk+2Uymf1TqZSjfXmz2NgohGAGu2tfHOubm5vNN998U06YMIG9EVyagWtfqeP6glZ7VEq5adOmTQ9NnjyZvYDD8pcMw+Bf9LxcnhON2ZvEB3t8L2bBLYR42LKsv5umeVNhYcDnvfffEEJ8X0q5zvPesEgqrgQrzMVhicxBz2jPE8LlFMwKnyNeWfZVy7IW5XK5vbx+HqyNkVdEspfiKTXGUjlzNfBgcddL2YVfP8lxnO97n//tvNGDg4MiBHf2uoQ6wvyI8Bpi785iKSV7qpXN2J4vu67bxqLRO4/HcIrjOLw4h0VLaPtv3Ljx2t122+1TQoj3FO7B91E/qHjRyP3KVrvtttu/hvRghWadzWZneIsguPRDuev4PQisULOrcU+CwPJsG0Fg/YUXsKmaUblc7kQpJT8kiquONLHEXir2WMz0bnGnbduf5lOy2ezRQgh+GPADaMi75avbwm3d1NbWdg5/uc+cOXPX5uZmbk/l8Ny3cePGE/iBX2OBFWq8AQ9gDnse6TjOT3n82Wz2MCEEL5lWD8NQOUhRcrBYuAgh5nZ3d/+Z71nKNv7aYVLKl9ip4zjOr/lhn8vlPi2lZKHINh0SzaUeAyFCFvqlPxdCHGFZFv/SLR7V2H2vvfZq8YnLUHby7qfXQNsihPi0ZVnsUWVmn5JSPuDVg/N/kesJ4Hz6sByscvlL5XKwAvhdZtv2pXwDTyzpn6OHXNedk8/nOdQXeGQymbmGYbDAYvtx/aPLWltbr+Iik56nkMeqPFvDasCNZQ6Wb65zePYE27a5kC6L4o8bhsH/Ltbp00sOlGMbV+5bWIGVy+WmSin5h98+nnGc3t7eY9jryLbcsmULr+pTxYB/2dLSknFdd9A3l0PZv1KSe8AzvVSIMCxrFoIsarmoMx9bhRCftSyLf+DK9vb290gpV2g/XCCwGlc7hRoZBFZ0gTWsUGmFMBz/2v+GJ7z+IKWcns/n/5HL5W6WUp7u3TqfTqfne2EKrhzNeVd8PC+EmKGWwHtfjOzZYjHHxzP8C9VxnBdqLLBCjddbKs5em128/l1j2zbnXxSPsA9o/6yNIrA4d0iv5J7JZPYxDIMr2auHfdH7EVBuYFhfs9nsJCEEj+XD3pfZIsuyri31iYoosLiZ37uuO1d5sEzTjGz3iRMnbilXxb7UvPSPjYiGhDp3zBOfHKrj0h8s8r/nOM5nvPlXE4EVUMvtZwMDA8evXr2ac+Fozpw5uxQ8Te/gfxfyj/osy9pUrmyCry7Un6SUM/hzouwXIGiLHuSAMY7qKsJq53qSBJZpmvozarsfJ6ZpTicirtvH9nzVdV3O2/ujr5ZfKPvHKLBClX/xaqQ9TEQHeHNp2GfHmz96NAECK5QMadyTILA820bwYIUSHNxsNpv9FyHEGs9rUyzAKKXkhN2hL2+fx0vPyyqGw4QQem0qPXwx9PBPgsDyanGpon7bFS4dC4FVRmQMq3XESfAc6lIfcynlDkIITozmEAQfZbfgqTQ2Tl7v6emZU0gk53wv5cGz0+k0Cxby5eOFsntQgr8uLkuN3Qu9/q+WJ1IMq/gecXpYdujLp9Iqwmo9WHzvXC63QErJeYUqrMQ5exu47tbg4ODdO+2005owddoCbHGvbducxD9UxyqTybxTCLFWCPE+T0APFaBMkAcr1Je+96VessbYGHiw9B+PQ6FgbX7xYgPeQaIomJUXtBr7j7bA8v+IVM9u/bPjexZDYDWudgo1MgisGgqsgPDGRbxXm5YX8IKU8pOO4zxVhRckaQKrbP2gSiKk1Gyt9lc9t1fqARwiodnfnREJLM1zoofmSq2ErPTBLbmCMozACpGw7r//qAgsLzR7gpTyW0Q0KQAC7wV4dVtb23UR8+G2s125ArUQWMHTL+zn1/d5rTSXhwRWNfYfbYFVLuSofcbhwQpj9XFyDgRWDQUWN53NZs8UQqj9r3ivw9WFX29f9W47VGwyIExSaQomTWDp21Jst11K2Ae0f9A1EljDttCoBHqkHizt4btdiM11XccXHqnUnREJrIBQbqX7jZbAKvaDE/63bNnyEdd1TxRC5LTyEfw2e7UusG17SalOw4M1PLF6tD1YvvBspbmlC6zI9h9tgRXw2dluz014sMKYfPyc0/ACKyDn5PHCzuqz9SRjNnculztVSvlfyvSqSnWl7Vgqfch9IZnXhRD8Bck1h/gY9gH15WZtMAxjhkrYVv3icBOv8tJ/xSchRBgQehq22itJAsvfV7WSzJ/Xk8vlJlqWxfsFlt0mJezYTNMcysnjFYZq/8dq7F7tvPSHx0qtkmShwylPnBheTiDqmx9XGyLM5XJ7eyve+FZvptPpVSocyHXKmpqa7tZWklZcHFEpB8vvidBDPdV6sEb6nOGBV/tjIkk5WL4flMNWO2tfq7yQZIJlWVxyhp+9Vdm/0rM3QpJ7qHCs/7NDREMLl7TPCDxY40c/VRxpwwss78Glh2b4V/Atvb29C716Ovxh5+Xnd2nCZyjBvNovMk0Q+Wteqbe2S2LP5XI5KSXnw3CBTE4w/snAwMBRa9as4VwGmj59eusOO+zAYcZD+vv7j1avJ0FgjdIqwucKOW2HWZZVXF5erW0ClvEPWw3E4YpMJvNhwzB4P7Yr1SqhCF6T7URALpf7VyklJ4+rBNmh8HA1dq927AFL4oetsvO+8HglGG8Gnler77zPUVxJ7sOSx31fhNt9KZumySsKueAmH7+WUs52HIdrqgUe5VYRep+h26WUR3sXx7KKcKTPmVESWKGT9v1gI/yI+KBXoqRYX82/stcrSXKKEOIMIcTR/AOyWvsHCKxhgidugeV9drCKsKKswAmKwLgQWAF1f3j8qsYM1zNR9aWKr+thiBF8kQ3NMt/KGvX6ditQguohedWP+UuAD32z1WVCiGP5V2ASBBZ3zivc+QNVsqJM/Sw+vaInwvuyX8jJ/gqaqgvGm8pOnDjxkWpW0nlfZv7Cn/zyJiHEm1JKTsBVBVH5/3MdxynWHAs6AubIsI1wffV/VBPftm37TNbR1di9ubl5QrVjD/o8aFz1zan5M3Ka4zhcsiKo2nmUMg3+sGyxNhIRXdfa2nprT0+PXreKSzBwsd2HvHIKndpndIhbKXtUUwerREX3SIJkJM+ZGgqsktwty1KpCxW/EcMKLC+Xyl8Hq1hjTggx4Kvn93h/f//MSZMmvVmN/QPSKtQz/RnDMI4aHBzcN2QdrFAeLO8Zd7CvzVK1yvh0JLlXnFmNfcK4EFhsQi8sxB6E95Yx6SBvodHa2nqlCsHFIbACygIMqy+k94d/Ybe0tNxCRMcHVENXpz7tuu5xXGW73IM5pkruoVdNekKBSw6wcFCrwVSfWbjynybvhVACyzTNYb+INVZHT5gwYVW1IsMTbxkpJf8iDaxm7gnEb6XT6UURE6srPTUeaGlpOUlV4uaTo9p9pPMyxOeBPVv3T5w48RStYnjVHqz29vYpruvyitp/9sEphpK9khq8irZYGqPEEaqyPl8btZK7ul+1IUJ1fQiufOp2z5laCaxK3CtNVPV+BIGl8ugu9LbJCap2zs2yB5JTJHg3AX4+c0mVyPYPWH04JGz6+/v3iltgeV6sL3sFaIuRBu3wP+MgsMJOsAY9b9wILLaf98uWq0l/wXvQs+equBy8EHazDMO4Vq87xdeM9IuM2/DXFgqqceWbXxyi+phhGBdzONCrfsy/Av9ERLf29vb+t75dSFI8WN4YOOR6rJSSK3UrMft/QogrpJScg8ThWD4qFoxUTNrb2w9yXfc/1b5f7G1hAToSD5Zqm/fja25uPlNKydv77Mf5bZ43h8XAVZZlPVZFDtZ2jwtus7Df4XohxE1l9tQLbfc45qW29xvbxb9XH+/9x6URYsnBYiBz5sw5YGBg4Catqj17sc5XnpQSe9GxN5D33uStVe4NU6pBwa8wvmF7EcYlsKp9ztRKYIXhHua7LYrAUu3lcrl/9kRW1vMIq30+f9jc3Pz15cuXcz2zoaMa+3slUE7zSj/wvpd8j98YhjG3Fh4sbWxckJc96//qeez/yvuvSim5HIvasWCoVmEYxjin8QiMK4HVeOZL5IhEZ2enoX8xcy8DEkTLlj5I5MjQKRAAARAgCnzGeQJRr2UYyksPoI1LAAKrcW07JiMzTXNRYWXahwYHB09bvXo1b0HBnsPUli1bLpBScqJyMXQYVKRvTDqMm4IACIBABALeVmdfGBgYOEntNqDV8fqutufoUAHbCM3j1AYiAIHVQMYc66H4NlBWoR3e7oTDglO0/v3eMIyZ3d3dL451n3F/EAABEAhLwLeQQaVt/I6IeJcNLr+jck+HrU4N2z7OaywCEFiNZc8xHU3IRNU/ua57TD6f54cSDhAAARCoGwLeZuG3F/K8jijT6X94G6hzYWkc45gABNY4Nn4thu6tJOTVZucQ0Qc8dzl7s57iPf/S6fRdURKVa9FHtAkCIAAC1RLwUh5mSinPI6KPeiVE2JvFdfpu6+/vv0mlR1R7D1zXGAQgsBrDjhgFCIAACIAACIBAgghAYCXIGOgKCIAACIAACIBAYxCAwGoMO2IUIAACIAACIAACCSIAgZUgY6ArIAACIAACIAACjUEAAqsx7IhRgAAIgAAIgAAIJIgABFaCjIGugAAIgAAIgAAINAYBCKzGsCNGAQIgAAIgAAIgkCACEFgJMga6AgIgAAIgAAIg0BgEILAaw44YBQiAAAiAAAiAQIIIQGAlyBjoCgiAAAiAAAiAQGMQgMBqDDtiFCAAAiAAAiAAAgkiAIGVIGOgKyAAAiAAAiAAAo1BAAKrMeyIUYAACIAACIAACCSIAARWgoyBroAACIAACIAACDQGAQisxrAjRgECIAACIAACIJAgAhBYCTIGugICIAACIAACINAYBCCwGsOOGAUIgAAIgAAIgECCCEBgJcgY6AoIgAAIgAAIgEBjEIDAagw7YhQgAAIgAAIgAAIJIgCBlSBjoCsgAAIgAAIgAAKNQQACqzHsiFGAAAiAAAiAAAgkiAAEVoKMga6AAAiAAAiAAAg0BgEIrMawI0YBAiAAAiAAAiCQIAIQWAkyBroCAiAAAiAAAiDQGAQgsBrDjhgFCIAACIAACIBAgghAYCXIGOgKCIAACIAACIBAYxCAwGoMO2IUIAACIAACIAACCSIAgZUgY6ArIAACIAACIAACjUEAAqsx7IhRgAAIgAAIgAAIJIgABFaCjIGugAAIgAAIgAAINAYBCKzGsCNGAQIgAAIgAAIgkCACEFgJMga6AgIgAAIgAAIg0BgEILAaw44YBQiAAAiAAAiAQIIIQGAlyBjoCgiAAAiAAAiAQGMQgMBqDDtiFCAAAiAAAiAAAgkiAIGVIGOgKyAAAiAAAiAAAo1BAAKrMeyIUYAACIAACIAACCSIAARWgoyBroAACIAACIAACDQGAQisxrAjRgECIAACIAACIJAgAhBYCTIGugICIAACIAACINAYBCCwGsOOGAUIgAAIgAAIgECCCEBgJcgY6AoIgAAIgAAIgEBjEIDAagw7YhQgAAIgAAIgAAIJIgCBlSBjoCsgAAIgAAIgAAKNQQACqzHsiFGAAAiAQCIJZLPZg4UQeSLqtm37hER2MuZOmaZ5IRFdQURH27b945ibj9KcyOVyx0opryKiqUKIJ4UQn+zu7n4xSiM4tzoCEFjVccNVIAACINBQBEzTPIqIflRhUHdHFUkQWOUF1qxZs3Zqamq6hIiOJ6IpROQS0V+J6MZ0On1zV1fXW9VOtFwul5NS3k9EbxCRI6X8Q1tb23UjabPavozH6yCwxqPVMWYQAAEQ8BFQAktK+ZgQ4rEgQFLKdY7j3BIFHgRWaYGVyWT2T6VSLHymEtHviOjXBc9Xiog+zh4nInqopaVl/tKlS1+Lwlydm81m7xBCHO+67lH5fH6Fen3u3Ll7DQwMPEJEz0+YMKF92bJlPdW0j2vKE4DAwgwBARAAARAgzYN1kW3bV8aFBAIrWGBNmzatefLkyXcR0RFCiFMsy/o+EUmPO4f2FkspLyeia23bXlyNPUzT5PanSyk/6TjOUxBY1VCs/hoIrOrZ4UoQAIEaETBN8yQi+gx/OVS4xXOFc9YS0WW2bfO/6/IwTfNSb7z7+QbwnG3b+4/GoKIILO3cS4UQz3o5PntzKEoIcUtra+tFKgylCSxLCHGblPJ6IvonIuonogf6+/s/v2bNmpfVGDs7O1ObN28+TgjBYbMDPdHxf0KIcy3LWqVESJQ+cNsl2l1nGMbp3d3dT+iMtbDdfxRCdbsS0ctSym+0tbVd7wuvsRA6QUq5hIh4/JsLf98qhBiQUp5XLgcrk8m8UwixVgjxjqampkNXrFjxd70PmUxmH8Mw2Mv0F93L1N7e/gHXda8jok8RUTOHE5lVa2vrnV1dXYPcRqlwrxDi36WUpxPRJ3xz6uFUKvWZgYGBFUKI14QQpmVZPBbKZrOThBDMfbClpSWjvGm5XK5NSmlLKXeWUk7P5/P/iGq7wti/KqVsLXjSPlvo9i9c152Tz+ff6Ozs3KGnp+cMIjrL48ohzjsGBgYWr169+vXR+DzEcQ8IrDgoog0QAIHYCHhig79coxxrbdueEeWCpJzricnbSvXHtu1ReU5XKbA2SSmbConT/+vl+XySiN5V+DIe8oJpAouHKKSUjwghXiokvR9MRP8spfzepk2bTlm/fj0LLmGa5tVExOLkj1LK/xJC7ExEpxHRJCnliY7jFPPEtP5W7AO3q3mEWBAuJ6KJQojj+G8p5TGO49jc7vz583fu7e1d6okQFhw/l1IeQUSHENH30un0aV1dXX1eHz5f6Ne3CkKAv/QdIhogImawpyd+Sia5ZzKZHQ3DWElEH3Jdtz2fz/+s0pzMZrPHCiH+h8WOlPI+IQTnah3LHInodtW3XC63t5SSRdQCInpvIa/rYiJ6hUWMlPJAIcR7iIi9YywcWRyWOpdWAAAgAElEQVQ+//zzz/9k33335bYzrusens/nOWTJAkstUiApZcZxnEf59Uwm837DMNjuedu2P+3xiGo7tjnnnP1DCPHo4ODgZ3baaaf+np6e7xARi1sWmN2eLUwiengkIdNKfON+f1Q+uHF3Gu2BAAg0LgHTNJ8tfFnst2DBAjrwQHZgbDu+9KUvFf8+dNn5Q69t/cfr9KtTvs3/HzVPT9zkTdN8kD1177/qRNrpA/sONf9IxzXFfydZYHmr0uZ2d3f/mfva3t7+Htd1eTwvFoTUbMdxXtG+oNmrc6TjOD/lc+fNm7dbf38/i5o9VQhL+9L+bTqdnqd5wf5FCLGmcNn6dDo9n19XAitiHx7Tv6Azmcw0wzD4C/wJ7369pmneRESnCiFOtizrTu5rZ2fnhJ6eHhYfLLRytm0/nMvlpkopeawsEtpt2/6TT6Cxh6nsKsJcLneclPIOFqdSygu2bt36g7Vr124JmmPt7e1TXNdlBuwxYqHzf1rfioJESnmS4zgcaiweXojw434PWakcLCX2C8nwxzmOc6/XBq+I5B88BhF9xbZt9kCy8DpaCMHnfNa27dvjsB23m8vlFhS8Yt8UQlxmWRavxOSwKQvki6SUl/jHGPfnMc72ILDipIm2QAAERkRA9+bccMMNw9oKElh8ghIiI7pxAi7WhaM+rtEWWKWS3PUE91Lero6OjnRfXx8Lln3Ul3q5HCxPALQrzwgLmc2bN+/a1NTUu3LlyleVWYLCUVH6YJrm11ij+5O9PY8ZC5Ki1yaVSr0mpWQBuFEPh3lCg8PV7HH6mm3bl2oCY7scqQhlGlg4zJZS8q8ETmrnEN/jUsqbtm7d2qWLrXL3y2az2wnQagSWEklCiB9ZlnWGF6pbWhA77HlsYjGpBG4ul7tZSnm08nbFbLt3CSFmWJb1tJoD2WyWPW8/IaKf2rb9b1q+WgI+vcFdgMBKrGnQMRBobAKemOKcIw4p8ZfXsPyj8gKr+KOWJEn6WQdHOOr/YIHF4xHEj2VJj3jjGm2BVYbkUImGKOImisDie3tf6lwv62wvvMWr6tTxFyXcIvRhg2maPyysyJuhh76Cxqn1lb1DN/rOYXcqu08f4FIV5URUBIFVvAXnLr3++uuHplKpL0opORS2o+fVuqStre2bnFvltXmxlLJDhTP9ApSIdufQoOM4L1QjsDSB/A72QBZCtHt6YUAO2e5S6NO57G2cOHHiS56QJj0/bKS20zxrWzl0KYTQS1RM8sKaf6iXlY8QWPX/XMYIQKBuCJRJ5i6O4ZBDDqF169YV/x3Vg+X3ANULFOWBS4oHS8+fKsUwgrj5exSB5YXiVP4NF+j8vuu6v2lqatrBdV32NO0eVWAZhrHZ71ULMa5y06coNOMUWPrNWGxt2bIlI6Vkgbd/Ien8y5Zl3ej39unXBHkOqxFY3jXs7fsMi1HDMA4ioq/yvzkZXwjBSe0cq/+5502607btcz2RyGHUEdlOmys7lTHAwxBY9fJ0Qz9BAARqSsDzVHE+Cq8MHDpYTPExdepUeve7302TJvEP1LdzrSCwkp+D5RdjIw0RZrNZUwixrODVvM22bV7tVixbENRuBJEX2oOVy+U+KqV0Ckngd3GIrNwHo1YCS93TNM33Sikf4hwzFhR9fX0sbGrqweJ7KxtIKU8TQsxkDzPf3zCMVG9vL1fk/7MQ4j4p5Q8L4eT5ypsWh+20lZN/UKHImj6catw4PFg1BozmQWC8EvCEFSfHDoX+WFQdfPDBw5LX/XxUrhUE1vgTWLlcbiGHhvQka54fKgeLE+KjerC4/EHYHCwhRK/nmfmbPwfLP0+1nKhL/HXDwoQINYF4nfIC6ffQwmW8YpBXBH7cSyrfLucrrhwsjzWvQOQ8tN97qxO/q8bHHKWUc4QQvyKiwwoLDw6zLOtv3nUjtp1WEmKyPwerHp+jEFj1aDX0GQQSSsA0TRZTLKqGeatOOOGEopdql112ISHefuxIKbf7/5e//OXi6Fhg6e/rSe4qV4nf/9kR23Kw9Bwm/X2+39D/vRynJL1fqv8qt2wMcrAqFhqN4D2KFCI0TbODiHhrl7vT6fT/x+UQvJDZBbyCjMsJVCOwtNDTsFWEpml+jIi4ZMMv0+n0Uc8888zAbrvtxnWsuF7U2Y7jcAmGohdt9uzZe6ZSqQtSqdTXV65c+Uw2m91DCMGrCJtTqdRsfo3P08o8lF1FqK1CdF3XPTqfz6/XP9baCsPV6XS684033tipBqsIN+g1r/j+XgHU+9hxWCiX8WaBzRzbtrnWHK9K5FxJLmHBCe9rNm7ceIxXXoPfG7HtvHsU93HkRP+2trZzVEmM6dOnt+6www5cL+4+y7J+kdBH4LBuQWDVg5XQRxCoAwL+ek5hvFVBw4IHaxuVsSrTEGarnFoJLK10w79qW8dwvSwW7rzC7pVqBFaFOlgDhmF0dHd3F5P/ePuaQu4RbyvDxVAfkVJyKYJ/9mpmsdiaZ9v2zz2vzVCZBV8drHcQ0eQQZRrmSylvJyIutsltqmrrHywIzX/hOlV637LZLHuPuHQEr+orWQdLfa5KlWlQqwMLK/I4BLhaSvkTvYhqNps9UwhxI+9dqIqIemxUcdT3SSkXOI7DJS2KRxy20wRqV6Hm1Sz2onm10LiIayfv1VgobPsZy7LuqYNHYnG5Cg4QAAEQqJqA57XiQpnFqutcu+rEE08cyqmK2jAE1tgKrAr2UgneamPoYd6ukeZg8b09TxEneM/xPCXrXNf9omEYXCzzU6qkQxSRx+0GVBnn+lUrBwYGzlq9ejUX7Bw6Aiq5cyVxa2Bg4BzfuVxm4Vivkj2XWVCV3LnUAte3KlsHi2/ohQIXFsozHOkVKOV6Uy8SUVchuf9af4V3XyX3iUT0NyHE5a2trXcob08lgeWJJa4BxmKNC5Gudl13PldR5/eUx08Icbc/F80rz3C8XnRU3W+ktlPtBFRy31pA9SvDMM7wV92P+nwZzfMhsEaTNu4FAg1GwO+18hcHrWa4EFhjI7CqsRWuAQEQKE0AAguzAwRAIDIBv9eKw4GcZxXHEU5gbV8Hy19HStXJ4rpS/hwsrzh0ydys0Xxf5VqNdR2sOGyHNkAABN4mAIGF2QACIBCJgJfoysm9xTAghwP1LW0iNRZwcjiB9faFpepIjbQfo3V9UupgjdZ4cR8QGC8EILDGi6UxThCIgYAeEozTa6V3DQJrG43RTnKPYXqgCRAAAY0ABBamAwiAQCgCurjicKAqFBrq4ggnQWBBYEWYLjgVBBJLAAIrsaZBx0AgOQRM0+RVgsXaVnoie1Adq0p1riq9jzpYw/dYHK06WMmZbegJCDQGAQisxrAjRgECNSNQSlzV6obwYMGDVau5hXZBYDQJQGCNJm3cCwTqjIBpmpzMXqxvFUcJhjDDh8CCwAozT3AOCCSdAARW0i2E/oHAGBEYC3HFQ4XAgsAaoymP24JArAQgsGLFicZAoDEI6Anto+W5UuTCCSzUwWqMmVZ6FN42L+2qYnh7e/sUby++3ubm5uzy5cs3NToDjK++CUBg1bf90HsQiJ2AV0T02dEMC+qDCCew3r4CdbDinQLaNjHH895v3h6Af+LtYNra2u7p6uriPQFrfpQQWDYRvdHS0jJn6dKlr9W8E7gBCIyAAATWCODhUhBoRAKmabK42q9Wda4qMYPA2kZoLOpgZTKZaalU6sdSyn2J6OnC3sc/I6JdeQ9AItqxMC9uT6fTp/n3vKtk02re9wusUm2YpnkhEV0RZt+/avqBa0CgWgIQWNWSw3Ug0IAEVN4VV2i/5JJLxmSEEFhjI7DmzZu3W39/P3uI3i+EWGBZ1q20bc8g8rxa/0VExxDRBbZtL6n15IDAqjVhtF9rAhBYtSaM9kGgTgjoeVcsrlhk1aLOFepgaXsjSkk/O2KbVtH3IuS9E9UehaNVByubzX5aCHF7ISx4i23bZypxpaZve3v7u1zXXc0hQynlDMdxXujo6Ej39fV1E9E+TU1Nh65YseLv6nzTNI8ioh8Vzr/Itu0rtXY+4LrudZ5XbCIRvSilvLGtre36rq6ut7Tr7yKioRysuXPn7jUwMPAIET0/YcKE9r6+vtle+/5P2NFCiNlSys9JKU9yHOf76oT58+fv3Nvbm+fQpxBihmVZ7KXDAQI1IQCBVROsaBQE6ovAWOdd6bTgwRoTD5YwTfOHRDSXiObYtr02aAbncrmbWbgQ0ZG2bS+LKrC8fSyXenldd0gp/yyE+DQRfbwg0r67cePGM9avX9/P9/Z7sPwCq7+/fycp5Se4L0R0LBFdXxBkjwohHpZSHkhEK4moe+PGjSeoNrPZ7MFCCBZYq/TX6+vTit7WCwEIrHqxFPoJAjUkMNZ5VxBY2zxY+jGaOVjlhJLeJ+XlFEIssizr2igCq7Ozc4eenh4WV9OklDMdx3mc2/ZeX05EH3Rd9/B8Pv+7MAJr2bJlPd552+VgaZ6qyUKIwyzL+pt27mV+z1YNP1poehwTgMAax8bH0EHA+9K5tBAOumQs867iEFj1bs2xFFjZbHYP9vwUksVT/lCfT2ANC/tFEVhEJHK53G5CiNSOO+64UV+NaJomz8HFUsoOx3E4D6yiB6ucwPKuv5qIFkopj3Uc50eawHsfwoP1/mmpj/5DYNWHndBLEKgZAdM0i4nMtdzAOUzn161bR48++ig99dRTxdNvuOGGYZep0OE2IbJ9Haww90jyOXoOFo/vkY5tuVmjkYM1SgKLhyMymczHDMO4mIg4vMcrE/XjaNu2fxyHwNLCgSts2/50JpP5f4Zh/G8hHJnn//tzzJI8N9C3+iQAgVWfdkOvQSAWAp7nYMy8V6+88grdeeedQ6JKH5RKtFevDRdY2159/Ym/0u8uuHPUhEgs0H2NKIH77i/NoXfO/ODQu40WIuSB5XK546SUd3AJCCnl9VLKhydMmNAzODj4RSnleXqphUo5WJU8WFrocSqHCQv3msV5XsqjVQtbok0Q0AlAYGE+gMA4JjCW3qu77rqL2GulHbyC7SFvddlJEc1yu23bJ0e8JhGn61sSBXVoNDxY7FmqdZJ7JpN5pxBirRDCUKsQ1XiDalmNVGB5XrCziOg6IcQJhYT6EzjPS8/JSsQEQCcalgAEVsOaFgMDgfIExsp7xSHAG2+80S+sLrNt+znvS3E/IrqNi516f8oNhK95zrbtGfVqb28FJxcdCxKVa0drbKpMgxDiOsuyFvlDaF4YkTf/5vIdkcs0cBFTwzBW8Qo+27b/TW9fzcU4PVjcz0wm834vLPgnLiVBRI5t26cjPFivn5b66jcEVn3ZC70FgdgIqJWDeu5VreteWZbFOUVqDFwK4GQlrGIbGBqqioC38o5LG0wTQnzWsiyuQ1XMz+Nw2+bNm28RQvy7v9BoNpu9QwhxvOu6R+Xz+RXe+RN6enq+44nGYh0sLc+LUqnU7JUrVz7D52az2cOEEPd7FeOrzsGSUh7nOM69+uCnTZvWPHny5PuIqKPQ7369j1VBwkUgEIEABFYEWDgVBBqFwFh4r9hrpRLYPWHFIUEcCSLgeXwe8DyHvNqAY7iciM5b5fCWOdttlZPL5XJSShZIb7CHiIgGvLpWU72hqUKjvIpwCedaSSlfEkJwwvkkIjqc0+mIaLdqPFjZbNYUQiwjog2Ftn7iuu4N+Xx+vcKqFVB90h+aTBB6dKUBCUBgNaBRMSQQqEQgyHtV6ZqRvK+JKw7psdcqsJDlSO6Ba+MhUGKzZ66w/g4iuru3t/f0tWvXbtHuxsKJc5x42ePentC6T0qZF0L8NxFdoyq5d3Z2smfrbCL6iifY/iaEuKCwkXRz4Vremmeo6nvYHCxuc8uWLVdLKbn6fJPruvOVJ437aJrmewvC6iHDMO63LOuMeCihFRCoTAACqzIjnAECDUVAVW0frbpXPnE1AyHB+ptOM2fO3LWpqelWIQSH2p50XfcYVRA06aPJZrO8dc6dUsr5qsZW0vuM/jUGAQisxrAjRgECoQmo8GDhb142H/q6ak7Ucq7guaoGYIKu6ezsTPX09JwipTzCdd1TVq1axSG5RB9eIVTOwdqlpaUls3Tp0tcS3WF0rqEIQGA1lDkxGBCoTECVBai1wPKtFmTPFcKClc2DM2IgMGfOnAMGBwcXEtFMItpfSnmK4zi8MhUHCIwaAQisUUONG4FAMgio2lf+Sulx9o4LiF522WWqSS7BwFuh4ACBUSGglYRIFW54aTqd/pa+Nc+odAI3GfcEILDG/RQAgPFEYLTyr/TQoG3b+48nxhgrCIAACDABCCzMAxAYRwT8+Ve1qHv16quv6t6r/ZHUPo4mGIYKAiAwRAACC5MBBMYRAVWeYcGCBXTggQfWZOSa9wqhwZoQRqMgAAL1QAACqx6shD6CQAwERiM86Mu9gvcqBruhCRAAgfokAIFVn3ZDr0EgMgHTNKcXKnI/yJ4r9mDV4oD3qhZU0SYIgEA9EoDAqkeroc8gUAUB0zR5M+HbDjnkEOL9B2tx8MpB9mIREcoy1AIw2gQBEKgbAhBYdWMqdBQERkag1gVGtfDgc1g5ODJb4WoQAIH6JwCBVf82xAhAIBSBWgusdevW0V133cV9WWvb9oxQncJJIAACINCgBCCwGtSwGBYI+AmYpsmVrE/i8CCHCeM+kH8VN1G0BwIgUM8EILDq2XroOwhEIKC2yNFLNMRZB0vb1Bn5VxHsglNBAAQakwAEVmPaFaMCge0IBAmsODFBYMVJE22BAAjUOwEIrHq3IPoPAiEJqCKjl1xyCU2aNCnkVeFP01YQov5VeGw4EwRAoEEJQGA1qGExLBDwE6j1Js9f+tKXire0bRvPFUw/EACBcU8AD8JxPwUAYLwQgMAaL5bGOEEABJJAAAIrCVZAH0BgFAhAYI0CZNwCBEAABDwCEFiYCiAwTghAYI0TQ2OYIAACiSAAgZUIM6ATIFB7AhBYtWeMO4AACICAIgCBhbkAAuOEQJDAirMOFpLcx8lEwjBBAARCEYDACoUJJ4FA/ROAB6v+bYgRgAAI1A8BCKz6sRV6CgIjIgCBNSJ8uBgEQAAEIhGAwIqECyeDQP0SgMCqX9uh5yAAAvVHAAKr/myGHoNAVQQgsKrChotAAARAoCoCEFhVYcNFIFB/BCCw6s9m6DEIgED9EoDAql/boecgEIkABFYkXDgZBEAABEZEAAJrRPhwMQjUD4FyAmvdunX09NNPFwfz8ssv0yuvvFL8wwdvDK02h951111p6tSp9O53v3u7DaNRpqF+5gJ6CgIgUHsCEFi1Z4w7gEAiCOgC66mnnqInn3ySHn300SEhFbWTBx54IPGfQw45pCi2ILCiEsT5IAACjUwAAquRrYuxgYBGQAksFkUssPSDRRJ7pvhgL5XutdK9WSzK+Fr9Nb5Gb9O2bTxXMPNAAATGPQE8CMf9FACA8UJACSw1XiWq+O9qDhZa7AFj0aXCiV47+9u2/Vw1beIaEAABEGgUAhBYjWJJjAMEShAwTXM6ET2oCyvTNLfLoaoWIIsr27b9Qutk27Zvr7ZNXAcCIAAC9U4AAqveLYj+g0AZAgUhdSkRXcKncBgvl8sV/67FwR6tO++8U/dmXVYQXnx/HCAAAiAw7ghAYI07k2PA44WAaZrstWLvVVFULViwoOTQ2QvFKwlfffXVYasI1epB/ptzs3bZZZfiCsJyIu2uu+4qtuUdlxHR7QgZjpdZh3GCAAgoAhBYmAsg0IAEdHHFwqqUILIsq6qVhCy4Dj744KJHLOjwtbuWiDhkiLysBpxrGBIIgEAwAQgszAwQaDACSlyxCDrxxBMDxRULIM6bUocSTPx/VePqssvY+UR0ySWXFMN+XB+La2Vp3qliHlcpoeULGSJc2GDzDMMBARAoTwACCzMksQR0L4zWSfaCsEeEv7Dr1iPi5UZ9phA+2y+EAUJ7gPScK/ZccekFId7+mLNI4hCeKtPAAokT3tVKQinl0PmqrtUNN9ww1EV+n8OIfHC+ld4O349DiP773XTTTSovK5TIMk2TmdzmsanEp9Hnw3O2be8fYo7gFBAAgYQRgMBKmEHQnbcJ+MsK+NistW17Rj3yMk3zJE9AROk+5zGdXO4CfbXgCSecMCSa1DUshm688cbif/3CKqjdIIHlP4+9WewJYw9XKY+Zz1tWcXWhaZosrphRlKNh5wPqikWZBjgXBJJDAAIrObZAT3wEgrZ24S9yL3RVt7/slWfOnxsVJGhYwLDHiY9yX7Se1+dZPo+9USyw9EMXV5US3tV1YQQWn6sS5FlolQoZ+kRW2TpZyu6l+FzzwAeHhvbqP/roq6f+kf9f9/Ph1KsOoAPe3zo0tvOP+G1Fu+OhAQIgkFwCEFjJtc2471mpvfPUF3+9A9JDbzyWUoImynhZ4HDOVClxxeHAUonpfp5hBVaQyArK/WJh7CtIWtaEpfjoAosbUEKk3udDqXHBg1XvlkX/xysBCKzxavk6GDcE1jYjRRFYLK5UaQUlfFSyehRxVU7wlZs6ylPFfWAPlL8vHKIMK7LCCCxJRIs9T08dTOmyXWSBxeNRD2V4sOrdouj/eCcAgTXeZ0CCx19JYPm/gBM8lGFdq+SpCuvZUo2qulNBAooFDYcHw4YF9Y5G8WCp61RVdw5tBnnTlAALCmOqNirxKeXp8b9eL/NBCSl4sOrFYugnCIQjAIEVjhPOGgMCEFjDPVhBglLLSSP/+yp/K0johDFnNQJLec3UCkN/sj33V3mx/N42CKy3c8uYBTxYYWYpzgGB5BKAwEqubcZ9zyCwKgss5REK8l6pnKdyhUbLTbJqBRa3qZLqg8RdOY8bXwsP1jarQGCN+0cgANQ5gXEpsOZc89IBKeHyNiL9YsCd8cCFez1f53Yc6n7Hkg2fJBLLSMjfTXyzyey67J1b6nVsQQKL6zB9+ctfLg6JPTZ63SZ+rR7+X6r/pepOlRuvCgEqEaXGr4SXPzQYhU+p/uh1rsq1p/qmiz8+n4uV8nvctzPPPHNY3axy9lX90UNpfP7i+U8U50Mxh0mr41Uv86FU/8eDwJo7d+5eAwMDjxDR8xMmTGhftmxZT5KfV6Zp8pLedillxnGcR5PcV/Rt7AkkUmDNW/JCThDdJ4l+vnzRHrOCMM1b8sJqQfQxSXTM8kV7WFFQegJrFRH10qBx+LILdn8pyvXevWeGvObzyxbtcXPIc0d82twlGz4hSDwgiB7rf8eWduuL79464kbHqAF4sMp7sFR4MMhLVK33SpVcYA+UKiLKQkhtFB1lKpTzYqn+BYUJ4cEaGw+WaZpHEdGPAmz8BhH9VghxoWVZ/MOUc/FjORpRYHV0dKT7+vq6iegTPkguEW0goq6BgYHLVq9e/XosENFIYgmMS4FVyhphRdu8JS9cJog+orWzCxEdREQvE9Gv9fallN9cfv6e+bhnQBgRGvc9R7s9CKzyAquUl4qvqia859vaZjtzl9t6J2hu6Plh/jClChMGFUSFwBpbgSWlfEwI8ZiyqZRydyHE4UTULIS42LKsq+MSWQ0usD5ERCy03vRYpojo40Q0lYgeamlpmb906dLXRvu5ivuNHgEILI11WIHlN89YiJ2xuOfoTcttd4LACiew/PlXKrm93Eo9vy39hUi5VhZ7rVgk8R8Wc8qjFSWnKyhMyPcu10cIrLEVWER0kW3bV+pzxDTN93piIe267uH5fP53cTwPGlxg7dPU1HToihUr/q5YdXZ2Tujp6fkfIjpeSnms4zhBHsM40KKNBBBoGIGlBEfhe/kXRPI2InEVEe1DRANE9LA7MPDpFRfuU5zoR179t/cMGqmHpaSXmuTgdFekLpeCPu+zx5thw49hxM6RX3vxnYOu+02SYi4RpYmohyTd0d874QLrsl03q3vnLnm5rWmHvosEEW+LsivniRW6/LgUYsHyhVN+ofpORJP1/kqiNRxODeqLEo5E8jQicSQRzSmkrEwsetykvHDZoj2+Q0IMuf2nX/psS3rixGuFENyHNJF8jYT4b0lyFyHFCWG5jHR+Q2CVF1ilvEDlvEOlbKJCduVEmV7jyl/MtFS7Srj5c8HiElh6HSx/HSnuk15XKqn/V3W8xroOlhYi3E5geT94vkZEXyGio23b/rFnc5HL5WZIKa8homnea+sMwzi9u7t7W3Kcd8yePXvPVCrFezXx86eZiH4jhLheSsnP6qEcrFL90EJvw4RLZ2dnavPmzccJIbjC7oGe2QP7MGvWrJ2ampr4vP/wnq8vSym/0dbWdn1XV9dbPiF0tjfeXaWULwkh+Jl4qJRyVrkcrFL9VG2bpnkhEV2hC9lSuV3ZbPZgIQRHQLpt2x7aniGIJRFdTkTn8n30fLaAMXPI977BwcHFq1at4pAljhoRaESBxahYLTwhtoXs/h8R7UuC7P4dtsznnCS/wOo3jPcJQQcJKU4lkgcKKW4lQb8fHBhYqkRZOf6VBFbHVS/tToabJ0HvJyF/TpJ+JUlkBNE/8Q4om3t7j1p76f69LGzaWlr4wWVKoj8Kknki8QEiOrRQT7FPkOzse2viz5t32HqckOJDUshTiMRTUsj/FmQ8s2zhlGVlBNanCguTOB+LxdxvSchWkoLDmoPDBJOUouPaF+8rnMP5GBs55CmJmgTRwURyIpEYgMAa2aexkocmbB0sf4K76lWp10v1ulyo0X9NKY9UVIFVSnhxO5X4oA7WyOZfqatDCiwWHUfatr2M28nlcsdJKe8gohcLoa/vSyl3FUIc54mcebZt/5zPa29vn+K6rl3I8eLn2bqCB+dPRLRHYeP26Z7Y+pkSBREFFgu8xVJKFhfPSimX849Hrw8TpZTHOI7D96X58+fv3Nvbu9TLjVohhPi5lPII3l2KiL6XTqdP6+rq6uPvD9M0eYfzL7DwI6KfEFETEWWIaKeCiHmjWoHV2dm5Q09Pzw+JKCulnOs4zmpPvAYmz4IjKjUAACAASURBVAcJLI/lGtr2/aGz/KTXz3WKpW/MzOFhb/wmL/Z1XXd2Pp9vmEVetflkVN9qIwqsQSHlZx44f8/7GcsRV/59H9lk/K8kmiQNOXvFeXv+2i+w7l+8NwsxqkmI8G3B0iGJzl++aI/r+F7bxNTEZUTiMCnk8csX7rn0iGtemiXJvZ8E/W5zb+8MFl1ev74iiK4hEsuXLZrCwof7GrgQoIzAmlkUmW9OOE55zOYteXGxIHklkbhz2aIpny62e+2G+UKKuyU/rAYGZiuB2fG1lz5Igy4vJtgZAqv6D1wYARFWYJVKFC+XQB7U8yger3LCKKjtUon45RL0IbC2kRztVYTlBJYWIuQ8rBmWZT1tmiYX7uLFQk+1tLTMUflEmUzm44ZhcO7Rqo0bN56wfv36ftM0OW/rfCHEFa2trZd1dXUN+gTaL6sRWJoAeUzPacpkMtO8PjyRTqfndXV19ZqmeRMRncqeecuy7uT7ayE7Flo527YfNk2Tk9P5WfdEf3//vDVr1hS/HzKZzP6pVMqRUr4zpMAKysFiEbR3IbJyoW3b16pctigerIgsO4iIvwtvsG37HOXUzeVyF0kpL5NSLnAch7ngqAGBhhNYQSsP/cJpNAXWvKs3/JMwxEPFMNtg6pP6isWOa17oJCF/QMK4fdnCKadpYc7f6gKLxdjO73jHXka/8eaPL5j8QpUCa7sVl0Fi7IhrXvjPYrhUisXLzp/Cbv+ho1oBWu28RYhwG7lKgqOUIIvKvVThT70dPXE9SvtBKx2rHRc8WFHIhz9XCawySe5cUuMzlmXdw616oS7+kj7JcZzvqztNmzatefLkyewF/1fXdQ9taWl5zVtV9y4lztS5QTlYUTxYpmly2PJLruselc/nV2ijZS8U9ynDOWOpVOo1KeVP2Svf0tKS0ZPLTdNkL9pKIvpaYcPyS0uNyxtzxTINZVYRFrsnhPirlPL/s22bvVDFI6zA0tqeKqX8pOM4T4Vkeb0msFhY7vDWW29NMgxjc9JLY4Sfwck7EwJLDk6vpQdLE03PcShPnwKGK97NYT5J4qecP+XlX63yVig+J0jeLQy3a+m5ez2u50jVUmCVE1FJEFiogyWH6kYFeap0PlEfNyywdtlll+3qUvnrXqm6XFHb1+uWlfJgoQ7W2/YdQw9WkGn/7CVlP+4TBez54R9iQ1/03vsLOD2DPT3Nzc1/L1XraoQCa4Npmhxum1Ep8V7zdP1fIfeK88D0g/O2zi8Iwgc4z6lcraswdbDK5GBxOPNDUsrbiWgvDhioEGpYgVVuUUDQe1o4kRcp/FRK+T1OS3Ecp/hDHUdtCUBg1VhgdSx54Qwi+nY5M6oEdT4nIMmdvbqvSSmW9Gyd8vW1lwpO2q8mRBjKg5V0gcVjr6YEQW0/RtFar9Zz4/dUxRUijJKzFXWFIkKEledGUvYiDPIczZs3b7f+/n7O3eEFQ7Nt2/4tj6iSl8Yb9eu1FFjsffE8Y9ut1vNTL1PjSz/17hoLrOK9MpnMbMMwOBfsftu2OTVD1kpg8f0Cktz55T8JIb5oWRaHeGOra1Z5to+vMxItsDiBb9nCKTP93hvaltfE7tVDVD5QuUTzMQ0RfvXFucKV9xIJW+VPhZ1ic5ds2NcgOoZIfIkfcIUE0huXn78n/xsCy6vkHpZlks6LS2AhyX2bVUsJlCTZvFxfkiywuN/ZbPbTQgj2utxq2/bpKo8nrPcoqtclQogwtAcrl8t9VErpCCHusiyLf/SWPGrowVICax/DMLh6/V+0vLNQSe5RWfoGyR60vVzXnS+EWEyclyzliSgVUbsnRSIFllaKYDOJpk8uWzh52FLSjms37klygFd27JQS8pP3L9zzD0kVWHO/uuHDwhWrBMlN/hwsv1mLVdgFHUSDZC9fvOcf1fuqDZK0gctKcEiziiT3UB6sjiUbvkkkvliocr9o2aI9vqr3MQkhQu4PPFjbrFIqOT2KR4rb0TdgDtrTUM0Bdb8om0eX8njFVaYBAiu+L4cQwuYDenK3l/90tj8Hy98jzdu1txDiMMuy/jb0bAvYKidEP4Y8VmFzsIQQvYViqfyd8Td/Dpa/v1oO1nZ1qkYYIlQCixPw2XP0y3Q6PZ/LQ4T1YGUymR0Nw+B8sQPC5LPxgoNUKrVnX1/fgypZnzuh5Z0Vw6LxzSK0pBNIpMDKfevJic1vtDokiFdcfHvZwikLhrxY27xXHEP/PEn6Sf+OW7JceiFGgfVxaYhjl583RU+YLDtryt27OJa3WpeSpKwQ9NUHzptyvhpLxzX/OJDE4LWGMXjF0vP2fuyIJRuukiQWk6Rbli2a8nl13vxrXzjYldLhkgwT30rN4P0FtdyuYV6+cnWw/Kv/gs6df80L011BvAT7eX0bIawijO/BEZcHq5TAUuLFX3uq3Aj0QqN6xfaRFhot1cdym1RX4jNsL8JC/ZJSdaR4vKiDFX7elltFmM1mjxVC/IDzlNTKQC2v6a+u687Rlvuzp4RDXzu1trZ+m1cMmqZ5FhF9g2tVWZbFNaCKYSmtzMPQKkJvBSALkF97KwCL9alM0/xYodYWl2HYogp4llpFqJ3LIuaoZ555ZmC33Xa7VQjx71LKsx3H+Zbqg1dT6oJUKvX1lStXPpPNZv+lIAQ5QvIn3+rIqKsIAwuNbt68+etCiDM5d822bfYkMYeFUsolhTI6Z9u2fb1nNb0ExT1KCEVhmcvlbpZSflZfOcltqzClEOJ7lTx64WcQzvQTSKTA4k56X+j8YdqHSG4gElw5mPdy4tof+xUFQMqYt+zc3Ys5AXEIrCGBQ/RXIrHeMAYuZ+FTadpUrIO1rcRBcSxS0v8ZQi6TZLyPpJxNgqQgceIDi6Ys1+plfYDrYBGJnwiidxK5M4jEjlLQl5cv3KOYz9V+3YZ3NQ2Kn5Kkd5KQv5JScKHRS0YqsLzw6zYBS7RpeB0segfX0kKZhkozovz7lQRE2DINpbxA5UoglOuZ7skKOi/qVjncRqk8sXL1tCrxwSrCkc2/UleXE1he/SZ+hh0ipexwHIf3JOSVegsLtZe46jvvq3eHlPIvXg2qYbWltHpMh/lqN/HWMXw8rsJl3r24HiDXnSrWedK26+ECyX/RKqSXq4M1YBhGR3d3N7dRLLNgGAb/cObvkEek5NQN+ueAul16m/46WCwMm6ss08DdONi75+8GBwfblSjVSl7sWKhTxbWxXiWiDxcKgr6/UEDUIKJifhg3UIbldjXFtNISB3C7Qgi22we5BhcXsTYMw+zu7v5VbWYUWk2swGLTFKufD8qLuVyJVrmci192pVLi8vvPnfIPZcI4BFZR4KTcu4noUyRpi2uIo1YsnDK0lLbUdKkksIbGMryS+1aS9Asp6AvLF+3BK1uKR+c3np/U25e6UZDIFdKMeI9DruT+tJDi0gcW7X6vno/WsWTDqUT0VSKxMy8zXrZoj7kjFliqRtcOLZeTlKdua3tbJXeSxYJ8B0FgjezBUUlAhBVY3AvVlr/EQtQwoRpRnJs9KwHIbVczplLXQGCNbP5VI7D4mlwul5NSck2lB9kr5FU+91dy5++Uv7KnqrW19U5V74qv9zxF7KU5VlVyL1V9PKBS+VNSyiuFEPxd8EF9C5qASu78zFw5MDBw1urVq/+qj7dEVXNrYGDgHP1crz7WF6SUC4UQu2uV3HeRUn4xpMDyb/bMXeGCrHcHbfZsmubMQl4Ue9ZYAPIYHirU3Pp24f43Fx7LawMquQ9jGVQVX+N+NRdVFaL4XcGV3B82DONcf7X92sys8dtqogXW+DVLAkeuFhZI+ogg48gHzt+9WIG4lgfqYG2jWy7nTHmI/PsDVhMm9NtypLlupbxUKhxZKperkgCFwKrlpw5t1yuBTCajkuef8UK2LKRwjCEBCKwxhJ/EWxcrzO8w8X+ES12qGj7384glL86TJO8s7Gf4QqVk/bjGFSSwxkMdrG9+85vDEKq6U/7X+aRCYcTin4MPPphOOOHtXFX2RN10003FBPYzzzyzuHFz1KPcfSu19eijjxaT8Pnw91v1mRPq+Y//KHVf9fqwHCwpafH8bVveFffyk2/XkeLX6uH/pfo/2nWwKtkU7yeDAIf9hBAXDgwMnKclruthzWtVblcyejx+ewGBNX5tHzjybSs4OU9BTC2ktq0nkj/T9kMkQfS5BxbtwcXqan6MZw+WEgalBKV6/8knnywKKT70QqH8vhI57Cm6+OKLiwVE9XYr/V8JGr1AaNjrlfeKRR9vIK2ue/nll+nyy3nbuO37q/pT6r5BAovbQZmGmn8UcYMEEchms3OEELzVz6AQ4gEvR03tqfiEl1fFoUgcY0wAAmuMDZDE22vFTnnH+cmFfbO4uOnjwpBnP3DenrzdxKgc41VgRfFgsSHYU8Riyu8RYu8Vv8chOb+HK4wBq/VgseDjeyphp99Lea/Yo8aetaAjigcLAiuMJXFOoxGYNWvWvk1NTZdreVW8X+L3gnK7Gm3s9TQeCKx6stY462slgVXvOEolcSuB5ffohBkve6pY2PDB17PHSIUK/QJMta/a9f/fL3Qqnc/vq/IL3AfOC+Otd9Tx6quvFlcVhj2U50ydX8mDFbbdpJ5XKrfMtm08p5NqNPQLBMoQwAcX0yOxBMa7wGLDcGjtrLO4hFC4g4UNe4aUyOLrWdiosFw2m+XVYEONlQr58Qm6wPKfpxrQX3ccp5gPxofK+9Lf/8///M+iZyvswUJTv15xKFUHK2y7ST2vmEPGwtjrIHKwkmop9AsEwhGAwArHCWeNAYEggaUXxKzXX/ZqXCo/SaFVq+f0ECGP18uxes627f1LmcE0Ta4NxzVu9gtKHteTzsuF5/T2o4QIVVhQF1d6WyqMya9Vsptpms/yOHRvnC74dIH1zO+20H9f8EzxVpXaHYMpHOqWaj4c88V9aNrMtz1+EFih8OEkEEgsAQisxJoGHVNfPCVI3G7b9sn1SMk0TRZCXBQwysF1cGaUu6AgrC7l3HE+R3mq2AOkDvZkqXAhe7hYiH3kIx8Zet8fAlQeo+uv31ZYOihEyEn2d999d3G1Ird5/PHHD61YVOezuONzvGOGbdtrK4zjNiI6KQqcgiBr2PlQr8Ixov1wOgg0HAEIrIYzaeMMyDTNoC/a5wpfvuzNKSs2kkzB8zaxEAorIkKLB11k+T1AzEQv38D/Z1HEnrSgMg7lPFh6Ar1qRw9NKv58ngpPcmH3QgiRRWDZw+PDtmevHP8pdzT6fKgorCvxxPsgAAJjQwACa2y4464gUDMCSmSxePrCF74wlI+lix72Kv3yl78sCi4lkFhkTZ06tXg+/7niCt4yjuiiiy4qnqfypzjXSh18HnvBgupZ8TWcd+XdA0KhZhZHwyAAAkkkAIGVRKugTyAwQgIqj4mb4bAdl2nwHyx8WGg9/fTTkZLPlSArJaz4fRZjLK68A+JqhPbE5SAAAvVHAAKr/myGHoNAKAJ6iJVzslhkqdWFQWKLRRGLLRZe6o86X3m1uOxCuXa4Xd9qQYirUNbCSSAAAo1GAAKr0SyK8YCARkDPyeIQIHuzSomskYJjUcbJ7FophlA5VyO9L64HARAAgSQSgMBKolXQJxCIkYBpmpxMz0n1xYRx9kBlMplYhdYPf/jDYrhROyquFoxxiGgKBEAABBJHAAIrcSZBh0AgfgLeyjyuLzV0cNiQk9p33XXXYsX1SnsT+t/nJHkOKfqEFbe/v23bvLoPBwiAAAiMWwIQWOPW9Bj4eCOg6opxqNBfUV2tIGTBxYeee6XysbiOFh9Booq9YkpooW7TeJtZGC8IgEAQAQgszAsQGCcElMD6xje+URRYLJSqWUGocLGoYs8XryZkQXb22WcX34LAGicTCsMEARAoSwACCxMEBMYJAV1g6Xv8sWeKBdczzzxT3ByaQ4GqPpaq0M5CikOJfB17uw444ICh/6vQ4TnnnAOBNU7mEoYJAiBQmQAEVmVGOAMEGoKALrBqMSB4sGpBFW2CAAjUKwEIrHq1HPoNAhEJKIH19a9/vXilf29Bf3NR34cHK6JBcDoIgEBDE4DAamjzYnAg8DYBeLAwG0AABEBg9AhAYI0ea9wJBMaUgN+DFXdn4MGKmyjaAwEQqGcCEFj1bD30HQQiEIDAigALp4IACIDACAlAYI0QIC4HgXohAIFVL5ZCP0EABBqBAARWI1gRYwCBEAQgsEJAwikgAAIgEBMBCKyYQKIZEEg6ASWwrrvuupp09Stf+UqxXRQarQleNAoCIFBnBCCw6sxg6C4IVEtA92DphUaj7kFY6nwIrGotg+tAAAQakQAEViNaFWMCgQAC8GBhWoAACIDA6BGAwBo91rgTCIwpAb/AilpI1N95//XwYI2peXFzEACBhBGAwEqYQdAdEKgVAdM0nyWi/RYvXlzcpDmu0KBq55prrlF7GO5v2/ZztRoH2gUBEACBeiAAgVUPVkIfQSAGArrAmjRpUgwtDm/i6quvhsCKnSoaBAEQqFcCEFj1ajn0GwQiEjBN80Eimn766afT1KlTt9uL0B/yi/p/eLAiGgSngwAINDQBCKyGNi8GBwJvE1AC64wzzigKrLiPm2++mZ5++mludoZt22vjbh/tgQAIgEA9EYDAqidroa8gMAICpmneRkQnHXfccXTQQQeNoKXgS++55x761a9+xW+ebNv27bHfAA2CAAiAQB0RgMCqI2OhqyAwEgK1FlgsrlhkFcKQa23bnjGSvuJaEAABEKh3AhBY9W5B9B8EQhIwTfMkIrqNvVfsxarFce6556pmsZKwFoDRJgiAQN0QgMCqG1OhoyAwMgKjIbCQ6D4yG+FqEACBxiEAgdU4tsRIQKAsAdM0pxPRg5zgftppp9WE1qpVq4j/FOpt3W7b9sk1uQkaBQEQAIE6IACBVQdGQhdBIC4Cqpr7+eefT1wLK+49CV955RX6zne+g3pYcRkM7YAACNQtAQisujUdOg4C0QmoYqPswapFqQbu0b333qtWE15m2/al0XuJK0AABECg/glAYNW/DTECEAhNQK0knD17NmUymaIHSx1RC4uWOp9rYbEXyzuQ7B7aOjgRBECgkQhAYDWSNTEWEKhAQOVhHXDAAcQV3eMOEar28vk8rV69mnvDBUe5Lhb2JsTsBAEQGFcEILDGlbkxWBAgUmFCzsPiTZ9rdfCKwldffZWbR6iwVpDRLgiAQGIJQGAl1jToGAjUhoDaMqezs7MmFd1Vr3k1oefF4pcQKqyNOdEqCIBAQglAYCXUMOgWCNSKgGmanHh+CRccZZHFuVSlDhXyq/Z9LVQIkVUrg6JdEACBRBKAwEqkWdApEKgdAZWHxXdYtGhRTcOEfI+urq7iqkLDMP7muu5hyMeqnW3RMgiAQHIIQGAlxxboCQiMGgGVh1XrMKEa0JIlS4r5WBBZo2Zi3AgEQGCMCUBgjbEBcHsQGAsCKkzIqwlrVdXdPy4lsrzXeWXh7WMxdtwTBEAABEaDAATWaFDGPUAggQRG24vFCHyJ7yyweIUhSjgkcH6gSyAAAiMjAIE1Mn64GgTqloDuxfrc5z43auNYv359cXWhV8KB7ztMaJmmuR8R3VZ4nf/mP+UOFmdca6uuhZpni88EjPc527b3HzXj4EYgAAKxEYDAig0lGgKB+iPg92LVqvCov13es3DNmjXEVd81oVUUSrzCsSCaeGPqKMda27ZnRLkgKeeapnmSJygDu2TbNp7TSTEW+gECEQjggxsBFk4FgUYjMFZeLMXxmWeeKXqz+G//wV41zhFTB6945OOQm62h17a+/BI9diHrE6pbT4+qS/a+s66ltvd8cGhs687IFf8NgdVonzqMZ7wQgMAaL5bGOEGgBAHdizVt2rQx4cQCS//DFeYXLlw4rC9BAotPUEJkTDoe40114aiPCwIrRshoCgRGkQAE1ijCxq1AIIkElBeLRc2pp55KkyZNqtkehWFCkLyFDx+86lA/X71eSogkkW2UPkFgRaGFc0Eg+QQgsJJvI/QQBGpOQHmxZs2aRfxnLA/lqWKBpR+VPFh+gTKWY4hyb+WBg8CKQg3ngkDyCUBgJd9G6CEI1JyAt3LvQV7FNnPmzKLI4i102IOkjtH6v9+Dpe5fyYMFgVXzaYIbgAAIRCAAgRUBFk4FgUYmoEKFPEbOf+KQ4Vgc8GBto44k97GYfbgnCMRHAAIrPpZoCQTqnoA/H2ssRJbyVF1zzTXDeMKDVffTq+wA2tvbpxT2qlxT2CKzt7m5Obt8+fJNjTTiXC63QEr5dSI607bt/2qksWEswQQgsDAzQAAEhhFQ+VgqVDjaeCCwxsaDZZrmUUT0owr2vtu27RNqMSc8gWUT0RstLS1zli5d+lot7qPaNE3zQiK6gohellLOdBzn8VL3y2azewghOIT+3sKfqhiYpvl5IrpeSnmy4zh31XJsaDsZBCCwkmEH9AIEEkNAz8c65phjqFzpBrXKr1Tnq3lfF1j69fBg1XaKKIElpXxMCPFY0N2klOscx7mltj0ZndY1gcU3vMa27cVlBNanhRC844BRrcAa6ajmzp2718DAwCNE9PyECRPaly1b1jPSNnF9bQlAYNWWL1oHgbokoOdjnXfeeaOajwUP1ph7sC6ybfvKupy4ETrtCSzeOcAloqellDMcx3nB30RnZ+cOPT09y4noU57AuqdWXrxy3YfAimDchJwKgZUQQ6AbIJA0ArrIOvfcc0dNZC1evM2RcPXVVw9Dol4vVc4AqwhHNoO0EGEogeUJjzOI6Cwi2puIthLRrwzDOKO7u/sJvTezZs3aqampibdA+g8i2pXDgER03+Dg4OJVq1Zt4HPLCYj29vYPuK57nSdymonoj0KIsyzLWlXYWqm41NU0TQ67tRPRl4mI+3WQEGKxZVnXBpHxBNZXiMghomOklCc5jvN9/7mmaX6isIEAbx/weyKaSkR5XWCF5aB5zI62bfvHep+FEMdKKY8gIt6Pckci+hsRfdG27aUdHR2tfX193UTE/dCPh3VPVkhGKgx8qRDiWSnlVZ7t3hBC3NLa2npRV1fXW+omEcZWZF9uHMpO3HZnZ2dq8+bNxwkheE4c6L23zjCM0/1zJ8y4Rjbza3c1BFbt2KJlEKh7AqZp8qbLxb1oOFz44Q9/eKh8gyrbEPffSkhxkrteaBQCq7bTKYrA8r54/6cgOo4lokeklHcZhvFPLFKIaMAwDLO7u/tX3OP58+fv3Nvbu9QTCJxj9bD3b5OInnJdd3Y+n3++lMAyTfNjRMQeJP6+uoOIBvk7moimFETCZyzLukcTK8exR0pKucUwjM1EdJ1lWTeWEVjnSinPFEKw0PjNxo0bj1m/fn2/dr4wTZNDoicIIS6TUnLeVrcSWFE4lBFYLO5Y4LxMRD8jorYCIy5GNyClzGzatOk3u+2226eEEO8peNAu93LGuEjc85s2bXqI+xuBkRJYm6SUTUKI//XE7icL+2G+q8B2SFxHHBsLrLLjcBznUY+ryOVyi6WUPBYWeWzbiUIItt1EKeUxjuPwPGHRHMr2tf1kVN86BFb17HAlCIwLAronS4msWg4cHqxtdEe7TEMUgZXNZk0hxDLepNq27dOVdyKTycw1DOPHQojvWpbFXiT+kuwgovuJ6Abbts/xzuUv2YuklCxaFjiOc1OQwNJWFrakUqnZK1euLG5aOWfOnAMGBwfZe/VyS0tLhhPiPQ/W8VLK77W1tZ2ue2LKCKwr+AtdCJEhoqP9ye65XG6qlJKT2/9MRBw2ZaE4JLAiclBJ9X4P1nZ9zmazJwshbi2IrW/Ytn0u97+UAI3IqCiwhBBPCiHmdnd387iovb39Pa7r8jhflFLOdhznlYhjY4EVahzZbPZgIUS+oL0fa2lpma8WM2QymWmGYbCn7ol0Oj3vjTfe2MlbVVrR9rV8Ho2kbQiskdDDtSAwTggEiSx/4VE/imrf93uwVLvwYNV2slVKctcT3Nm78dZbb01iL5GebJ3JZPYxDIMTsf+QTqfns8jRhNv1msDiMNGwNoIERDabPVoIcS8RXetPQjdN82tE9DkhRNayrF+oECF7fTRvSUloukeJiP7hhQFv1O9jmiaHP6/zPHN/8oTBMA9WBA6lBFa7v8+aCBm6VymBFZGR8mANCwN3dHSkvTDkPk1NTYeuWLHi7xFtXAwRhhmHZ7cvua57VD6fX+HzFnKINuO67uFCiPeGtX1tPxnVtw6BVT07XAkC44qALrIOP/zwYrX3MHsLRg0hXnDBBUWunIOlt69eRw5WbaZdiDINw8oTcF5Vc3PzmVLKU4hoXy8BXHVuKD9I87BwiYOfsoeJiGx/QnmQgNBE0PWFL3AVYlL3ONILURY9QiMRWOl02vIS2fdWye5eaJM9LW38GhHt4xdY3JGwHMrlYIURJmVCqEq4hWEUWmBFHFtYgcUh1x8S0QwWUfl8/nelZnMU29fmEzHyViGwRs4QLYDAuCGgiyyuk8U5WXEXI0WIcNt0SnKIUMur+mhhe6XbpZT3NTc3/6Gvr2+KYRgcRntOT8AOSHLnIbJH6IsqUb2EwCqGnip8wEYssDyBxvlj31XJ7qZpTieilV5oc3GQVykKhxoKrCiMQgusiGMLJbCCPGVlBFbocSX1AQyBlVTLoF8gkFACnsji1U77tbW1DRx77LFN+++/f2y9VZ6qq67ivOO3D3iwYkMc2FDEHCxODOfk8bNt22bPSfEIUUqAc6/2cl13Pq/wI6JJUsoTHcf5UQmBdSkRcUJ0h0p8rvCFvF2YKoSHpCjQ9Hwr13WPMAzjG3peVpDAymazoTnUUGBFYRRaYEUcWyiBxQsVIniwQo+rtp+M6luHwKqeHa4EgXFLwPt1zysM92MIXIyUw4Y777xzcZWhOvyFRsP8PyhEyO0hB6u20y2iwLqjUIyURVIx/0n1TMvB+ovyYGUymY+nUqk9+/r6HlyzZg2vlCseutuQBQAABwFJREFUmofoAV6VV0JgsVeJ51nZQqBee4Ff8mEFlvflX1wxWEieX+Ct2Fu3cePGE3ilXgmBFZpDDQVWFEZRBFaUsYUVWGx3zp2rmINlGMZBYW1f209G9a1DYFXPDleCwLgn4PdmzZ49u4nDhiM54MHaRi/JIcJcLrdQSrmE6xhZlsXbzUhOit68efMtQgiudTWUg5XL5W6WUn5WCHGyZVl3amJsNocThRDf4xWHJVYRvst13dWFPfzSnETtOM6v1fW5XI6ToQ9ta2tb4iXTj1Rg8Zd/seZVoRzDgBBiRz0RO0hgReEQo8DaIIQwLcviMhS8AjAKo9ACK+LYQgusUqsItZIMv0yn00e98cYb7wxr+5E8b2p5LQRWLemibRAYBwS8rXXYy8A5K8W8LPZmVZubBYE1tgIrzFY52rL+3Yno51zPiIi4ltLORNRSqKTwS82DtX8qlXIKye0HFOpfrfb29PuglHIuEfWrmlllVskdK4Tgmlt8dEkp17PAYCcYCzm11H8kSe6q8KdWtX0mj0GVgOAbBwmsKBxGKrC8vnF+G/eNRedP2trarmdxmc1mwzIKLbAiji20wGJPYZk6WFxDraO7u3udxzzUuJL6mIXASqpl0C8QqDMCpmlyqIIrMxfDhpyXxYnwHDaMIrYgsMZWYFWYdkMrCefMmfO+wcFBrtV0CBfF5IRwIcSVUkp+bZIQ4jDLsrgiOc2ePXvPVCp1NVcrF0KwCONK7g8bhnGuqtwdoZL7RK9e041KYPA94hBY3pe62nfwK3p+WZDA4vPDchipwOJ7ebWi2AvIKzJXcy5bPp9nluzJ0qvdl2IUWmBFHFsUgRVUyZ2Lu64cGBg4a/Xq1X/V52CYcSX1UQmBlVTLoF8gUIcEPG8Wiyz2ZhWF1r777tv7kY98pIUFVxihBYE1NgKrDqcbugwCiSYAgZVo86BzIFC/BPT8LDUKFlkqGb6U2LrwQi7rQ3TllcP3G1avow5W/c4J9BwExhMBCKzxZG2MFQTGgIC3WkyFDoteLT5YbPGfAw44gHbaaSeaNGlSsbCoElJcpkEvNAqBNQbGwy1BAASqJgCBVTU6XAgCIBCFgCe0OHRYrKHlv5Y9Wpyv9eyznC8ND9ZoryKMYkucCwIgUJkABFZlRjgDBECgBgQ0wfUpT3ANE11RQ4Q16OKoNlkq9GnbNp7To2oJ3AwE4iGAD248HNEKCIDACAl4CfIssh5UHiw9RHjRRRcV71BKiIzw9mN+OQTWmJsAHQCBWAlAYMWKE42BAAiMlIBpmhwj3O+cc84ZtuowKAdr859/S3+4fmHxlvXq6TFNU3L/D/iPs2nyx2YP4UOIcKQzCdeDwNgSgMAaW/64OwiAgI+AaZpctJRrakU5brdt++QoFyTlXNM02WNXLNIadNSrcEwKX/QDBMaKAATWWJHHfUEABAIJaJXhOVy4XTK876LnCmLsOdu2Z9QrTq12WJCoXFvPY6tXm6DfIBAHAQisOCiiDRAAARAAARAAARDQCEBgYTqAAAiAAAiAAAiAQMwEILBiBormQAAEQAAEQAAEQAACC3MABEAABEAABEAABGImAIEVM1A0BwIgAAIgAAIgAAIQWJgDIAACIAACIAACIBAzAQismIGiORAAARAAARAAARCAwMIcAAEQAAEQAAEQAIGYCUBgxQwUzYEACIAACIAACIAABBbmAAiAAAiAAAiAAAjETAACK2agaA4EQAAEQAAEQAAEILAwB0AABEAABEAABEAgZgIQWDEDRXMgAAIgAAIgAAIgAIGFOQACIAACIAACIAACMROAwIoZKJoDARAAARAAARAAAQis/7/dOqQBAABgGObf9UwM1sBBczAfIECAAAECBAjMAgJrBjVHgAABAgQIEBBYPkCAAAECBAgQmAUE1gxqjgABAgQIECAgsHyAAAECBAgQIDALCKwZ1BwBAgQIECBAQGD5AAECBAgQIEBgFhBYM6g5AgQIECBAgIDA8gECBAgQIECAwCwgsGZQcwQIECBAgAABgeUDBAgQIECAAIFZQGDNoOYIECBAgAABAgLLBwgQIECAAAECs4DAmkHNESBAgAABAgQElg8QIECAAAECBGYBgTWDmiNAgAABAgQICCwfIECAAAECBAjMAgJrBjVHgAABAgQIEBBYPkCAAAECBAgQmAUE1gxqjgABAgQIECAgsHyAAAECBAgQIDALCKwZ1BwBAgQIECBAQGD5AAECBAgQIEBgFhBYM6g5AgQIECBAgIDA8gECBAgQIECAwCwgsGZQcwQIECBAgAABgeUDBAgQIECAAIFZQGDNoOYIECBAgAABAgLLBwgQIECAAAECs4DAmkHNESBAgAABAgQElg8QIECAAAECBGYBgTWDmiNAgAABAgQIBOn46dSZl24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176252"/>
            <a:ext cx="5419725" cy="5127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26243" y="943583"/>
            <a:ext cx="6394632" cy="2898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08862" y="4163438"/>
            <a:ext cx="6574121" cy="2142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6207</TotalTime>
  <Words>575</Words>
  <Application>Microsoft Office PowerPoint</Application>
  <PresentationFormat>Custom</PresentationFormat>
  <Paragraphs>128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Sujoy  Saha</dc:creator>
  <cp:lastModifiedBy>HP</cp:lastModifiedBy>
  <cp:revision>98</cp:revision>
  <dcterms:created xsi:type="dcterms:W3CDTF">2025-01-02T14:33:31Z</dcterms:created>
  <dcterms:modified xsi:type="dcterms:W3CDTF">2025-07-08T01:04:26Z</dcterms:modified>
</cp:coreProperties>
</file>