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850E10-B02D-310B-DB38-A651D208B09C}" v="121" dt="2022-12-05T09:12:16.056"/>
    <p1510:client id="{6CB33BBF-AB36-4553-9036-7B044623CDD1}" v="688" dt="2022-12-01T10:23:15.132"/>
    <p1510:client id="{8196CA41-A221-8F51-7C15-AC1F0D075D21}" v="4" dt="2022-12-10T00:53:32.314"/>
    <p1510:client id="{8EC9201E-DD6B-DDC5-8488-D6AB2F565EB2}" v="7" dt="2022-12-07T04:06:46.388"/>
    <p1510:client id="{DEB75C96-2F83-ABE6-EFFB-80BB13B6E508}" v="1" dt="2022-12-06T10:54:00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A50C19-37F8-4454-87C6-761137DB6CAA}" type="doc">
      <dgm:prSet loTypeId="urn:microsoft.com/office/officeart/2005/8/layout/cycle8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E416049-6F04-46C1-A1C6-706223A871CD}">
      <dgm:prSet/>
      <dgm:spPr/>
      <dgm:t>
        <a:bodyPr/>
        <a:lstStyle/>
        <a:p>
          <a:r>
            <a:rPr lang="en-US"/>
            <a:t>Random Search</a:t>
          </a:r>
        </a:p>
      </dgm:t>
    </dgm:pt>
    <dgm:pt modelId="{4CD2C159-63A9-4827-B6DB-4BF966536848}" type="parTrans" cxnId="{6216691E-21FC-4EE9-92AE-3E09D8E8B031}">
      <dgm:prSet/>
      <dgm:spPr/>
      <dgm:t>
        <a:bodyPr/>
        <a:lstStyle/>
        <a:p>
          <a:endParaRPr lang="en-US"/>
        </a:p>
      </dgm:t>
    </dgm:pt>
    <dgm:pt modelId="{87D13450-8304-4692-AC95-A0AF73D067A3}" type="sibTrans" cxnId="{6216691E-21FC-4EE9-92AE-3E09D8E8B031}">
      <dgm:prSet/>
      <dgm:spPr/>
      <dgm:t>
        <a:bodyPr/>
        <a:lstStyle/>
        <a:p>
          <a:endParaRPr lang="en-US"/>
        </a:p>
      </dgm:t>
    </dgm:pt>
    <dgm:pt modelId="{86D2FED5-D59A-4E91-84D8-CDF1C8DA52E9}">
      <dgm:prSet/>
      <dgm:spPr/>
      <dgm:t>
        <a:bodyPr/>
        <a:lstStyle/>
        <a:p>
          <a:r>
            <a:rPr lang="en-US"/>
            <a:t>Search with closed and open list</a:t>
          </a:r>
        </a:p>
      </dgm:t>
    </dgm:pt>
    <dgm:pt modelId="{64C66903-C0AC-44C8-BFE0-D3E9855BEB5F}" type="parTrans" cxnId="{4C715AD0-2513-4E0E-BAB5-A2E81D07B3C8}">
      <dgm:prSet/>
      <dgm:spPr/>
      <dgm:t>
        <a:bodyPr/>
        <a:lstStyle/>
        <a:p>
          <a:endParaRPr lang="en-US"/>
        </a:p>
      </dgm:t>
    </dgm:pt>
    <dgm:pt modelId="{BC11E9DA-E327-43B8-9283-298700D26651}" type="sibTrans" cxnId="{4C715AD0-2513-4E0E-BAB5-A2E81D07B3C8}">
      <dgm:prSet/>
      <dgm:spPr/>
      <dgm:t>
        <a:bodyPr/>
        <a:lstStyle/>
        <a:p>
          <a:endParaRPr lang="en-US"/>
        </a:p>
      </dgm:t>
    </dgm:pt>
    <dgm:pt modelId="{0F80F3F6-58D5-4E21-BEDF-A2562DFB37EF}">
      <dgm:prSet/>
      <dgm:spPr/>
      <dgm:t>
        <a:bodyPr/>
        <a:lstStyle/>
        <a:p>
          <a:r>
            <a:rPr lang="en-US"/>
            <a:t>Depth first and Breadth first search</a:t>
          </a:r>
        </a:p>
      </dgm:t>
    </dgm:pt>
    <dgm:pt modelId="{6EB05F37-6238-4352-9B51-E4490082B09B}" type="parTrans" cxnId="{E2AFE1B9-2756-4FFD-8A68-3D52073DC302}">
      <dgm:prSet/>
      <dgm:spPr/>
      <dgm:t>
        <a:bodyPr/>
        <a:lstStyle/>
        <a:p>
          <a:endParaRPr lang="en-US"/>
        </a:p>
      </dgm:t>
    </dgm:pt>
    <dgm:pt modelId="{0BB5C10D-ED8D-4533-AA9A-D91CA014CB83}" type="sibTrans" cxnId="{E2AFE1B9-2756-4FFD-8A68-3D52073DC302}">
      <dgm:prSet/>
      <dgm:spPr/>
      <dgm:t>
        <a:bodyPr/>
        <a:lstStyle/>
        <a:p>
          <a:endParaRPr lang="en-US"/>
        </a:p>
      </dgm:t>
    </dgm:pt>
    <dgm:pt modelId="{53589375-68FC-465C-B915-21D4E8E22439}">
      <dgm:prSet/>
      <dgm:spPr/>
      <dgm:t>
        <a:bodyPr/>
        <a:lstStyle/>
        <a:p>
          <a:r>
            <a:rPr lang="en-US"/>
            <a:t>Heuristic Search</a:t>
          </a:r>
        </a:p>
      </dgm:t>
    </dgm:pt>
    <dgm:pt modelId="{66119457-DABA-4AC8-B9D6-DC7137F667F9}" type="parTrans" cxnId="{1D6624BD-6B07-41CD-B74E-03304373AB79}">
      <dgm:prSet/>
      <dgm:spPr/>
      <dgm:t>
        <a:bodyPr/>
        <a:lstStyle/>
        <a:p>
          <a:endParaRPr lang="en-US"/>
        </a:p>
      </dgm:t>
    </dgm:pt>
    <dgm:pt modelId="{F333AF2B-E8B7-4B7C-9615-D78BB9229FAC}" type="sibTrans" cxnId="{1D6624BD-6B07-41CD-B74E-03304373AB79}">
      <dgm:prSet/>
      <dgm:spPr/>
      <dgm:t>
        <a:bodyPr/>
        <a:lstStyle/>
        <a:p>
          <a:endParaRPr lang="en-US"/>
        </a:p>
      </dgm:t>
    </dgm:pt>
    <dgm:pt modelId="{7C6D06EA-7F81-4CBD-8E88-BBDC9F5C4834}">
      <dgm:prSet/>
      <dgm:spPr/>
      <dgm:t>
        <a:bodyPr/>
        <a:lstStyle/>
        <a:p>
          <a:r>
            <a:rPr lang="en-US"/>
            <a:t>Best First Search</a:t>
          </a:r>
        </a:p>
      </dgm:t>
    </dgm:pt>
    <dgm:pt modelId="{5E1653B4-2890-480A-931E-92B128F35E5E}" type="parTrans" cxnId="{45807102-A0F0-4E41-ADB4-5E2646374056}">
      <dgm:prSet/>
      <dgm:spPr/>
      <dgm:t>
        <a:bodyPr/>
        <a:lstStyle/>
        <a:p>
          <a:endParaRPr lang="en-US"/>
        </a:p>
      </dgm:t>
    </dgm:pt>
    <dgm:pt modelId="{EBDAE0AF-15A9-451E-8D24-0963E5AA5C71}" type="sibTrans" cxnId="{45807102-A0F0-4E41-ADB4-5E2646374056}">
      <dgm:prSet/>
      <dgm:spPr/>
      <dgm:t>
        <a:bodyPr/>
        <a:lstStyle/>
        <a:p>
          <a:endParaRPr lang="en-US"/>
        </a:p>
      </dgm:t>
    </dgm:pt>
    <dgm:pt modelId="{BDC67441-498F-4DD6-A578-30E91E41A545}">
      <dgm:prSet/>
      <dgm:spPr/>
      <dgm:t>
        <a:bodyPr/>
        <a:lstStyle/>
        <a:p>
          <a:r>
            <a:rPr lang="en-US"/>
            <a:t>A* Search</a:t>
          </a:r>
        </a:p>
      </dgm:t>
    </dgm:pt>
    <dgm:pt modelId="{3B5060CF-85AF-47D1-A139-10C5B58997DA}" type="parTrans" cxnId="{B704BB52-451A-40B1-AE21-792110463DCD}">
      <dgm:prSet/>
      <dgm:spPr/>
      <dgm:t>
        <a:bodyPr/>
        <a:lstStyle/>
        <a:p>
          <a:endParaRPr lang="en-US"/>
        </a:p>
      </dgm:t>
    </dgm:pt>
    <dgm:pt modelId="{C0242CBC-C161-4FA1-BF58-D9E080B75F3B}" type="sibTrans" cxnId="{B704BB52-451A-40B1-AE21-792110463DCD}">
      <dgm:prSet/>
      <dgm:spPr/>
      <dgm:t>
        <a:bodyPr/>
        <a:lstStyle/>
        <a:p>
          <a:endParaRPr lang="en-US"/>
        </a:p>
      </dgm:t>
    </dgm:pt>
    <dgm:pt modelId="{69CDEAF9-A039-4ADC-A5BA-B61C34C9BB1C}">
      <dgm:prSet/>
      <dgm:spPr/>
      <dgm:t>
        <a:bodyPr/>
        <a:lstStyle/>
        <a:p>
          <a:r>
            <a:rPr lang="en-US"/>
            <a:t>Game Search</a:t>
          </a:r>
        </a:p>
      </dgm:t>
    </dgm:pt>
    <dgm:pt modelId="{D6259035-2028-4D30-8DFE-AC3F3783504F}" type="parTrans" cxnId="{0DE729D9-9832-40C5-92AE-DF4A7B88EA37}">
      <dgm:prSet/>
      <dgm:spPr/>
      <dgm:t>
        <a:bodyPr/>
        <a:lstStyle/>
        <a:p>
          <a:endParaRPr lang="en-US"/>
        </a:p>
      </dgm:t>
    </dgm:pt>
    <dgm:pt modelId="{FD6E15ED-E167-46F1-B653-42137511F93D}" type="sibTrans" cxnId="{0DE729D9-9832-40C5-92AE-DF4A7B88EA37}">
      <dgm:prSet/>
      <dgm:spPr/>
      <dgm:t>
        <a:bodyPr/>
        <a:lstStyle/>
        <a:p>
          <a:endParaRPr lang="en-US"/>
        </a:p>
      </dgm:t>
    </dgm:pt>
    <dgm:pt modelId="{7B00D5AC-8172-44ED-B01D-026E098C2080}" type="pres">
      <dgm:prSet presAssocID="{17A50C19-37F8-4454-87C6-761137DB6CAA}" presName="compositeShape" presStyleCnt="0">
        <dgm:presLayoutVars>
          <dgm:chMax val="7"/>
          <dgm:dir/>
          <dgm:resizeHandles val="exact"/>
        </dgm:presLayoutVars>
      </dgm:prSet>
      <dgm:spPr/>
    </dgm:pt>
    <dgm:pt modelId="{13DC0445-B7CC-46A1-8F33-504A175A2E4A}" type="pres">
      <dgm:prSet presAssocID="{17A50C19-37F8-4454-87C6-761137DB6CAA}" presName="wedge1" presStyleLbl="node1" presStyleIdx="0" presStyleCnt="7"/>
      <dgm:spPr/>
    </dgm:pt>
    <dgm:pt modelId="{4CC8301C-002E-4207-97CD-0976B2BA2BBB}" type="pres">
      <dgm:prSet presAssocID="{17A50C19-37F8-4454-87C6-761137DB6CAA}" presName="dummy1a" presStyleCnt="0"/>
      <dgm:spPr/>
    </dgm:pt>
    <dgm:pt modelId="{4CD3BDBB-6ACF-4A72-A33D-17292EBBA9C0}" type="pres">
      <dgm:prSet presAssocID="{17A50C19-37F8-4454-87C6-761137DB6CAA}" presName="dummy1b" presStyleCnt="0"/>
      <dgm:spPr/>
    </dgm:pt>
    <dgm:pt modelId="{86E637D1-A8BA-4718-8818-79904BE248F4}" type="pres">
      <dgm:prSet presAssocID="{17A50C19-37F8-4454-87C6-761137DB6CAA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35622067-402C-486A-B121-3C9DD2ED8096}" type="pres">
      <dgm:prSet presAssocID="{17A50C19-37F8-4454-87C6-761137DB6CAA}" presName="wedge2" presStyleLbl="node1" presStyleIdx="1" presStyleCnt="7"/>
      <dgm:spPr/>
    </dgm:pt>
    <dgm:pt modelId="{D10771BB-01D2-42DA-AFC7-BAE0789DCB2D}" type="pres">
      <dgm:prSet presAssocID="{17A50C19-37F8-4454-87C6-761137DB6CAA}" presName="dummy2a" presStyleCnt="0"/>
      <dgm:spPr/>
    </dgm:pt>
    <dgm:pt modelId="{600CAA24-9D67-4331-8890-15BE6313F2CD}" type="pres">
      <dgm:prSet presAssocID="{17A50C19-37F8-4454-87C6-761137DB6CAA}" presName="dummy2b" presStyleCnt="0"/>
      <dgm:spPr/>
    </dgm:pt>
    <dgm:pt modelId="{071FF44D-3F34-4756-B54B-101FAB910325}" type="pres">
      <dgm:prSet presAssocID="{17A50C19-37F8-4454-87C6-761137DB6CAA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9482EF5F-DBB9-4B9B-9A17-AC534B008A94}" type="pres">
      <dgm:prSet presAssocID="{17A50C19-37F8-4454-87C6-761137DB6CAA}" presName="wedge3" presStyleLbl="node1" presStyleIdx="2" presStyleCnt="7"/>
      <dgm:spPr/>
    </dgm:pt>
    <dgm:pt modelId="{F0737EDA-76AB-49A0-ACE3-AE737F3F2F9B}" type="pres">
      <dgm:prSet presAssocID="{17A50C19-37F8-4454-87C6-761137DB6CAA}" presName="dummy3a" presStyleCnt="0"/>
      <dgm:spPr/>
    </dgm:pt>
    <dgm:pt modelId="{75F67082-91AF-425A-909B-A99348552E71}" type="pres">
      <dgm:prSet presAssocID="{17A50C19-37F8-4454-87C6-761137DB6CAA}" presName="dummy3b" presStyleCnt="0"/>
      <dgm:spPr/>
    </dgm:pt>
    <dgm:pt modelId="{948B47F9-8E36-4B32-A9E8-116DAF2D7153}" type="pres">
      <dgm:prSet presAssocID="{17A50C19-37F8-4454-87C6-761137DB6CAA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CC4E14DE-DA3D-4B25-8000-3953C51704D4}" type="pres">
      <dgm:prSet presAssocID="{17A50C19-37F8-4454-87C6-761137DB6CAA}" presName="wedge4" presStyleLbl="node1" presStyleIdx="3" presStyleCnt="7"/>
      <dgm:spPr/>
    </dgm:pt>
    <dgm:pt modelId="{0AEB9342-962F-4D07-A267-4B42F8F377F3}" type="pres">
      <dgm:prSet presAssocID="{17A50C19-37F8-4454-87C6-761137DB6CAA}" presName="dummy4a" presStyleCnt="0"/>
      <dgm:spPr/>
    </dgm:pt>
    <dgm:pt modelId="{6B8C9806-DB00-48E0-9617-EE5785B2E207}" type="pres">
      <dgm:prSet presAssocID="{17A50C19-37F8-4454-87C6-761137DB6CAA}" presName="dummy4b" presStyleCnt="0"/>
      <dgm:spPr/>
    </dgm:pt>
    <dgm:pt modelId="{CCBA8480-AADB-4E4B-9754-7B7BEF6F85AB}" type="pres">
      <dgm:prSet presAssocID="{17A50C19-37F8-4454-87C6-761137DB6CAA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15555794-FAC0-47EE-835F-31A71B1A026F}" type="pres">
      <dgm:prSet presAssocID="{17A50C19-37F8-4454-87C6-761137DB6CAA}" presName="wedge5" presStyleLbl="node1" presStyleIdx="4" presStyleCnt="7"/>
      <dgm:spPr/>
    </dgm:pt>
    <dgm:pt modelId="{F6E48107-D1AE-4CC3-AA5A-D275FF215133}" type="pres">
      <dgm:prSet presAssocID="{17A50C19-37F8-4454-87C6-761137DB6CAA}" presName="dummy5a" presStyleCnt="0"/>
      <dgm:spPr/>
    </dgm:pt>
    <dgm:pt modelId="{3F8D4140-2F45-4F75-AD51-ED9B7A25DDC8}" type="pres">
      <dgm:prSet presAssocID="{17A50C19-37F8-4454-87C6-761137DB6CAA}" presName="dummy5b" presStyleCnt="0"/>
      <dgm:spPr/>
    </dgm:pt>
    <dgm:pt modelId="{4A9ACF43-18F8-474B-AA43-7CF6B2825F9F}" type="pres">
      <dgm:prSet presAssocID="{17A50C19-37F8-4454-87C6-761137DB6CAA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5DA51238-CD06-4F01-BA04-A619D2910EC2}" type="pres">
      <dgm:prSet presAssocID="{17A50C19-37F8-4454-87C6-761137DB6CAA}" presName="wedge6" presStyleLbl="node1" presStyleIdx="5" presStyleCnt="7"/>
      <dgm:spPr/>
    </dgm:pt>
    <dgm:pt modelId="{810C5816-8B7A-495C-8BB9-DB7619E61FC9}" type="pres">
      <dgm:prSet presAssocID="{17A50C19-37F8-4454-87C6-761137DB6CAA}" presName="dummy6a" presStyleCnt="0"/>
      <dgm:spPr/>
    </dgm:pt>
    <dgm:pt modelId="{39974E11-E19E-4E44-AF69-35BA8DD030D9}" type="pres">
      <dgm:prSet presAssocID="{17A50C19-37F8-4454-87C6-761137DB6CAA}" presName="dummy6b" presStyleCnt="0"/>
      <dgm:spPr/>
    </dgm:pt>
    <dgm:pt modelId="{BDF5220A-7D4B-40BA-9667-6FC89F125691}" type="pres">
      <dgm:prSet presAssocID="{17A50C19-37F8-4454-87C6-761137DB6CAA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7C063BA0-1339-4A4B-BC23-912F611D205F}" type="pres">
      <dgm:prSet presAssocID="{17A50C19-37F8-4454-87C6-761137DB6CAA}" presName="wedge7" presStyleLbl="node1" presStyleIdx="6" presStyleCnt="7"/>
      <dgm:spPr/>
    </dgm:pt>
    <dgm:pt modelId="{E74FD768-DA3E-4AAF-B749-78BC56B2D94D}" type="pres">
      <dgm:prSet presAssocID="{17A50C19-37F8-4454-87C6-761137DB6CAA}" presName="dummy7a" presStyleCnt="0"/>
      <dgm:spPr/>
    </dgm:pt>
    <dgm:pt modelId="{2FC49004-EA59-4F3F-BC80-AD1C0AD85039}" type="pres">
      <dgm:prSet presAssocID="{17A50C19-37F8-4454-87C6-761137DB6CAA}" presName="dummy7b" presStyleCnt="0"/>
      <dgm:spPr/>
    </dgm:pt>
    <dgm:pt modelId="{095BDCB4-2749-4F47-8ACE-B46985C074B1}" type="pres">
      <dgm:prSet presAssocID="{17A50C19-37F8-4454-87C6-761137DB6CAA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71E33A91-399C-48FF-91A6-2655C1609F18}" type="pres">
      <dgm:prSet presAssocID="{87D13450-8304-4692-AC95-A0AF73D067A3}" presName="arrowWedge1" presStyleLbl="fgSibTrans2D1" presStyleIdx="0" presStyleCnt="7"/>
      <dgm:spPr/>
    </dgm:pt>
    <dgm:pt modelId="{315CA221-C51B-41B9-B584-01725075DD5C}" type="pres">
      <dgm:prSet presAssocID="{BC11E9DA-E327-43B8-9283-298700D26651}" presName="arrowWedge2" presStyleLbl="fgSibTrans2D1" presStyleIdx="1" presStyleCnt="7"/>
      <dgm:spPr/>
    </dgm:pt>
    <dgm:pt modelId="{8F8B4CBB-EB86-49D3-AB42-55523A0D81D0}" type="pres">
      <dgm:prSet presAssocID="{0BB5C10D-ED8D-4533-AA9A-D91CA014CB83}" presName="arrowWedge3" presStyleLbl="fgSibTrans2D1" presStyleIdx="2" presStyleCnt="7"/>
      <dgm:spPr/>
    </dgm:pt>
    <dgm:pt modelId="{5C8CE794-B229-42AE-899C-77D454CE00A9}" type="pres">
      <dgm:prSet presAssocID="{F333AF2B-E8B7-4B7C-9615-D78BB9229FAC}" presName="arrowWedge4" presStyleLbl="fgSibTrans2D1" presStyleIdx="3" presStyleCnt="7"/>
      <dgm:spPr/>
    </dgm:pt>
    <dgm:pt modelId="{2E1B93F3-F3D0-45EB-96AC-FF296CAA20BB}" type="pres">
      <dgm:prSet presAssocID="{EBDAE0AF-15A9-451E-8D24-0963E5AA5C71}" presName="arrowWedge5" presStyleLbl="fgSibTrans2D1" presStyleIdx="4" presStyleCnt="7"/>
      <dgm:spPr/>
    </dgm:pt>
    <dgm:pt modelId="{8F21D689-6EEB-49A2-A5A1-B8E5B98DE04E}" type="pres">
      <dgm:prSet presAssocID="{C0242CBC-C161-4FA1-BF58-D9E080B75F3B}" presName="arrowWedge6" presStyleLbl="fgSibTrans2D1" presStyleIdx="5" presStyleCnt="7"/>
      <dgm:spPr/>
    </dgm:pt>
    <dgm:pt modelId="{94937989-2F21-40B7-9793-13459D924B67}" type="pres">
      <dgm:prSet presAssocID="{FD6E15ED-E167-46F1-B653-42137511F93D}" presName="arrowWedge7" presStyleLbl="fgSibTrans2D1" presStyleIdx="6" presStyleCnt="7"/>
      <dgm:spPr/>
    </dgm:pt>
  </dgm:ptLst>
  <dgm:cxnLst>
    <dgm:cxn modelId="{45807102-A0F0-4E41-ADB4-5E2646374056}" srcId="{17A50C19-37F8-4454-87C6-761137DB6CAA}" destId="{7C6D06EA-7F81-4CBD-8E88-BBDC9F5C4834}" srcOrd="4" destOrd="0" parTransId="{5E1653B4-2890-480A-931E-92B128F35E5E}" sibTransId="{EBDAE0AF-15A9-451E-8D24-0963E5AA5C71}"/>
    <dgm:cxn modelId="{6BB25103-0AAE-4F47-9EB9-BB2726F8109B}" type="presOf" srcId="{0F80F3F6-58D5-4E21-BEDF-A2562DFB37EF}" destId="{9482EF5F-DBB9-4B9B-9A17-AC534B008A94}" srcOrd="0" destOrd="0" presId="urn:microsoft.com/office/officeart/2005/8/layout/cycle8"/>
    <dgm:cxn modelId="{90A2CB0D-C8F1-480A-8C47-1DE5B9115A62}" type="presOf" srcId="{8E416049-6F04-46C1-A1C6-706223A871CD}" destId="{86E637D1-A8BA-4718-8818-79904BE248F4}" srcOrd="1" destOrd="0" presId="urn:microsoft.com/office/officeart/2005/8/layout/cycle8"/>
    <dgm:cxn modelId="{ACFC3A17-A54A-482D-B999-251D1D6A4B54}" type="presOf" srcId="{86D2FED5-D59A-4E91-84D8-CDF1C8DA52E9}" destId="{071FF44D-3F34-4756-B54B-101FAB910325}" srcOrd="1" destOrd="0" presId="urn:microsoft.com/office/officeart/2005/8/layout/cycle8"/>
    <dgm:cxn modelId="{4ED8DA1B-8D33-4CA6-8731-98B6AAC1C00A}" type="presOf" srcId="{7C6D06EA-7F81-4CBD-8E88-BBDC9F5C4834}" destId="{4A9ACF43-18F8-474B-AA43-7CF6B2825F9F}" srcOrd="1" destOrd="0" presId="urn:microsoft.com/office/officeart/2005/8/layout/cycle8"/>
    <dgm:cxn modelId="{6216691E-21FC-4EE9-92AE-3E09D8E8B031}" srcId="{17A50C19-37F8-4454-87C6-761137DB6CAA}" destId="{8E416049-6F04-46C1-A1C6-706223A871CD}" srcOrd="0" destOrd="0" parTransId="{4CD2C159-63A9-4827-B6DB-4BF966536848}" sibTransId="{87D13450-8304-4692-AC95-A0AF73D067A3}"/>
    <dgm:cxn modelId="{3244042C-963E-4F84-8E90-8752406F092E}" type="presOf" srcId="{0F80F3F6-58D5-4E21-BEDF-A2562DFB37EF}" destId="{948B47F9-8E36-4B32-A9E8-116DAF2D7153}" srcOrd="1" destOrd="0" presId="urn:microsoft.com/office/officeart/2005/8/layout/cycle8"/>
    <dgm:cxn modelId="{85C4D25F-F1E3-4A16-8677-DAA195A1BB81}" type="presOf" srcId="{BDC67441-498F-4DD6-A578-30E91E41A545}" destId="{BDF5220A-7D4B-40BA-9667-6FC89F125691}" srcOrd="1" destOrd="0" presId="urn:microsoft.com/office/officeart/2005/8/layout/cycle8"/>
    <dgm:cxn modelId="{B704BB52-451A-40B1-AE21-792110463DCD}" srcId="{17A50C19-37F8-4454-87C6-761137DB6CAA}" destId="{BDC67441-498F-4DD6-A578-30E91E41A545}" srcOrd="5" destOrd="0" parTransId="{3B5060CF-85AF-47D1-A139-10C5B58997DA}" sibTransId="{C0242CBC-C161-4FA1-BF58-D9E080B75F3B}"/>
    <dgm:cxn modelId="{25A5D35A-C8A3-4F42-BD5F-59D4B9B36508}" type="presOf" srcId="{86D2FED5-D59A-4E91-84D8-CDF1C8DA52E9}" destId="{35622067-402C-486A-B121-3C9DD2ED8096}" srcOrd="0" destOrd="0" presId="urn:microsoft.com/office/officeart/2005/8/layout/cycle8"/>
    <dgm:cxn modelId="{394CCB89-BC27-4DD4-BA3D-A31CF2AD3120}" type="presOf" srcId="{BDC67441-498F-4DD6-A578-30E91E41A545}" destId="{5DA51238-CD06-4F01-BA04-A619D2910EC2}" srcOrd="0" destOrd="0" presId="urn:microsoft.com/office/officeart/2005/8/layout/cycle8"/>
    <dgm:cxn modelId="{CCDA9296-9498-41A1-A9A2-3166EC48CD18}" type="presOf" srcId="{7C6D06EA-7F81-4CBD-8E88-BBDC9F5C4834}" destId="{15555794-FAC0-47EE-835F-31A71B1A026F}" srcOrd="0" destOrd="0" presId="urn:microsoft.com/office/officeart/2005/8/layout/cycle8"/>
    <dgm:cxn modelId="{BBA5A2B4-E29C-4F42-B67D-CC078E174E9C}" type="presOf" srcId="{69CDEAF9-A039-4ADC-A5BA-B61C34C9BB1C}" destId="{095BDCB4-2749-4F47-8ACE-B46985C074B1}" srcOrd="1" destOrd="0" presId="urn:microsoft.com/office/officeart/2005/8/layout/cycle8"/>
    <dgm:cxn modelId="{E2AFE1B9-2756-4FFD-8A68-3D52073DC302}" srcId="{17A50C19-37F8-4454-87C6-761137DB6CAA}" destId="{0F80F3F6-58D5-4E21-BEDF-A2562DFB37EF}" srcOrd="2" destOrd="0" parTransId="{6EB05F37-6238-4352-9B51-E4490082B09B}" sibTransId="{0BB5C10D-ED8D-4533-AA9A-D91CA014CB83}"/>
    <dgm:cxn modelId="{1D6624BD-6B07-41CD-B74E-03304373AB79}" srcId="{17A50C19-37F8-4454-87C6-761137DB6CAA}" destId="{53589375-68FC-465C-B915-21D4E8E22439}" srcOrd="3" destOrd="0" parTransId="{66119457-DABA-4AC8-B9D6-DC7137F667F9}" sibTransId="{F333AF2B-E8B7-4B7C-9615-D78BB9229FAC}"/>
    <dgm:cxn modelId="{92F122BE-DBEF-4851-BC08-B10BCF3B0805}" type="presOf" srcId="{53589375-68FC-465C-B915-21D4E8E22439}" destId="{CC4E14DE-DA3D-4B25-8000-3953C51704D4}" srcOrd="0" destOrd="0" presId="urn:microsoft.com/office/officeart/2005/8/layout/cycle8"/>
    <dgm:cxn modelId="{2CD70CBF-2157-42DB-AAC7-0FA73968BBD8}" type="presOf" srcId="{8E416049-6F04-46C1-A1C6-706223A871CD}" destId="{13DC0445-B7CC-46A1-8F33-504A175A2E4A}" srcOrd="0" destOrd="0" presId="urn:microsoft.com/office/officeart/2005/8/layout/cycle8"/>
    <dgm:cxn modelId="{A3997AC1-CE76-4899-A493-400D4122F125}" type="presOf" srcId="{17A50C19-37F8-4454-87C6-761137DB6CAA}" destId="{7B00D5AC-8172-44ED-B01D-026E098C2080}" srcOrd="0" destOrd="0" presId="urn:microsoft.com/office/officeart/2005/8/layout/cycle8"/>
    <dgm:cxn modelId="{4C715AD0-2513-4E0E-BAB5-A2E81D07B3C8}" srcId="{17A50C19-37F8-4454-87C6-761137DB6CAA}" destId="{86D2FED5-D59A-4E91-84D8-CDF1C8DA52E9}" srcOrd="1" destOrd="0" parTransId="{64C66903-C0AC-44C8-BFE0-D3E9855BEB5F}" sibTransId="{BC11E9DA-E327-43B8-9283-298700D26651}"/>
    <dgm:cxn modelId="{0DE729D9-9832-40C5-92AE-DF4A7B88EA37}" srcId="{17A50C19-37F8-4454-87C6-761137DB6CAA}" destId="{69CDEAF9-A039-4ADC-A5BA-B61C34C9BB1C}" srcOrd="6" destOrd="0" parTransId="{D6259035-2028-4D30-8DFE-AC3F3783504F}" sibTransId="{FD6E15ED-E167-46F1-B653-42137511F93D}"/>
    <dgm:cxn modelId="{8EB0BAEB-6CE8-48C3-8B37-791D537AA3B8}" type="presOf" srcId="{53589375-68FC-465C-B915-21D4E8E22439}" destId="{CCBA8480-AADB-4E4B-9754-7B7BEF6F85AB}" srcOrd="1" destOrd="0" presId="urn:microsoft.com/office/officeart/2005/8/layout/cycle8"/>
    <dgm:cxn modelId="{0AC973F7-9904-4A2D-AA16-FA47C32350EC}" type="presOf" srcId="{69CDEAF9-A039-4ADC-A5BA-B61C34C9BB1C}" destId="{7C063BA0-1339-4A4B-BC23-912F611D205F}" srcOrd="0" destOrd="0" presId="urn:microsoft.com/office/officeart/2005/8/layout/cycle8"/>
    <dgm:cxn modelId="{5F921683-454F-4A0B-970F-2FF7DB113CB4}" type="presParOf" srcId="{7B00D5AC-8172-44ED-B01D-026E098C2080}" destId="{13DC0445-B7CC-46A1-8F33-504A175A2E4A}" srcOrd="0" destOrd="0" presId="urn:microsoft.com/office/officeart/2005/8/layout/cycle8"/>
    <dgm:cxn modelId="{9F098086-7895-47D2-96A3-04DC35452261}" type="presParOf" srcId="{7B00D5AC-8172-44ED-B01D-026E098C2080}" destId="{4CC8301C-002E-4207-97CD-0976B2BA2BBB}" srcOrd="1" destOrd="0" presId="urn:microsoft.com/office/officeart/2005/8/layout/cycle8"/>
    <dgm:cxn modelId="{9ABD2DC7-7493-4606-ABC1-A8E3F07D4CA7}" type="presParOf" srcId="{7B00D5AC-8172-44ED-B01D-026E098C2080}" destId="{4CD3BDBB-6ACF-4A72-A33D-17292EBBA9C0}" srcOrd="2" destOrd="0" presId="urn:microsoft.com/office/officeart/2005/8/layout/cycle8"/>
    <dgm:cxn modelId="{BA85CE96-A093-437D-BEB3-740FA337736A}" type="presParOf" srcId="{7B00D5AC-8172-44ED-B01D-026E098C2080}" destId="{86E637D1-A8BA-4718-8818-79904BE248F4}" srcOrd="3" destOrd="0" presId="urn:microsoft.com/office/officeart/2005/8/layout/cycle8"/>
    <dgm:cxn modelId="{DCB8863F-222B-4EFD-8950-3E31EDA8E0C9}" type="presParOf" srcId="{7B00D5AC-8172-44ED-B01D-026E098C2080}" destId="{35622067-402C-486A-B121-3C9DD2ED8096}" srcOrd="4" destOrd="0" presId="urn:microsoft.com/office/officeart/2005/8/layout/cycle8"/>
    <dgm:cxn modelId="{88B0C8BB-2607-4961-B1D4-144943DA6B3B}" type="presParOf" srcId="{7B00D5AC-8172-44ED-B01D-026E098C2080}" destId="{D10771BB-01D2-42DA-AFC7-BAE0789DCB2D}" srcOrd="5" destOrd="0" presId="urn:microsoft.com/office/officeart/2005/8/layout/cycle8"/>
    <dgm:cxn modelId="{57FFB905-8394-4F12-8E1C-7ED7CC103C77}" type="presParOf" srcId="{7B00D5AC-8172-44ED-B01D-026E098C2080}" destId="{600CAA24-9D67-4331-8890-15BE6313F2CD}" srcOrd="6" destOrd="0" presId="urn:microsoft.com/office/officeart/2005/8/layout/cycle8"/>
    <dgm:cxn modelId="{B83E0DBD-41D8-422C-85CF-4032AE604A6F}" type="presParOf" srcId="{7B00D5AC-8172-44ED-B01D-026E098C2080}" destId="{071FF44D-3F34-4756-B54B-101FAB910325}" srcOrd="7" destOrd="0" presId="urn:microsoft.com/office/officeart/2005/8/layout/cycle8"/>
    <dgm:cxn modelId="{774824E3-6F76-4D7C-BCD7-E1632D8E8FFC}" type="presParOf" srcId="{7B00D5AC-8172-44ED-B01D-026E098C2080}" destId="{9482EF5F-DBB9-4B9B-9A17-AC534B008A94}" srcOrd="8" destOrd="0" presId="urn:microsoft.com/office/officeart/2005/8/layout/cycle8"/>
    <dgm:cxn modelId="{3F54E396-D41F-45A0-AA9D-D1400D0470A4}" type="presParOf" srcId="{7B00D5AC-8172-44ED-B01D-026E098C2080}" destId="{F0737EDA-76AB-49A0-ACE3-AE737F3F2F9B}" srcOrd="9" destOrd="0" presId="urn:microsoft.com/office/officeart/2005/8/layout/cycle8"/>
    <dgm:cxn modelId="{82263456-22AE-4460-812A-DB40CDDE9EB3}" type="presParOf" srcId="{7B00D5AC-8172-44ED-B01D-026E098C2080}" destId="{75F67082-91AF-425A-909B-A99348552E71}" srcOrd="10" destOrd="0" presId="urn:microsoft.com/office/officeart/2005/8/layout/cycle8"/>
    <dgm:cxn modelId="{A2D95A50-5F3C-4232-985B-F9729DE14259}" type="presParOf" srcId="{7B00D5AC-8172-44ED-B01D-026E098C2080}" destId="{948B47F9-8E36-4B32-A9E8-116DAF2D7153}" srcOrd="11" destOrd="0" presId="urn:microsoft.com/office/officeart/2005/8/layout/cycle8"/>
    <dgm:cxn modelId="{EEA9BE0A-2557-4F6D-97D9-CC54A43FAC53}" type="presParOf" srcId="{7B00D5AC-8172-44ED-B01D-026E098C2080}" destId="{CC4E14DE-DA3D-4B25-8000-3953C51704D4}" srcOrd="12" destOrd="0" presId="urn:microsoft.com/office/officeart/2005/8/layout/cycle8"/>
    <dgm:cxn modelId="{9E8BB882-5971-42CE-A878-BB9CDBED96AF}" type="presParOf" srcId="{7B00D5AC-8172-44ED-B01D-026E098C2080}" destId="{0AEB9342-962F-4D07-A267-4B42F8F377F3}" srcOrd="13" destOrd="0" presId="urn:microsoft.com/office/officeart/2005/8/layout/cycle8"/>
    <dgm:cxn modelId="{79C8EA99-9CD5-4B00-8A1B-3F48A92AB723}" type="presParOf" srcId="{7B00D5AC-8172-44ED-B01D-026E098C2080}" destId="{6B8C9806-DB00-48E0-9617-EE5785B2E207}" srcOrd="14" destOrd="0" presId="urn:microsoft.com/office/officeart/2005/8/layout/cycle8"/>
    <dgm:cxn modelId="{94C45EAD-865D-4CD6-A3C2-812AFAABD616}" type="presParOf" srcId="{7B00D5AC-8172-44ED-B01D-026E098C2080}" destId="{CCBA8480-AADB-4E4B-9754-7B7BEF6F85AB}" srcOrd="15" destOrd="0" presId="urn:microsoft.com/office/officeart/2005/8/layout/cycle8"/>
    <dgm:cxn modelId="{B11003B6-8515-4509-AFCC-36FF11F225BC}" type="presParOf" srcId="{7B00D5AC-8172-44ED-B01D-026E098C2080}" destId="{15555794-FAC0-47EE-835F-31A71B1A026F}" srcOrd="16" destOrd="0" presId="urn:microsoft.com/office/officeart/2005/8/layout/cycle8"/>
    <dgm:cxn modelId="{1F4E48D0-BB6C-4E55-8820-E7BEAC00E681}" type="presParOf" srcId="{7B00D5AC-8172-44ED-B01D-026E098C2080}" destId="{F6E48107-D1AE-4CC3-AA5A-D275FF215133}" srcOrd="17" destOrd="0" presId="urn:microsoft.com/office/officeart/2005/8/layout/cycle8"/>
    <dgm:cxn modelId="{2BB670D0-472A-45F3-8290-F71D7D21221D}" type="presParOf" srcId="{7B00D5AC-8172-44ED-B01D-026E098C2080}" destId="{3F8D4140-2F45-4F75-AD51-ED9B7A25DDC8}" srcOrd="18" destOrd="0" presId="urn:microsoft.com/office/officeart/2005/8/layout/cycle8"/>
    <dgm:cxn modelId="{789A66F6-7AEC-4BDD-B6C6-82CE2C5C0395}" type="presParOf" srcId="{7B00D5AC-8172-44ED-B01D-026E098C2080}" destId="{4A9ACF43-18F8-474B-AA43-7CF6B2825F9F}" srcOrd="19" destOrd="0" presId="urn:microsoft.com/office/officeart/2005/8/layout/cycle8"/>
    <dgm:cxn modelId="{96AD6138-85AD-4B2E-AA9E-BAD1A898CBC5}" type="presParOf" srcId="{7B00D5AC-8172-44ED-B01D-026E098C2080}" destId="{5DA51238-CD06-4F01-BA04-A619D2910EC2}" srcOrd="20" destOrd="0" presId="urn:microsoft.com/office/officeart/2005/8/layout/cycle8"/>
    <dgm:cxn modelId="{8E28E4F4-0D07-42CD-9759-E2D76E9C6E59}" type="presParOf" srcId="{7B00D5AC-8172-44ED-B01D-026E098C2080}" destId="{810C5816-8B7A-495C-8BB9-DB7619E61FC9}" srcOrd="21" destOrd="0" presId="urn:microsoft.com/office/officeart/2005/8/layout/cycle8"/>
    <dgm:cxn modelId="{B53351B3-4829-43C4-8B35-72B78D006821}" type="presParOf" srcId="{7B00D5AC-8172-44ED-B01D-026E098C2080}" destId="{39974E11-E19E-4E44-AF69-35BA8DD030D9}" srcOrd="22" destOrd="0" presId="urn:microsoft.com/office/officeart/2005/8/layout/cycle8"/>
    <dgm:cxn modelId="{53188F03-B8BD-4592-BB9C-52A846B8171C}" type="presParOf" srcId="{7B00D5AC-8172-44ED-B01D-026E098C2080}" destId="{BDF5220A-7D4B-40BA-9667-6FC89F125691}" srcOrd="23" destOrd="0" presId="urn:microsoft.com/office/officeart/2005/8/layout/cycle8"/>
    <dgm:cxn modelId="{74BFE5FC-6441-4F34-8667-5BDB49598779}" type="presParOf" srcId="{7B00D5AC-8172-44ED-B01D-026E098C2080}" destId="{7C063BA0-1339-4A4B-BC23-912F611D205F}" srcOrd="24" destOrd="0" presId="urn:microsoft.com/office/officeart/2005/8/layout/cycle8"/>
    <dgm:cxn modelId="{55FD4A43-DBAF-48EB-A0BA-EF5FF041F990}" type="presParOf" srcId="{7B00D5AC-8172-44ED-B01D-026E098C2080}" destId="{E74FD768-DA3E-4AAF-B749-78BC56B2D94D}" srcOrd="25" destOrd="0" presId="urn:microsoft.com/office/officeart/2005/8/layout/cycle8"/>
    <dgm:cxn modelId="{AB79EA95-32E1-4FF9-A91A-B48EBBEE0C1E}" type="presParOf" srcId="{7B00D5AC-8172-44ED-B01D-026E098C2080}" destId="{2FC49004-EA59-4F3F-BC80-AD1C0AD85039}" srcOrd="26" destOrd="0" presId="urn:microsoft.com/office/officeart/2005/8/layout/cycle8"/>
    <dgm:cxn modelId="{47DC375F-4B94-4640-8B94-C9E779FF2193}" type="presParOf" srcId="{7B00D5AC-8172-44ED-B01D-026E098C2080}" destId="{095BDCB4-2749-4F47-8ACE-B46985C074B1}" srcOrd="27" destOrd="0" presId="urn:microsoft.com/office/officeart/2005/8/layout/cycle8"/>
    <dgm:cxn modelId="{1640035E-B67A-49DD-9EEA-D37510BB7F1E}" type="presParOf" srcId="{7B00D5AC-8172-44ED-B01D-026E098C2080}" destId="{71E33A91-399C-48FF-91A6-2655C1609F18}" srcOrd="28" destOrd="0" presId="urn:microsoft.com/office/officeart/2005/8/layout/cycle8"/>
    <dgm:cxn modelId="{CA07C353-0204-4E49-B497-6A6ADE266DB4}" type="presParOf" srcId="{7B00D5AC-8172-44ED-B01D-026E098C2080}" destId="{315CA221-C51B-41B9-B584-01725075DD5C}" srcOrd="29" destOrd="0" presId="urn:microsoft.com/office/officeart/2005/8/layout/cycle8"/>
    <dgm:cxn modelId="{E8ACE342-CFC1-4F76-8DCE-7962CDF4D2F1}" type="presParOf" srcId="{7B00D5AC-8172-44ED-B01D-026E098C2080}" destId="{8F8B4CBB-EB86-49D3-AB42-55523A0D81D0}" srcOrd="30" destOrd="0" presId="urn:microsoft.com/office/officeart/2005/8/layout/cycle8"/>
    <dgm:cxn modelId="{2F2408BF-09A6-40C6-92A2-4EEC1B5313C1}" type="presParOf" srcId="{7B00D5AC-8172-44ED-B01D-026E098C2080}" destId="{5C8CE794-B229-42AE-899C-77D454CE00A9}" srcOrd="31" destOrd="0" presId="urn:microsoft.com/office/officeart/2005/8/layout/cycle8"/>
    <dgm:cxn modelId="{A408A359-2571-40FA-87E6-3D5A0450F6B7}" type="presParOf" srcId="{7B00D5AC-8172-44ED-B01D-026E098C2080}" destId="{2E1B93F3-F3D0-45EB-96AC-FF296CAA20BB}" srcOrd="32" destOrd="0" presId="urn:microsoft.com/office/officeart/2005/8/layout/cycle8"/>
    <dgm:cxn modelId="{5678FE2D-0BA5-482A-9D10-5920C8BBC517}" type="presParOf" srcId="{7B00D5AC-8172-44ED-B01D-026E098C2080}" destId="{8F21D689-6EEB-49A2-A5A1-B8E5B98DE04E}" srcOrd="33" destOrd="0" presId="urn:microsoft.com/office/officeart/2005/8/layout/cycle8"/>
    <dgm:cxn modelId="{EE38E439-FF8E-4017-AF86-1C2A9CA9C7A5}" type="presParOf" srcId="{7B00D5AC-8172-44ED-B01D-026E098C2080}" destId="{94937989-2F21-40B7-9793-13459D924B67}" srcOrd="3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B68789-4AF9-4AF7-9A2D-2D6707403EA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59D4FDF-ED91-42FE-9724-8C5413328B60}">
      <dgm:prSet/>
      <dgm:spPr/>
      <dgm:t>
        <a:bodyPr/>
        <a:lstStyle/>
        <a:p>
          <a:pPr>
            <a:defRPr cap="all"/>
          </a:pPr>
          <a:r>
            <a:rPr lang="en-US"/>
            <a:t>For finding the path</a:t>
          </a:r>
        </a:p>
      </dgm:t>
    </dgm:pt>
    <dgm:pt modelId="{3755B70F-4791-4AC5-8D04-FF0E5642C09A}" type="parTrans" cxnId="{13617872-2451-4574-8FD1-0FFB2495D6AB}">
      <dgm:prSet/>
      <dgm:spPr/>
      <dgm:t>
        <a:bodyPr/>
        <a:lstStyle/>
        <a:p>
          <a:endParaRPr lang="en-US"/>
        </a:p>
      </dgm:t>
    </dgm:pt>
    <dgm:pt modelId="{82817A0F-E7A4-4AFD-BE7E-EA41B88EAAEE}" type="sibTrans" cxnId="{13617872-2451-4574-8FD1-0FFB2495D6AB}">
      <dgm:prSet/>
      <dgm:spPr/>
      <dgm:t>
        <a:bodyPr/>
        <a:lstStyle/>
        <a:p>
          <a:endParaRPr lang="en-US"/>
        </a:p>
      </dgm:t>
    </dgm:pt>
    <dgm:pt modelId="{A33936D1-F3B8-4DF4-B0C8-C0C92B1B65CA}">
      <dgm:prSet/>
      <dgm:spPr/>
      <dgm:t>
        <a:bodyPr/>
        <a:lstStyle/>
        <a:p>
          <a:pPr>
            <a:defRPr cap="all"/>
          </a:pPr>
          <a:r>
            <a:rPr lang="en-US"/>
            <a:t>To test if the graph is bipartite</a:t>
          </a:r>
        </a:p>
      </dgm:t>
    </dgm:pt>
    <dgm:pt modelId="{2ED953BB-02B1-4E5C-830B-20F22EB050FC}" type="parTrans" cxnId="{4F3CFF72-4F9F-4100-9BCD-54D9224EB2F3}">
      <dgm:prSet/>
      <dgm:spPr/>
      <dgm:t>
        <a:bodyPr/>
        <a:lstStyle/>
        <a:p>
          <a:endParaRPr lang="en-US"/>
        </a:p>
      </dgm:t>
    </dgm:pt>
    <dgm:pt modelId="{4203B282-51F9-454A-B3DB-0AF765CE632E}" type="sibTrans" cxnId="{4F3CFF72-4F9F-4100-9BCD-54D9224EB2F3}">
      <dgm:prSet/>
      <dgm:spPr/>
      <dgm:t>
        <a:bodyPr/>
        <a:lstStyle/>
        <a:p>
          <a:endParaRPr lang="en-US"/>
        </a:p>
      </dgm:t>
    </dgm:pt>
    <dgm:pt modelId="{63477F5F-9E3C-4880-8415-05A708C39892}">
      <dgm:prSet/>
      <dgm:spPr/>
      <dgm:t>
        <a:bodyPr/>
        <a:lstStyle/>
        <a:p>
          <a:pPr>
            <a:defRPr cap="all"/>
          </a:pPr>
          <a:r>
            <a:rPr lang="en-US"/>
            <a:t>For detecting cycles in a graph</a:t>
          </a:r>
        </a:p>
      </dgm:t>
    </dgm:pt>
    <dgm:pt modelId="{8ED17CBE-B4F3-4E65-B1C4-8426B93F9422}" type="parTrans" cxnId="{3F68C6F8-B54B-4343-947B-395C58665CD5}">
      <dgm:prSet/>
      <dgm:spPr/>
      <dgm:t>
        <a:bodyPr/>
        <a:lstStyle/>
        <a:p>
          <a:endParaRPr lang="en-US"/>
        </a:p>
      </dgm:t>
    </dgm:pt>
    <dgm:pt modelId="{9C56DB9F-D491-487D-BBD0-3E674B4F87A0}" type="sibTrans" cxnId="{3F68C6F8-B54B-4343-947B-395C58665CD5}">
      <dgm:prSet/>
      <dgm:spPr/>
      <dgm:t>
        <a:bodyPr/>
        <a:lstStyle/>
        <a:p>
          <a:endParaRPr lang="en-US"/>
        </a:p>
      </dgm:t>
    </dgm:pt>
    <dgm:pt modelId="{48C6431F-321C-4F0B-9B63-651EC5861150}" type="pres">
      <dgm:prSet presAssocID="{26B68789-4AF9-4AF7-9A2D-2D6707403EA6}" presName="root" presStyleCnt="0">
        <dgm:presLayoutVars>
          <dgm:dir/>
          <dgm:resizeHandles val="exact"/>
        </dgm:presLayoutVars>
      </dgm:prSet>
      <dgm:spPr/>
    </dgm:pt>
    <dgm:pt modelId="{71EFF202-297A-4C13-BC55-54BD370A1FF8}" type="pres">
      <dgm:prSet presAssocID="{959D4FDF-ED91-42FE-9724-8C5413328B60}" presName="compNode" presStyleCnt="0"/>
      <dgm:spPr/>
    </dgm:pt>
    <dgm:pt modelId="{A0F34432-1802-43E1-AE94-0B2750BFE019}" type="pres">
      <dgm:prSet presAssocID="{959D4FDF-ED91-42FE-9724-8C5413328B60}" presName="iconBgRect" presStyleLbl="bgShp" presStyleIdx="0" presStyleCnt="3"/>
      <dgm:spPr/>
    </dgm:pt>
    <dgm:pt modelId="{C5BB93EA-5CCE-422A-A191-33B6C8731874}" type="pres">
      <dgm:prSet presAssocID="{959D4FDF-ED91-42FE-9724-8C5413328B6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F658860-0973-47CD-979D-DC772868ECF0}" type="pres">
      <dgm:prSet presAssocID="{959D4FDF-ED91-42FE-9724-8C5413328B60}" presName="spaceRect" presStyleCnt="0"/>
      <dgm:spPr/>
    </dgm:pt>
    <dgm:pt modelId="{A3B7E1C3-1FA3-4B85-B8A2-2AA99C7E5549}" type="pres">
      <dgm:prSet presAssocID="{959D4FDF-ED91-42FE-9724-8C5413328B60}" presName="textRect" presStyleLbl="revTx" presStyleIdx="0" presStyleCnt="3">
        <dgm:presLayoutVars>
          <dgm:chMax val="1"/>
          <dgm:chPref val="1"/>
        </dgm:presLayoutVars>
      </dgm:prSet>
      <dgm:spPr/>
    </dgm:pt>
    <dgm:pt modelId="{BD1D16BE-E432-47C3-916F-71A62033FFD5}" type="pres">
      <dgm:prSet presAssocID="{82817A0F-E7A4-4AFD-BE7E-EA41B88EAAEE}" presName="sibTrans" presStyleCnt="0"/>
      <dgm:spPr/>
    </dgm:pt>
    <dgm:pt modelId="{D1BE9C09-0AF1-40B4-9E9B-BA5B91C52B4B}" type="pres">
      <dgm:prSet presAssocID="{A33936D1-F3B8-4DF4-B0C8-C0C92B1B65CA}" presName="compNode" presStyleCnt="0"/>
      <dgm:spPr/>
    </dgm:pt>
    <dgm:pt modelId="{ECA4AD44-0225-41E1-8B01-FFE9B0FDD6C3}" type="pres">
      <dgm:prSet presAssocID="{A33936D1-F3B8-4DF4-B0C8-C0C92B1B65CA}" presName="iconBgRect" presStyleLbl="bgShp" presStyleIdx="1" presStyleCnt="3"/>
      <dgm:spPr/>
    </dgm:pt>
    <dgm:pt modelId="{50E58C9B-2DF4-43F1-A1D1-2061E4A6B98D}" type="pres">
      <dgm:prSet presAssocID="{A33936D1-F3B8-4DF4-B0C8-C0C92B1B65C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E9F6A57-FAFC-4B6B-846D-798D20E11B3B}" type="pres">
      <dgm:prSet presAssocID="{A33936D1-F3B8-4DF4-B0C8-C0C92B1B65CA}" presName="spaceRect" presStyleCnt="0"/>
      <dgm:spPr/>
    </dgm:pt>
    <dgm:pt modelId="{7525F04D-C9B0-48EC-A37A-64CB5EDE5630}" type="pres">
      <dgm:prSet presAssocID="{A33936D1-F3B8-4DF4-B0C8-C0C92B1B65CA}" presName="textRect" presStyleLbl="revTx" presStyleIdx="1" presStyleCnt="3">
        <dgm:presLayoutVars>
          <dgm:chMax val="1"/>
          <dgm:chPref val="1"/>
        </dgm:presLayoutVars>
      </dgm:prSet>
      <dgm:spPr/>
    </dgm:pt>
    <dgm:pt modelId="{8F662160-B9BE-4882-9086-2051C1E52223}" type="pres">
      <dgm:prSet presAssocID="{4203B282-51F9-454A-B3DB-0AF765CE632E}" presName="sibTrans" presStyleCnt="0"/>
      <dgm:spPr/>
    </dgm:pt>
    <dgm:pt modelId="{F52B469D-01C1-49A7-969B-F197AB9A1A22}" type="pres">
      <dgm:prSet presAssocID="{63477F5F-9E3C-4880-8415-05A708C39892}" presName="compNode" presStyleCnt="0"/>
      <dgm:spPr/>
    </dgm:pt>
    <dgm:pt modelId="{B1DE24B4-EF64-45CC-B50C-5CC1371938F7}" type="pres">
      <dgm:prSet presAssocID="{63477F5F-9E3C-4880-8415-05A708C39892}" presName="iconBgRect" presStyleLbl="bgShp" presStyleIdx="2" presStyleCnt="3"/>
      <dgm:spPr/>
    </dgm:pt>
    <dgm:pt modelId="{AA5380B7-3AC2-4EB1-B32C-4021E1D4E96E}" type="pres">
      <dgm:prSet presAssocID="{63477F5F-9E3C-4880-8415-05A708C398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CDB3BAD-2C91-42AF-AFC9-C82F41AAB95C}" type="pres">
      <dgm:prSet presAssocID="{63477F5F-9E3C-4880-8415-05A708C39892}" presName="spaceRect" presStyleCnt="0"/>
      <dgm:spPr/>
    </dgm:pt>
    <dgm:pt modelId="{3731DB76-200B-4AEE-8296-0CDAEE787EFA}" type="pres">
      <dgm:prSet presAssocID="{63477F5F-9E3C-4880-8415-05A708C398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8A0C402-D1E2-4566-9D79-5607EE1391D8}" type="presOf" srcId="{63477F5F-9E3C-4880-8415-05A708C39892}" destId="{3731DB76-200B-4AEE-8296-0CDAEE787EFA}" srcOrd="0" destOrd="0" presId="urn:microsoft.com/office/officeart/2018/5/layout/IconCircleLabelList"/>
    <dgm:cxn modelId="{13617872-2451-4574-8FD1-0FFB2495D6AB}" srcId="{26B68789-4AF9-4AF7-9A2D-2D6707403EA6}" destId="{959D4FDF-ED91-42FE-9724-8C5413328B60}" srcOrd="0" destOrd="0" parTransId="{3755B70F-4791-4AC5-8D04-FF0E5642C09A}" sibTransId="{82817A0F-E7A4-4AFD-BE7E-EA41B88EAAEE}"/>
    <dgm:cxn modelId="{4F3CFF72-4F9F-4100-9BCD-54D9224EB2F3}" srcId="{26B68789-4AF9-4AF7-9A2D-2D6707403EA6}" destId="{A33936D1-F3B8-4DF4-B0C8-C0C92B1B65CA}" srcOrd="1" destOrd="0" parTransId="{2ED953BB-02B1-4E5C-830B-20F22EB050FC}" sibTransId="{4203B282-51F9-454A-B3DB-0AF765CE632E}"/>
    <dgm:cxn modelId="{441C629C-A66A-4BE4-AA4E-8F1B36715CBA}" type="presOf" srcId="{959D4FDF-ED91-42FE-9724-8C5413328B60}" destId="{A3B7E1C3-1FA3-4B85-B8A2-2AA99C7E5549}" srcOrd="0" destOrd="0" presId="urn:microsoft.com/office/officeart/2018/5/layout/IconCircleLabelList"/>
    <dgm:cxn modelId="{5F01F5D8-458A-448A-938C-FA8E5E06CBC4}" type="presOf" srcId="{26B68789-4AF9-4AF7-9A2D-2D6707403EA6}" destId="{48C6431F-321C-4F0B-9B63-651EC5861150}" srcOrd="0" destOrd="0" presId="urn:microsoft.com/office/officeart/2018/5/layout/IconCircleLabelList"/>
    <dgm:cxn modelId="{4BECF2F1-76DA-40B0-9758-B4D176F449B4}" type="presOf" srcId="{A33936D1-F3B8-4DF4-B0C8-C0C92B1B65CA}" destId="{7525F04D-C9B0-48EC-A37A-64CB5EDE5630}" srcOrd="0" destOrd="0" presId="urn:microsoft.com/office/officeart/2018/5/layout/IconCircleLabelList"/>
    <dgm:cxn modelId="{3F68C6F8-B54B-4343-947B-395C58665CD5}" srcId="{26B68789-4AF9-4AF7-9A2D-2D6707403EA6}" destId="{63477F5F-9E3C-4880-8415-05A708C39892}" srcOrd="2" destOrd="0" parTransId="{8ED17CBE-B4F3-4E65-B1C4-8426B93F9422}" sibTransId="{9C56DB9F-D491-487D-BBD0-3E674B4F87A0}"/>
    <dgm:cxn modelId="{E8A6293E-B883-41E1-9977-FD9B5A4A06D3}" type="presParOf" srcId="{48C6431F-321C-4F0B-9B63-651EC5861150}" destId="{71EFF202-297A-4C13-BC55-54BD370A1FF8}" srcOrd="0" destOrd="0" presId="urn:microsoft.com/office/officeart/2018/5/layout/IconCircleLabelList"/>
    <dgm:cxn modelId="{B81379B1-D1F3-47C3-BCB4-E2045336706D}" type="presParOf" srcId="{71EFF202-297A-4C13-BC55-54BD370A1FF8}" destId="{A0F34432-1802-43E1-AE94-0B2750BFE019}" srcOrd="0" destOrd="0" presId="urn:microsoft.com/office/officeart/2018/5/layout/IconCircleLabelList"/>
    <dgm:cxn modelId="{20D15B82-DA73-443D-A578-95DE321430FC}" type="presParOf" srcId="{71EFF202-297A-4C13-BC55-54BD370A1FF8}" destId="{C5BB93EA-5CCE-422A-A191-33B6C8731874}" srcOrd="1" destOrd="0" presId="urn:microsoft.com/office/officeart/2018/5/layout/IconCircleLabelList"/>
    <dgm:cxn modelId="{CF4BE310-C585-42FE-858D-6CC7C6E7494C}" type="presParOf" srcId="{71EFF202-297A-4C13-BC55-54BD370A1FF8}" destId="{BF658860-0973-47CD-979D-DC772868ECF0}" srcOrd="2" destOrd="0" presId="urn:microsoft.com/office/officeart/2018/5/layout/IconCircleLabelList"/>
    <dgm:cxn modelId="{9DF92350-75A8-4769-A546-1312254171B3}" type="presParOf" srcId="{71EFF202-297A-4C13-BC55-54BD370A1FF8}" destId="{A3B7E1C3-1FA3-4B85-B8A2-2AA99C7E5549}" srcOrd="3" destOrd="0" presId="urn:microsoft.com/office/officeart/2018/5/layout/IconCircleLabelList"/>
    <dgm:cxn modelId="{EFD6B88A-B6F5-45CE-9C94-886E1C382187}" type="presParOf" srcId="{48C6431F-321C-4F0B-9B63-651EC5861150}" destId="{BD1D16BE-E432-47C3-916F-71A62033FFD5}" srcOrd="1" destOrd="0" presId="urn:microsoft.com/office/officeart/2018/5/layout/IconCircleLabelList"/>
    <dgm:cxn modelId="{F47C5DBA-8832-4A26-A284-1E24069E3DBD}" type="presParOf" srcId="{48C6431F-321C-4F0B-9B63-651EC5861150}" destId="{D1BE9C09-0AF1-40B4-9E9B-BA5B91C52B4B}" srcOrd="2" destOrd="0" presId="urn:microsoft.com/office/officeart/2018/5/layout/IconCircleLabelList"/>
    <dgm:cxn modelId="{B2D181F0-54F2-44BD-88B3-597843C56BAD}" type="presParOf" srcId="{D1BE9C09-0AF1-40B4-9E9B-BA5B91C52B4B}" destId="{ECA4AD44-0225-41E1-8B01-FFE9B0FDD6C3}" srcOrd="0" destOrd="0" presId="urn:microsoft.com/office/officeart/2018/5/layout/IconCircleLabelList"/>
    <dgm:cxn modelId="{88740AB2-0EEE-48B0-A635-612C9253FDEF}" type="presParOf" srcId="{D1BE9C09-0AF1-40B4-9E9B-BA5B91C52B4B}" destId="{50E58C9B-2DF4-43F1-A1D1-2061E4A6B98D}" srcOrd="1" destOrd="0" presId="urn:microsoft.com/office/officeart/2018/5/layout/IconCircleLabelList"/>
    <dgm:cxn modelId="{1084CE59-70FD-4B54-BC30-57A9284CBE7B}" type="presParOf" srcId="{D1BE9C09-0AF1-40B4-9E9B-BA5B91C52B4B}" destId="{5E9F6A57-FAFC-4B6B-846D-798D20E11B3B}" srcOrd="2" destOrd="0" presId="urn:microsoft.com/office/officeart/2018/5/layout/IconCircleLabelList"/>
    <dgm:cxn modelId="{666F3540-0E27-4C12-BB97-3D52D4FBF043}" type="presParOf" srcId="{D1BE9C09-0AF1-40B4-9E9B-BA5B91C52B4B}" destId="{7525F04D-C9B0-48EC-A37A-64CB5EDE5630}" srcOrd="3" destOrd="0" presId="urn:microsoft.com/office/officeart/2018/5/layout/IconCircleLabelList"/>
    <dgm:cxn modelId="{212C1926-EF8A-4E87-B63B-8FE8DEB0B152}" type="presParOf" srcId="{48C6431F-321C-4F0B-9B63-651EC5861150}" destId="{8F662160-B9BE-4882-9086-2051C1E52223}" srcOrd="3" destOrd="0" presId="urn:microsoft.com/office/officeart/2018/5/layout/IconCircleLabelList"/>
    <dgm:cxn modelId="{B6AFADCB-7487-470D-A6F2-4F77294D8F32}" type="presParOf" srcId="{48C6431F-321C-4F0B-9B63-651EC5861150}" destId="{F52B469D-01C1-49A7-969B-F197AB9A1A22}" srcOrd="4" destOrd="0" presId="urn:microsoft.com/office/officeart/2018/5/layout/IconCircleLabelList"/>
    <dgm:cxn modelId="{12D837A2-4BAA-470B-BAD6-903BA96766EE}" type="presParOf" srcId="{F52B469D-01C1-49A7-969B-F197AB9A1A22}" destId="{B1DE24B4-EF64-45CC-B50C-5CC1371938F7}" srcOrd="0" destOrd="0" presId="urn:microsoft.com/office/officeart/2018/5/layout/IconCircleLabelList"/>
    <dgm:cxn modelId="{1776E423-A2EA-4D31-885C-57D0936865A1}" type="presParOf" srcId="{F52B469D-01C1-49A7-969B-F197AB9A1A22}" destId="{AA5380B7-3AC2-4EB1-B32C-4021E1D4E96E}" srcOrd="1" destOrd="0" presId="urn:microsoft.com/office/officeart/2018/5/layout/IconCircleLabelList"/>
    <dgm:cxn modelId="{86EBD74B-B636-486F-A7A6-512FC7B67280}" type="presParOf" srcId="{F52B469D-01C1-49A7-969B-F197AB9A1A22}" destId="{3CDB3BAD-2C91-42AF-AFC9-C82F41AAB95C}" srcOrd="2" destOrd="0" presId="urn:microsoft.com/office/officeart/2018/5/layout/IconCircleLabelList"/>
    <dgm:cxn modelId="{2C99B8A7-6067-44DE-A082-52186B14C76E}" type="presParOf" srcId="{F52B469D-01C1-49A7-969B-F197AB9A1A22}" destId="{3731DB76-200B-4AEE-8296-0CDAEE787EF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40ADE1-5697-4D0B-931F-9C7DF20BC2C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35E29FC-DD02-440C-9B87-FEA8E8897C01}">
      <dgm:prSet/>
      <dgm:spPr/>
      <dgm:t>
        <a:bodyPr/>
        <a:lstStyle/>
        <a:p>
          <a:r>
            <a:rPr lang="en-US"/>
            <a:t>Path finding algorithms</a:t>
          </a:r>
        </a:p>
      </dgm:t>
    </dgm:pt>
    <dgm:pt modelId="{0EC935D0-5B2F-4E28-B6F8-974D348FB056}" type="parTrans" cxnId="{0E0AAAEA-868E-4901-A807-C4AD065D762A}">
      <dgm:prSet/>
      <dgm:spPr/>
      <dgm:t>
        <a:bodyPr/>
        <a:lstStyle/>
        <a:p>
          <a:endParaRPr lang="en-US"/>
        </a:p>
      </dgm:t>
    </dgm:pt>
    <dgm:pt modelId="{98F78FE1-70FE-4CE3-B2FA-060E2DED86D3}" type="sibTrans" cxnId="{0E0AAAEA-868E-4901-A807-C4AD065D762A}">
      <dgm:prSet/>
      <dgm:spPr/>
      <dgm:t>
        <a:bodyPr/>
        <a:lstStyle/>
        <a:p>
          <a:endParaRPr lang="en-US"/>
        </a:p>
      </dgm:t>
    </dgm:pt>
    <dgm:pt modelId="{29EDE10D-A2CD-4DDD-A27B-E0517E694462}">
      <dgm:prSet/>
      <dgm:spPr/>
      <dgm:t>
        <a:bodyPr/>
        <a:lstStyle/>
        <a:p>
          <a:r>
            <a:rPr lang="en-US"/>
            <a:t>Cycle detection in an undirected graph</a:t>
          </a:r>
        </a:p>
      </dgm:t>
    </dgm:pt>
    <dgm:pt modelId="{5585B50C-EE94-40A4-9535-5F130E7ACE1A}" type="parTrans" cxnId="{6FD766DD-71AB-4220-A3A6-5DD4EAF4CA56}">
      <dgm:prSet/>
      <dgm:spPr/>
      <dgm:t>
        <a:bodyPr/>
        <a:lstStyle/>
        <a:p>
          <a:endParaRPr lang="en-US"/>
        </a:p>
      </dgm:t>
    </dgm:pt>
    <dgm:pt modelId="{FF2A15BE-969B-4224-A446-708F4A0D066E}" type="sibTrans" cxnId="{6FD766DD-71AB-4220-A3A6-5DD4EAF4CA56}">
      <dgm:prSet/>
      <dgm:spPr/>
      <dgm:t>
        <a:bodyPr/>
        <a:lstStyle/>
        <a:p>
          <a:endParaRPr lang="en-US"/>
        </a:p>
      </dgm:t>
    </dgm:pt>
    <dgm:pt modelId="{5E38E7B9-6F72-411E-8443-941FA5422995}">
      <dgm:prSet/>
      <dgm:spPr/>
      <dgm:t>
        <a:bodyPr/>
        <a:lstStyle/>
        <a:p>
          <a:r>
            <a:rPr lang="en-US"/>
            <a:t>For GPS navigation</a:t>
          </a:r>
        </a:p>
      </dgm:t>
    </dgm:pt>
    <dgm:pt modelId="{327D39C4-3E5E-451C-8539-E21D68AC1F56}" type="parTrans" cxnId="{50A0F50E-79A5-43CB-95F6-43AC89ED3AA6}">
      <dgm:prSet/>
      <dgm:spPr/>
      <dgm:t>
        <a:bodyPr/>
        <a:lstStyle/>
        <a:p>
          <a:endParaRPr lang="en-US"/>
        </a:p>
      </dgm:t>
    </dgm:pt>
    <dgm:pt modelId="{80B541F9-9ECE-4307-AD72-783E57EA5E99}" type="sibTrans" cxnId="{50A0F50E-79A5-43CB-95F6-43AC89ED3AA6}">
      <dgm:prSet/>
      <dgm:spPr/>
      <dgm:t>
        <a:bodyPr/>
        <a:lstStyle/>
        <a:p>
          <a:endParaRPr lang="en-US"/>
        </a:p>
      </dgm:t>
    </dgm:pt>
    <dgm:pt modelId="{851473F8-037C-4CEA-A5CA-25866AA1639A}" type="pres">
      <dgm:prSet presAssocID="{2640ADE1-5697-4D0B-931F-9C7DF20BC2CA}" presName="root" presStyleCnt="0">
        <dgm:presLayoutVars>
          <dgm:dir/>
          <dgm:resizeHandles val="exact"/>
        </dgm:presLayoutVars>
      </dgm:prSet>
      <dgm:spPr/>
    </dgm:pt>
    <dgm:pt modelId="{3CA0B044-7CEA-4FEC-A685-4C9739D37CC0}" type="pres">
      <dgm:prSet presAssocID="{235E29FC-DD02-440C-9B87-FEA8E8897C01}" presName="compNode" presStyleCnt="0"/>
      <dgm:spPr/>
    </dgm:pt>
    <dgm:pt modelId="{C444FED7-B615-48A1-AE8A-C18C0A9EBFB4}" type="pres">
      <dgm:prSet presAssocID="{235E29FC-DD02-440C-9B87-FEA8E8897C0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8486C50A-58D6-4ADE-A3AD-8D5896D29FAB}" type="pres">
      <dgm:prSet presAssocID="{235E29FC-DD02-440C-9B87-FEA8E8897C01}" presName="spaceRect" presStyleCnt="0"/>
      <dgm:spPr/>
    </dgm:pt>
    <dgm:pt modelId="{7562E7D6-AAA5-4FE3-934B-1D5A34BC088D}" type="pres">
      <dgm:prSet presAssocID="{235E29FC-DD02-440C-9B87-FEA8E8897C01}" presName="textRect" presStyleLbl="revTx" presStyleIdx="0" presStyleCnt="3">
        <dgm:presLayoutVars>
          <dgm:chMax val="1"/>
          <dgm:chPref val="1"/>
        </dgm:presLayoutVars>
      </dgm:prSet>
      <dgm:spPr/>
    </dgm:pt>
    <dgm:pt modelId="{29939807-C110-4ABC-812C-06B68861B48D}" type="pres">
      <dgm:prSet presAssocID="{98F78FE1-70FE-4CE3-B2FA-060E2DED86D3}" presName="sibTrans" presStyleCnt="0"/>
      <dgm:spPr/>
    </dgm:pt>
    <dgm:pt modelId="{88672F7D-2C3B-4538-A12B-66218DFBD508}" type="pres">
      <dgm:prSet presAssocID="{29EDE10D-A2CD-4DDD-A27B-E0517E694462}" presName="compNode" presStyleCnt="0"/>
      <dgm:spPr/>
    </dgm:pt>
    <dgm:pt modelId="{FF671BC7-6EF0-456C-B2FC-E618E40D04A4}" type="pres">
      <dgm:prSet presAssocID="{29EDE10D-A2CD-4DDD-A27B-E0517E69446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light curve"/>
        </a:ext>
      </dgm:extLst>
    </dgm:pt>
    <dgm:pt modelId="{A5DCAE60-4B35-4906-BCB7-EA3F5CD81D8A}" type="pres">
      <dgm:prSet presAssocID="{29EDE10D-A2CD-4DDD-A27B-E0517E694462}" presName="spaceRect" presStyleCnt="0"/>
      <dgm:spPr/>
    </dgm:pt>
    <dgm:pt modelId="{75D41ECD-8B2D-46F5-8548-FE63D486ECDF}" type="pres">
      <dgm:prSet presAssocID="{29EDE10D-A2CD-4DDD-A27B-E0517E694462}" presName="textRect" presStyleLbl="revTx" presStyleIdx="1" presStyleCnt="3">
        <dgm:presLayoutVars>
          <dgm:chMax val="1"/>
          <dgm:chPref val="1"/>
        </dgm:presLayoutVars>
      </dgm:prSet>
      <dgm:spPr/>
    </dgm:pt>
    <dgm:pt modelId="{BEB3A62C-2BFF-4A4E-BC4C-63CBF2C081D6}" type="pres">
      <dgm:prSet presAssocID="{FF2A15BE-969B-4224-A446-708F4A0D066E}" presName="sibTrans" presStyleCnt="0"/>
      <dgm:spPr/>
    </dgm:pt>
    <dgm:pt modelId="{55447979-BB19-4595-BC6B-7590182E58BA}" type="pres">
      <dgm:prSet presAssocID="{5E38E7B9-6F72-411E-8443-941FA5422995}" presName="compNode" presStyleCnt="0"/>
      <dgm:spPr/>
    </dgm:pt>
    <dgm:pt modelId="{926D755A-C568-4764-ADD0-9CF6B02E2B9C}" type="pres">
      <dgm:prSet presAssocID="{5E38E7B9-6F72-411E-8443-941FA542299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D1D267C2-8F64-42B3-8C9B-D9FDEA98F1D8}" type="pres">
      <dgm:prSet presAssocID="{5E38E7B9-6F72-411E-8443-941FA5422995}" presName="spaceRect" presStyleCnt="0"/>
      <dgm:spPr/>
    </dgm:pt>
    <dgm:pt modelId="{CE7A0A5B-63C6-486F-9E36-06D36D3C21E8}" type="pres">
      <dgm:prSet presAssocID="{5E38E7B9-6F72-411E-8443-941FA542299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0A0F50E-79A5-43CB-95F6-43AC89ED3AA6}" srcId="{2640ADE1-5697-4D0B-931F-9C7DF20BC2CA}" destId="{5E38E7B9-6F72-411E-8443-941FA5422995}" srcOrd="2" destOrd="0" parTransId="{327D39C4-3E5E-451C-8539-E21D68AC1F56}" sibTransId="{80B541F9-9ECE-4307-AD72-783E57EA5E99}"/>
    <dgm:cxn modelId="{5500BF0F-9E05-4072-834F-1D4FF6B7B9E1}" type="presOf" srcId="{2640ADE1-5697-4D0B-931F-9C7DF20BC2CA}" destId="{851473F8-037C-4CEA-A5CA-25866AA1639A}" srcOrd="0" destOrd="0" presId="urn:microsoft.com/office/officeart/2018/2/layout/IconLabelList"/>
    <dgm:cxn modelId="{D24BCB10-0105-4AD1-890B-EA80E69CD57F}" type="presOf" srcId="{235E29FC-DD02-440C-9B87-FEA8E8897C01}" destId="{7562E7D6-AAA5-4FE3-934B-1D5A34BC088D}" srcOrd="0" destOrd="0" presId="urn:microsoft.com/office/officeart/2018/2/layout/IconLabelList"/>
    <dgm:cxn modelId="{D00C5812-408F-4941-8030-F0A83482F46B}" type="presOf" srcId="{5E38E7B9-6F72-411E-8443-941FA5422995}" destId="{CE7A0A5B-63C6-486F-9E36-06D36D3C21E8}" srcOrd="0" destOrd="0" presId="urn:microsoft.com/office/officeart/2018/2/layout/IconLabelList"/>
    <dgm:cxn modelId="{6FD766DD-71AB-4220-A3A6-5DD4EAF4CA56}" srcId="{2640ADE1-5697-4D0B-931F-9C7DF20BC2CA}" destId="{29EDE10D-A2CD-4DDD-A27B-E0517E694462}" srcOrd="1" destOrd="0" parTransId="{5585B50C-EE94-40A4-9535-5F130E7ACE1A}" sibTransId="{FF2A15BE-969B-4224-A446-708F4A0D066E}"/>
    <dgm:cxn modelId="{0E0AAAEA-868E-4901-A807-C4AD065D762A}" srcId="{2640ADE1-5697-4D0B-931F-9C7DF20BC2CA}" destId="{235E29FC-DD02-440C-9B87-FEA8E8897C01}" srcOrd="0" destOrd="0" parTransId="{0EC935D0-5B2F-4E28-B6F8-974D348FB056}" sibTransId="{98F78FE1-70FE-4CE3-B2FA-060E2DED86D3}"/>
    <dgm:cxn modelId="{47FA28FB-CC3A-42CA-9573-E1A36DB56332}" type="presOf" srcId="{29EDE10D-A2CD-4DDD-A27B-E0517E694462}" destId="{75D41ECD-8B2D-46F5-8548-FE63D486ECDF}" srcOrd="0" destOrd="0" presId="urn:microsoft.com/office/officeart/2018/2/layout/IconLabelList"/>
    <dgm:cxn modelId="{EADFABC7-C57A-449E-9943-BDA6E0FF59C0}" type="presParOf" srcId="{851473F8-037C-4CEA-A5CA-25866AA1639A}" destId="{3CA0B044-7CEA-4FEC-A685-4C9739D37CC0}" srcOrd="0" destOrd="0" presId="urn:microsoft.com/office/officeart/2018/2/layout/IconLabelList"/>
    <dgm:cxn modelId="{2093FCEA-84DB-41FA-ADD1-093C73FF0752}" type="presParOf" srcId="{3CA0B044-7CEA-4FEC-A685-4C9739D37CC0}" destId="{C444FED7-B615-48A1-AE8A-C18C0A9EBFB4}" srcOrd="0" destOrd="0" presId="urn:microsoft.com/office/officeart/2018/2/layout/IconLabelList"/>
    <dgm:cxn modelId="{67FD7CAE-FA80-4AB4-B34D-D23F2E50B047}" type="presParOf" srcId="{3CA0B044-7CEA-4FEC-A685-4C9739D37CC0}" destId="{8486C50A-58D6-4ADE-A3AD-8D5896D29FAB}" srcOrd="1" destOrd="0" presId="urn:microsoft.com/office/officeart/2018/2/layout/IconLabelList"/>
    <dgm:cxn modelId="{78504706-6928-4983-A2BB-7E4000FD4597}" type="presParOf" srcId="{3CA0B044-7CEA-4FEC-A685-4C9739D37CC0}" destId="{7562E7D6-AAA5-4FE3-934B-1D5A34BC088D}" srcOrd="2" destOrd="0" presId="urn:microsoft.com/office/officeart/2018/2/layout/IconLabelList"/>
    <dgm:cxn modelId="{E9F3D8CE-C115-4BF3-8401-DD2D5D693276}" type="presParOf" srcId="{851473F8-037C-4CEA-A5CA-25866AA1639A}" destId="{29939807-C110-4ABC-812C-06B68861B48D}" srcOrd="1" destOrd="0" presId="urn:microsoft.com/office/officeart/2018/2/layout/IconLabelList"/>
    <dgm:cxn modelId="{A3B3C3A6-DA5C-492A-882B-2D230E35DA7B}" type="presParOf" srcId="{851473F8-037C-4CEA-A5CA-25866AA1639A}" destId="{88672F7D-2C3B-4538-A12B-66218DFBD508}" srcOrd="2" destOrd="0" presId="urn:microsoft.com/office/officeart/2018/2/layout/IconLabelList"/>
    <dgm:cxn modelId="{CB865E3D-BAF0-4A5D-91BD-4AE32F8D319D}" type="presParOf" srcId="{88672F7D-2C3B-4538-A12B-66218DFBD508}" destId="{FF671BC7-6EF0-456C-B2FC-E618E40D04A4}" srcOrd="0" destOrd="0" presId="urn:microsoft.com/office/officeart/2018/2/layout/IconLabelList"/>
    <dgm:cxn modelId="{C789FE35-299C-4FC8-AD45-4D990C3FD365}" type="presParOf" srcId="{88672F7D-2C3B-4538-A12B-66218DFBD508}" destId="{A5DCAE60-4B35-4906-BCB7-EA3F5CD81D8A}" srcOrd="1" destOrd="0" presId="urn:microsoft.com/office/officeart/2018/2/layout/IconLabelList"/>
    <dgm:cxn modelId="{90D2819B-E337-4D0A-B34D-7CB2CFB3FFC8}" type="presParOf" srcId="{88672F7D-2C3B-4538-A12B-66218DFBD508}" destId="{75D41ECD-8B2D-46F5-8548-FE63D486ECDF}" srcOrd="2" destOrd="0" presId="urn:microsoft.com/office/officeart/2018/2/layout/IconLabelList"/>
    <dgm:cxn modelId="{C7856DDA-50E9-492E-9347-F705D244C735}" type="presParOf" srcId="{851473F8-037C-4CEA-A5CA-25866AA1639A}" destId="{BEB3A62C-2BFF-4A4E-BC4C-63CBF2C081D6}" srcOrd="3" destOrd="0" presId="urn:microsoft.com/office/officeart/2018/2/layout/IconLabelList"/>
    <dgm:cxn modelId="{D94DB0F5-F78E-4385-8B1F-C22C6B8728EE}" type="presParOf" srcId="{851473F8-037C-4CEA-A5CA-25866AA1639A}" destId="{55447979-BB19-4595-BC6B-7590182E58BA}" srcOrd="4" destOrd="0" presId="urn:microsoft.com/office/officeart/2018/2/layout/IconLabelList"/>
    <dgm:cxn modelId="{A819A416-8348-42A2-ADA9-B40528C18C28}" type="presParOf" srcId="{55447979-BB19-4595-BC6B-7590182E58BA}" destId="{926D755A-C568-4764-ADD0-9CF6B02E2B9C}" srcOrd="0" destOrd="0" presId="urn:microsoft.com/office/officeart/2018/2/layout/IconLabelList"/>
    <dgm:cxn modelId="{A40814A4-87C0-44C0-AD24-E8BAABCF7048}" type="presParOf" srcId="{55447979-BB19-4595-BC6B-7590182E58BA}" destId="{D1D267C2-8F64-42B3-8C9B-D9FDEA98F1D8}" srcOrd="1" destOrd="0" presId="urn:microsoft.com/office/officeart/2018/2/layout/IconLabelList"/>
    <dgm:cxn modelId="{460F9877-974C-45A4-AD59-07B868660B88}" type="presParOf" srcId="{55447979-BB19-4595-BC6B-7590182E58BA}" destId="{CE7A0A5B-63C6-486F-9E36-06D36D3C21E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81416E-BBA1-422C-824F-751A9077BF2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78B3FE-EF46-47C3-B054-9C531C4638CF}">
      <dgm:prSet phldrT="[Text]" phldr="0"/>
      <dgm:spPr/>
      <dgm:t>
        <a:bodyPr/>
        <a:lstStyle/>
        <a:p>
          <a:r>
            <a:rPr lang="en-US" dirty="0">
              <a:latin typeface="Bierstadt"/>
            </a:rPr>
            <a:t>S(13)</a:t>
          </a:r>
          <a:endParaRPr lang="en-US" dirty="0"/>
        </a:p>
      </dgm:t>
    </dgm:pt>
    <dgm:pt modelId="{EB35A154-05A1-4C6D-ACBE-96E38C10AFEB}" type="parTrans" cxnId="{8585A5D0-6B01-41DE-8542-072572DD4F50}">
      <dgm:prSet/>
      <dgm:spPr/>
      <dgm:t>
        <a:bodyPr/>
        <a:lstStyle/>
        <a:p>
          <a:endParaRPr lang="en-US"/>
        </a:p>
      </dgm:t>
    </dgm:pt>
    <dgm:pt modelId="{BC22EE1E-E05B-4373-A7BB-F652C362BDDB}" type="sibTrans" cxnId="{8585A5D0-6B01-41DE-8542-072572DD4F50}">
      <dgm:prSet/>
      <dgm:spPr/>
      <dgm:t>
        <a:bodyPr/>
        <a:lstStyle/>
        <a:p>
          <a:endParaRPr lang="en-US"/>
        </a:p>
      </dgm:t>
    </dgm:pt>
    <dgm:pt modelId="{581DE65D-C2B4-4EF3-B2FD-B1BC196615FF}">
      <dgm:prSet phldrT="[Text]" phldr="0"/>
      <dgm:spPr/>
      <dgm:t>
        <a:bodyPr/>
        <a:lstStyle/>
        <a:p>
          <a:r>
            <a:rPr lang="en-US" dirty="0">
              <a:latin typeface="Bierstadt"/>
            </a:rPr>
            <a:t>A(12)</a:t>
          </a:r>
          <a:endParaRPr lang="en-US" dirty="0"/>
        </a:p>
      </dgm:t>
    </dgm:pt>
    <dgm:pt modelId="{E0E302EE-2BCA-4D90-B15F-5ED4F87543EE}" type="parTrans" cxnId="{CF6777CB-6258-4645-AADC-352079C0EC93}">
      <dgm:prSet/>
      <dgm:spPr/>
      <dgm:t>
        <a:bodyPr/>
        <a:lstStyle/>
        <a:p>
          <a:endParaRPr lang="en-US"/>
        </a:p>
      </dgm:t>
    </dgm:pt>
    <dgm:pt modelId="{209B3789-5725-441F-BCBF-D9527D19DA77}" type="sibTrans" cxnId="{CF6777CB-6258-4645-AADC-352079C0EC93}">
      <dgm:prSet/>
      <dgm:spPr/>
      <dgm:t>
        <a:bodyPr/>
        <a:lstStyle/>
        <a:p>
          <a:endParaRPr lang="en-US"/>
        </a:p>
      </dgm:t>
    </dgm:pt>
    <dgm:pt modelId="{D96137D0-255A-47EF-BDB8-7ADEDF44B94D}">
      <dgm:prSet phldrT="[Text]" phldr="0"/>
      <dgm:spPr/>
      <dgm:t>
        <a:bodyPr/>
        <a:lstStyle/>
        <a:p>
          <a:r>
            <a:rPr lang="en-US" dirty="0">
              <a:latin typeface="Bierstadt"/>
            </a:rPr>
            <a:t>C(7)</a:t>
          </a:r>
          <a:endParaRPr lang="en-US" dirty="0"/>
        </a:p>
      </dgm:t>
    </dgm:pt>
    <dgm:pt modelId="{4D37FE38-5426-4C91-8EB6-149F0979C61A}" type="parTrans" cxnId="{C551E708-ED7F-4A31-94C2-FD2A9E91C096}">
      <dgm:prSet/>
      <dgm:spPr/>
      <dgm:t>
        <a:bodyPr/>
        <a:lstStyle/>
        <a:p>
          <a:endParaRPr lang="en-US"/>
        </a:p>
      </dgm:t>
    </dgm:pt>
    <dgm:pt modelId="{35635D41-DE8A-4540-9B64-771EA232BEBF}" type="sibTrans" cxnId="{C551E708-ED7F-4A31-94C2-FD2A9E91C096}">
      <dgm:prSet/>
      <dgm:spPr/>
      <dgm:t>
        <a:bodyPr/>
        <a:lstStyle/>
        <a:p>
          <a:endParaRPr lang="en-US"/>
        </a:p>
      </dgm:t>
    </dgm:pt>
    <dgm:pt modelId="{091C4CC0-35BB-4C9C-8C8C-F24949271BAE}">
      <dgm:prSet phldrT="[Text]" phldr="0"/>
      <dgm:spPr/>
      <dgm:t>
        <a:bodyPr/>
        <a:lstStyle/>
        <a:p>
          <a:r>
            <a:rPr lang="en-US" dirty="0">
              <a:latin typeface="Bierstadt"/>
            </a:rPr>
            <a:t>D(3)</a:t>
          </a:r>
          <a:endParaRPr lang="en-US" dirty="0"/>
        </a:p>
      </dgm:t>
    </dgm:pt>
    <dgm:pt modelId="{598DA9E7-104B-4334-9B62-9785080CA598}" type="parTrans" cxnId="{61016210-9ED3-4A22-BE5F-DADD4FDDE205}">
      <dgm:prSet/>
      <dgm:spPr/>
      <dgm:t>
        <a:bodyPr/>
        <a:lstStyle/>
        <a:p>
          <a:endParaRPr lang="en-US"/>
        </a:p>
      </dgm:t>
    </dgm:pt>
    <dgm:pt modelId="{B4A62FED-D0CE-4CC4-8EBC-890920A23104}" type="sibTrans" cxnId="{61016210-9ED3-4A22-BE5F-DADD4FDDE205}">
      <dgm:prSet/>
      <dgm:spPr/>
      <dgm:t>
        <a:bodyPr/>
        <a:lstStyle/>
        <a:p>
          <a:endParaRPr lang="en-US"/>
        </a:p>
      </dgm:t>
    </dgm:pt>
    <dgm:pt modelId="{F5AF52EC-86C5-452F-89E7-03435123C558}">
      <dgm:prSet phldrT="[Text]" phldr="0"/>
      <dgm:spPr/>
      <dgm:t>
        <a:bodyPr/>
        <a:lstStyle/>
        <a:p>
          <a:r>
            <a:rPr lang="en-US" dirty="0">
              <a:latin typeface="Bierstadt"/>
            </a:rPr>
            <a:t>B(4)</a:t>
          </a:r>
          <a:endParaRPr lang="en-US" dirty="0"/>
        </a:p>
      </dgm:t>
    </dgm:pt>
    <dgm:pt modelId="{61965613-B1C3-445D-93FC-FAAB4713AB41}" type="parTrans" cxnId="{663FCC78-1CC5-4D3F-AD43-DA3FEACA079D}">
      <dgm:prSet/>
      <dgm:spPr/>
      <dgm:t>
        <a:bodyPr/>
        <a:lstStyle/>
        <a:p>
          <a:endParaRPr lang="en-US"/>
        </a:p>
      </dgm:t>
    </dgm:pt>
    <dgm:pt modelId="{6030924C-2AE8-449A-97A2-09C94E13751C}" type="sibTrans" cxnId="{663FCC78-1CC5-4D3F-AD43-DA3FEACA079D}">
      <dgm:prSet/>
      <dgm:spPr/>
      <dgm:t>
        <a:bodyPr/>
        <a:lstStyle/>
        <a:p>
          <a:endParaRPr lang="en-US"/>
        </a:p>
      </dgm:t>
    </dgm:pt>
    <dgm:pt modelId="{AB51533F-7F2F-4A3A-B239-BB7D38879ED0}">
      <dgm:prSet phldrT="[Text]" phldr="0"/>
      <dgm:spPr/>
      <dgm:t>
        <a:bodyPr/>
        <a:lstStyle/>
        <a:p>
          <a:r>
            <a:rPr lang="en-US" dirty="0">
              <a:latin typeface="Bierstadt"/>
            </a:rPr>
            <a:t>E(8)</a:t>
          </a:r>
          <a:endParaRPr lang="en-US" dirty="0"/>
        </a:p>
      </dgm:t>
    </dgm:pt>
    <dgm:pt modelId="{92740E67-0284-45D0-A33B-59088756972E}" type="parTrans" cxnId="{372C9521-DE18-4305-8730-3AC69C735B16}">
      <dgm:prSet/>
      <dgm:spPr/>
      <dgm:t>
        <a:bodyPr/>
        <a:lstStyle/>
        <a:p>
          <a:endParaRPr lang="en-US"/>
        </a:p>
      </dgm:t>
    </dgm:pt>
    <dgm:pt modelId="{7147F3F9-6219-4291-B0AA-3CBEFCF56AED}" type="sibTrans" cxnId="{372C9521-DE18-4305-8730-3AC69C735B16}">
      <dgm:prSet/>
      <dgm:spPr/>
      <dgm:t>
        <a:bodyPr/>
        <a:lstStyle/>
        <a:p>
          <a:endParaRPr lang="en-US"/>
        </a:p>
      </dgm:t>
    </dgm:pt>
    <dgm:pt modelId="{871609A5-1AD7-4158-9ED2-0353FFFD1198}">
      <dgm:prSet phldr="0"/>
      <dgm:spPr/>
      <dgm:t>
        <a:bodyPr/>
        <a:lstStyle/>
        <a:p>
          <a:r>
            <a:rPr lang="en-US" dirty="0">
              <a:latin typeface="Bierstadt"/>
            </a:rPr>
            <a:t>F(2)</a:t>
          </a:r>
        </a:p>
      </dgm:t>
    </dgm:pt>
    <dgm:pt modelId="{4F86D5F2-4E88-4D64-A618-068AD12C1D55}" type="parTrans" cxnId="{C4F98729-881F-4608-B4C4-ECFAB1EC52BE}">
      <dgm:prSet/>
      <dgm:spPr/>
    </dgm:pt>
    <dgm:pt modelId="{33A893E6-8699-4791-A099-E7462DF3DAFC}" type="sibTrans" cxnId="{C4F98729-881F-4608-B4C4-ECFAB1EC52BE}">
      <dgm:prSet/>
      <dgm:spPr/>
    </dgm:pt>
    <dgm:pt modelId="{FA6A8C35-92AC-40A3-B265-7CAE51BE7293}">
      <dgm:prSet phldr="0"/>
      <dgm:spPr/>
      <dgm:t>
        <a:bodyPr/>
        <a:lstStyle/>
        <a:p>
          <a:r>
            <a:rPr lang="en-US" dirty="0">
              <a:latin typeface="Bierstadt"/>
            </a:rPr>
            <a:t>H(4)</a:t>
          </a:r>
        </a:p>
      </dgm:t>
    </dgm:pt>
    <dgm:pt modelId="{8DBE4E39-394A-4BDC-93C1-FA66C4CA7542}" type="parTrans" cxnId="{99B96FE7-AD53-4143-9E67-AD61885A0D3A}">
      <dgm:prSet/>
      <dgm:spPr/>
    </dgm:pt>
    <dgm:pt modelId="{685DE34B-A689-423E-9D73-6AAEF4C9E351}" type="sibTrans" cxnId="{99B96FE7-AD53-4143-9E67-AD61885A0D3A}">
      <dgm:prSet/>
      <dgm:spPr/>
    </dgm:pt>
    <dgm:pt modelId="{193E2592-0C82-4CB7-8E80-4AFC996EF703}">
      <dgm:prSet phldr="0"/>
      <dgm:spPr/>
      <dgm:t>
        <a:bodyPr/>
        <a:lstStyle/>
        <a:p>
          <a:r>
            <a:rPr lang="en-US" dirty="0">
              <a:latin typeface="Bierstadt"/>
            </a:rPr>
            <a:t>I(9)</a:t>
          </a:r>
        </a:p>
      </dgm:t>
    </dgm:pt>
    <dgm:pt modelId="{EB3F4B14-8177-411D-86E7-F622CFEF5A1C}" type="parTrans" cxnId="{7B4B1F36-8F7A-4559-B933-0DFAD324F527}">
      <dgm:prSet/>
      <dgm:spPr/>
    </dgm:pt>
    <dgm:pt modelId="{EF4C44ED-229E-41EA-B067-DA3A772AB15A}" type="sibTrans" cxnId="{7B4B1F36-8F7A-4559-B933-0DFAD324F527}">
      <dgm:prSet/>
      <dgm:spPr/>
    </dgm:pt>
    <dgm:pt modelId="{A858693F-E53D-4DD9-8308-536F3ED9FF67}">
      <dgm:prSet phldr="0"/>
      <dgm:spPr/>
      <dgm:t>
        <a:bodyPr/>
        <a:lstStyle/>
        <a:p>
          <a:r>
            <a:rPr lang="en-US" dirty="0">
              <a:latin typeface="Bierstadt"/>
            </a:rPr>
            <a:t>G(0)</a:t>
          </a:r>
        </a:p>
      </dgm:t>
    </dgm:pt>
    <dgm:pt modelId="{58251ECD-BEF5-4EF0-AE39-5FD13E704C39}" type="parTrans" cxnId="{36C891F5-2856-4E06-BD94-CC4ED2632A86}">
      <dgm:prSet/>
      <dgm:spPr/>
    </dgm:pt>
    <dgm:pt modelId="{9FC908BA-D24F-4D40-8508-7EDC10F09313}" type="sibTrans" cxnId="{36C891F5-2856-4E06-BD94-CC4ED2632A86}">
      <dgm:prSet/>
      <dgm:spPr/>
    </dgm:pt>
    <dgm:pt modelId="{9E35EB6E-DEF4-4AED-A861-DFD974B5A886}" type="pres">
      <dgm:prSet presAssocID="{E281416E-BBA1-422C-824F-751A9077BF2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7EC7E16-03EE-455C-B245-7D40F1BE345F}" type="pres">
      <dgm:prSet presAssocID="{C678B3FE-EF46-47C3-B054-9C531C4638CF}" presName="hierRoot1" presStyleCnt="0"/>
      <dgm:spPr/>
    </dgm:pt>
    <dgm:pt modelId="{35344A3E-1AEA-4CB3-807C-B609CAFE1B69}" type="pres">
      <dgm:prSet presAssocID="{C678B3FE-EF46-47C3-B054-9C531C4638CF}" presName="composite" presStyleCnt="0"/>
      <dgm:spPr/>
    </dgm:pt>
    <dgm:pt modelId="{CDA919BF-AED5-4A8E-B3BA-74ACD0596FB0}" type="pres">
      <dgm:prSet presAssocID="{C678B3FE-EF46-47C3-B054-9C531C4638CF}" presName="background" presStyleLbl="node0" presStyleIdx="0" presStyleCnt="1"/>
      <dgm:spPr/>
    </dgm:pt>
    <dgm:pt modelId="{421ADFD3-B3C8-4797-8A24-61245C1C8497}" type="pres">
      <dgm:prSet presAssocID="{C678B3FE-EF46-47C3-B054-9C531C4638CF}" presName="text" presStyleLbl="fgAcc0" presStyleIdx="0" presStyleCnt="1">
        <dgm:presLayoutVars>
          <dgm:chPref val="3"/>
        </dgm:presLayoutVars>
      </dgm:prSet>
      <dgm:spPr/>
    </dgm:pt>
    <dgm:pt modelId="{0CFC7207-4213-47FF-B70B-C51FDFEAD5D2}" type="pres">
      <dgm:prSet presAssocID="{C678B3FE-EF46-47C3-B054-9C531C4638CF}" presName="hierChild2" presStyleCnt="0"/>
      <dgm:spPr/>
    </dgm:pt>
    <dgm:pt modelId="{B55D9F0A-786D-4346-861C-8B1232A8C955}" type="pres">
      <dgm:prSet presAssocID="{E0E302EE-2BCA-4D90-B15F-5ED4F87543EE}" presName="Name10" presStyleLbl="parChTrans1D2" presStyleIdx="0" presStyleCnt="2"/>
      <dgm:spPr/>
    </dgm:pt>
    <dgm:pt modelId="{C9600358-11FD-40BB-8FF6-DE8BFB7B19DD}" type="pres">
      <dgm:prSet presAssocID="{581DE65D-C2B4-4EF3-B2FD-B1BC196615FF}" presName="hierRoot2" presStyleCnt="0"/>
      <dgm:spPr/>
    </dgm:pt>
    <dgm:pt modelId="{45D877D6-34C2-483F-89FD-F085002508B0}" type="pres">
      <dgm:prSet presAssocID="{581DE65D-C2B4-4EF3-B2FD-B1BC196615FF}" presName="composite2" presStyleCnt="0"/>
      <dgm:spPr/>
    </dgm:pt>
    <dgm:pt modelId="{2ACC4748-3B32-455F-AFFA-A08672DE90E7}" type="pres">
      <dgm:prSet presAssocID="{581DE65D-C2B4-4EF3-B2FD-B1BC196615FF}" presName="background2" presStyleLbl="node2" presStyleIdx="0" presStyleCnt="2"/>
      <dgm:spPr/>
    </dgm:pt>
    <dgm:pt modelId="{78CA4E5E-B93A-4D15-BE76-1EDB3913FAE7}" type="pres">
      <dgm:prSet presAssocID="{581DE65D-C2B4-4EF3-B2FD-B1BC196615FF}" presName="text2" presStyleLbl="fgAcc2" presStyleIdx="0" presStyleCnt="2">
        <dgm:presLayoutVars>
          <dgm:chPref val="3"/>
        </dgm:presLayoutVars>
      </dgm:prSet>
      <dgm:spPr/>
    </dgm:pt>
    <dgm:pt modelId="{D639B032-A03A-44D5-BF01-1CAD2B377A4F}" type="pres">
      <dgm:prSet presAssocID="{581DE65D-C2B4-4EF3-B2FD-B1BC196615FF}" presName="hierChild3" presStyleCnt="0"/>
      <dgm:spPr/>
    </dgm:pt>
    <dgm:pt modelId="{1C496AE5-5B85-4779-8694-8A329DD13A58}" type="pres">
      <dgm:prSet presAssocID="{4D37FE38-5426-4C91-8EB6-149F0979C61A}" presName="Name17" presStyleLbl="parChTrans1D3" presStyleIdx="0" presStyleCnt="4"/>
      <dgm:spPr/>
    </dgm:pt>
    <dgm:pt modelId="{29BEB571-B54B-4950-9559-8040BE7D98E7}" type="pres">
      <dgm:prSet presAssocID="{D96137D0-255A-47EF-BDB8-7ADEDF44B94D}" presName="hierRoot3" presStyleCnt="0"/>
      <dgm:spPr/>
    </dgm:pt>
    <dgm:pt modelId="{D6111066-3452-4A34-B335-93CA7D3D7A90}" type="pres">
      <dgm:prSet presAssocID="{D96137D0-255A-47EF-BDB8-7ADEDF44B94D}" presName="composite3" presStyleCnt="0"/>
      <dgm:spPr/>
    </dgm:pt>
    <dgm:pt modelId="{5CDF5F51-7EBA-45DF-8958-C35B31A32910}" type="pres">
      <dgm:prSet presAssocID="{D96137D0-255A-47EF-BDB8-7ADEDF44B94D}" presName="background3" presStyleLbl="node3" presStyleIdx="0" presStyleCnt="4"/>
      <dgm:spPr/>
    </dgm:pt>
    <dgm:pt modelId="{9A803C89-6022-42C2-B7FD-D279E4B288B7}" type="pres">
      <dgm:prSet presAssocID="{D96137D0-255A-47EF-BDB8-7ADEDF44B94D}" presName="text3" presStyleLbl="fgAcc3" presStyleIdx="0" presStyleCnt="4">
        <dgm:presLayoutVars>
          <dgm:chPref val="3"/>
        </dgm:presLayoutVars>
      </dgm:prSet>
      <dgm:spPr/>
    </dgm:pt>
    <dgm:pt modelId="{36D4A9F9-7EDD-4D65-9B27-56DA29FD8239}" type="pres">
      <dgm:prSet presAssocID="{D96137D0-255A-47EF-BDB8-7ADEDF44B94D}" presName="hierChild4" presStyleCnt="0"/>
      <dgm:spPr/>
    </dgm:pt>
    <dgm:pt modelId="{A8256D88-1354-4424-9D1E-A244D1BBA5AD}" type="pres">
      <dgm:prSet presAssocID="{598DA9E7-104B-4334-9B62-9785080CA598}" presName="Name17" presStyleLbl="parChTrans1D3" presStyleIdx="1" presStyleCnt="4"/>
      <dgm:spPr/>
    </dgm:pt>
    <dgm:pt modelId="{149F957C-1F07-4679-8263-5A2407319080}" type="pres">
      <dgm:prSet presAssocID="{091C4CC0-35BB-4C9C-8C8C-F24949271BAE}" presName="hierRoot3" presStyleCnt="0"/>
      <dgm:spPr/>
    </dgm:pt>
    <dgm:pt modelId="{3E0D30F7-ABF0-42E2-8896-CFB7E96DA6E4}" type="pres">
      <dgm:prSet presAssocID="{091C4CC0-35BB-4C9C-8C8C-F24949271BAE}" presName="composite3" presStyleCnt="0"/>
      <dgm:spPr/>
    </dgm:pt>
    <dgm:pt modelId="{4CA99A6E-E873-4848-A697-6D0364E947A5}" type="pres">
      <dgm:prSet presAssocID="{091C4CC0-35BB-4C9C-8C8C-F24949271BAE}" presName="background3" presStyleLbl="node3" presStyleIdx="1" presStyleCnt="4"/>
      <dgm:spPr/>
    </dgm:pt>
    <dgm:pt modelId="{57C5BDA0-1E8C-4DB5-B6CD-289A3195102F}" type="pres">
      <dgm:prSet presAssocID="{091C4CC0-35BB-4C9C-8C8C-F24949271BAE}" presName="text3" presStyleLbl="fgAcc3" presStyleIdx="1" presStyleCnt="4">
        <dgm:presLayoutVars>
          <dgm:chPref val="3"/>
        </dgm:presLayoutVars>
      </dgm:prSet>
      <dgm:spPr/>
    </dgm:pt>
    <dgm:pt modelId="{B9AF4C44-6773-4270-851A-3BAAC38C9CB0}" type="pres">
      <dgm:prSet presAssocID="{091C4CC0-35BB-4C9C-8C8C-F24949271BAE}" presName="hierChild4" presStyleCnt="0"/>
      <dgm:spPr/>
    </dgm:pt>
    <dgm:pt modelId="{27BE2B65-F028-4CB0-8ABB-B1BADAD06EA8}" type="pres">
      <dgm:prSet presAssocID="{61965613-B1C3-445D-93FC-FAAB4713AB41}" presName="Name10" presStyleLbl="parChTrans1D2" presStyleIdx="1" presStyleCnt="2"/>
      <dgm:spPr/>
    </dgm:pt>
    <dgm:pt modelId="{FF2233EC-34BE-4C09-9E1F-62F4074329BA}" type="pres">
      <dgm:prSet presAssocID="{F5AF52EC-86C5-452F-89E7-03435123C558}" presName="hierRoot2" presStyleCnt="0"/>
      <dgm:spPr/>
    </dgm:pt>
    <dgm:pt modelId="{6981855B-F467-43BD-B603-8AB35D01E34A}" type="pres">
      <dgm:prSet presAssocID="{F5AF52EC-86C5-452F-89E7-03435123C558}" presName="composite2" presStyleCnt="0"/>
      <dgm:spPr/>
    </dgm:pt>
    <dgm:pt modelId="{CD7AA7C1-734D-4902-93E5-5DD3186F72C8}" type="pres">
      <dgm:prSet presAssocID="{F5AF52EC-86C5-452F-89E7-03435123C558}" presName="background2" presStyleLbl="node2" presStyleIdx="1" presStyleCnt="2"/>
      <dgm:spPr/>
    </dgm:pt>
    <dgm:pt modelId="{2BD70A13-23BA-499F-B099-9B8F5BB14D4D}" type="pres">
      <dgm:prSet presAssocID="{F5AF52EC-86C5-452F-89E7-03435123C558}" presName="text2" presStyleLbl="fgAcc2" presStyleIdx="1" presStyleCnt="2">
        <dgm:presLayoutVars>
          <dgm:chPref val="3"/>
        </dgm:presLayoutVars>
      </dgm:prSet>
      <dgm:spPr/>
    </dgm:pt>
    <dgm:pt modelId="{E22E4AC8-24DD-489D-A8F2-EFCE8D240CDE}" type="pres">
      <dgm:prSet presAssocID="{F5AF52EC-86C5-452F-89E7-03435123C558}" presName="hierChild3" presStyleCnt="0"/>
      <dgm:spPr/>
    </dgm:pt>
    <dgm:pt modelId="{C28BCBB8-F5A1-47A5-B9E3-5AB7C00A9564}" type="pres">
      <dgm:prSet presAssocID="{92740E67-0284-45D0-A33B-59088756972E}" presName="Name17" presStyleLbl="parChTrans1D3" presStyleIdx="2" presStyleCnt="4"/>
      <dgm:spPr/>
    </dgm:pt>
    <dgm:pt modelId="{F9F0DE83-FA83-4A8C-B072-BD905E2624DB}" type="pres">
      <dgm:prSet presAssocID="{AB51533F-7F2F-4A3A-B239-BB7D38879ED0}" presName="hierRoot3" presStyleCnt="0"/>
      <dgm:spPr/>
    </dgm:pt>
    <dgm:pt modelId="{4F0465AE-1A27-4885-AAF0-0796B2C3E8DD}" type="pres">
      <dgm:prSet presAssocID="{AB51533F-7F2F-4A3A-B239-BB7D38879ED0}" presName="composite3" presStyleCnt="0"/>
      <dgm:spPr/>
    </dgm:pt>
    <dgm:pt modelId="{D78E4C36-4B7F-4333-A4A0-460CBC18183F}" type="pres">
      <dgm:prSet presAssocID="{AB51533F-7F2F-4A3A-B239-BB7D38879ED0}" presName="background3" presStyleLbl="node3" presStyleIdx="2" presStyleCnt="4"/>
      <dgm:spPr/>
    </dgm:pt>
    <dgm:pt modelId="{AE663FCD-8BAC-4931-996D-6E3499DD5641}" type="pres">
      <dgm:prSet presAssocID="{AB51533F-7F2F-4A3A-B239-BB7D38879ED0}" presName="text3" presStyleLbl="fgAcc3" presStyleIdx="2" presStyleCnt="4">
        <dgm:presLayoutVars>
          <dgm:chPref val="3"/>
        </dgm:presLayoutVars>
      </dgm:prSet>
      <dgm:spPr/>
    </dgm:pt>
    <dgm:pt modelId="{B8D6E53C-38C2-4560-931D-673C5F737AEB}" type="pres">
      <dgm:prSet presAssocID="{AB51533F-7F2F-4A3A-B239-BB7D38879ED0}" presName="hierChild4" presStyleCnt="0"/>
      <dgm:spPr/>
    </dgm:pt>
    <dgm:pt modelId="{C9471E04-6534-4311-B981-8FFE5589E5A9}" type="pres">
      <dgm:prSet presAssocID="{8DBE4E39-394A-4BDC-93C1-FA66C4CA7542}" presName="Name23" presStyleLbl="parChTrans1D4" presStyleIdx="0" presStyleCnt="3"/>
      <dgm:spPr/>
    </dgm:pt>
    <dgm:pt modelId="{F1EB03E0-2041-435A-AC0F-CB133062E118}" type="pres">
      <dgm:prSet presAssocID="{FA6A8C35-92AC-40A3-B265-7CAE51BE7293}" presName="hierRoot4" presStyleCnt="0"/>
      <dgm:spPr/>
    </dgm:pt>
    <dgm:pt modelId="{AEECC279-8C70-48AD-AD1C-ACE22072E047}" type="pres">
      <dgm:prSet presAssocID="{FA6A8C35-92AC-40A3-B265-7CAE51BE7293}" presName="composite4" presStyleCnt="0"/>
      <dgm:spPr/>
    </dgm:pt>
    <dgm:pt modelId="{18B02076-1DAB-431E-A631-D7FED8399D2B}" type="pres">
      <dgm:prSet presAssocID="{FA6A8C35-92AC-40A3-B265-7CAE51BE7293}" presName="background4" presStyleLbl="node4" presStyleIdx="0" presStyleCnt="3"/>
      <dgm:spPr/>
    </dgm:pt>
    <dgm:pt modelId="{B0C466E8-E019-45DA-A0C7-8C4A867C329D}" type="pres">
      <dgm:prSet presAssocID="{FA6A8C35-92AC-40A3-B265-7CAE51BE7293}" presName="text4" presStyleLbl="fgAcc4" presStyleIdx="0" presStyleCnt="3">
        <dgm:presLayoutVars>
          <dgm:chPref val="3"/>
        </dgm:presLayoutVars>
      </dgm:prSet>
      <dgm:spPr/>
    </dgm:pt>
    <dgm:pt modelId="{81C05BFE-CC07-445B-A89B-8EE1DAD759BB}" type="pres">
      <dgm:prSet presAssocID="{FA6A8C35-92AC-40A3-B265-7CAE51BE7293}" presName="hierChild5" presStyleCnt="0"/>
      <dgm:spPr/>
    </dgm:pt>
    <dgm:pt modelId="{3DAEC513-483D-4991-A32F-B0A07FC334C9}" type="pres">
      <dgm:prSet presAssocID="{4F86D5F2-4E88-4D64-A618-068AD12C1D55}" presName="Name17" presStyleLbl="parChTrans1D3" presStyleIdx="3" presStyleCnt="4"/>
      <dgm:spPr/>
    </dgm:pt>
    <dgm:pt modelId="{B2FE7FCD-07CF-4E66-A2E0-6D57833537A1}" type="pres">
      <dgm:prSet presAssocID="{871609A5-1AD7-4158-9ED2-0353FFFD1198}" presName="hierRoot3" presStyleCnt="0"/>
      <dgm:spPr/>
    </dgm:pt>
    <dgm:pt modelId="{9E826926-7804-4FF0-A001-C315C16CD82E}" type="pres">
      <dgm:prSet presAssocID="{871609A5-1AD7-4158-9ED2-0353FFFD1198}" presName="composite3" presStyleCnt="0"/>
      <dgm:spPr/>
    </dgm:pt>
    <dgm:pt modelId="{672D2F9B-C871-47DC-B7A8-AE4BDCEDBB8E}" type="pres">
      <dgm:prSet presAssocID="{871609A5-1AD7-4158-9ED2-0353FFFD1198}" presName="background3" presStyleLbl="node3" presStyleIdx="3" presStyleCnt="4"/>
      <dgm:spPr/>
    </dgm:pt>
    <dgm:pt modelId="{907C4EB0-63C7-4BF9-9148-618975C76743}" type="pres">
      <dgm:prSet presAssocID="{871609A5-1AD7-4158-9ED2-0353FFFD1198}" presName="text3" presStyleLbl="fgAcc3" presStyleIdx="3" presStyleCnt="4">
        <dgm:presLayoutVars>
          <dgm:chPref val="3"/>
        </dgm:presLayoutVars>
      </dgm:prSet>
      <dgm:spPr/>
    </dgm:pt>
    <dgm:pt modelId="{F1974B15-30F0-4ED4-9951-F37851E6F598}" type="pres">
      <dgm:prSet presAssocID="{871609A5-1AD7-4158-9ED2-0353FFFD1198}" presName="hierChild4" presStyleCnt="0"/>
      <dgm:spPr/>
    </dgm:pt>
    <dgm:pt modelId="{9DF900A3-58CF-4CEA-9255-889CCF537AF6}" type="pres">
      <dgm:prSet presAssocID="{EB3F4B14-8177-411D-86E7-F622CFEF5A1C}" presName="Name23" presStyleLbl="parChTrans1D4" presStyleIdx="1" presStyleCnt="3"/>
      <dgm:spPr/>
    </dgm:pt>
    <dgm:pt modelId="{FFC4F2D4-A065-4AF4-B5A7-1FC72B729561}" type="pres">
      <dgm:prSet presAssocID="{193E2592-0C82-4CB7-8E80-4AFC996EF703}" presName="hierRoot4" presStyleCnt="0"/>
      <dgm:spPr/>
    </dgm:pt>
    <dgm:pt modelId="{CE014B2C-CADE-4F91-BA57-ED4BA8C0F132}" type="pres">
      <dgm:prSet presAssocID="{193E2592-0C82-4CB7-8E80-4AFC996EF703}" presName="composite4" presStyleCnt="0"/>
      <dgm:spPr/>
    </dgm:pt>
    <dgm:pt modelId="{6DBDBAE0-73C6-467C-A2BF-3E331492AD2B}" type="pres">
      <dgm:prSet presAssocID="{193E2592-0C82-4CB7-8E80-4AFC996EF703}" presName="background4" presStyleLbl="node4" presStyleIdx="1" presStyleCnt="3"/>
      <dgm:spPr/>
    </dgm:pt>
    <dgm:pt modelId="{FFDBB62D-F3E5-4875-9A11-7D221B045AFA}" type="pres">
      <dgm:prSet presAssocID="{193E2592-0C82-4CB7-8E80-4AFC996EF703}" presName="text4" presStyleLbl="fgAcc4" presStyleIdx="1" presStyleCnt="3">
        <dgm:presLayoutVars>
          <dgm:chPref val="3"/>
        </dgm:presLayoutVars>
      </dgm:prSet>
      <dgm:spPr/>
    </dgm:pt>
    <dgm:pt modelId="{C74707FD-85BF-4C0A-A96A-1EBCDBCE3160}" type="pres">
      <dgm:prSet presAssocID="{193E2592-0C82-4CB7-8E80-4AFC996EF703}" presName="hierChild5" presStyleCnt="0"/>
      <dgm:spPr/>
    </dgm:pt>
    <dgm:pt modelId="{6B5BC10E-91B1-42B0-9ED6-22BCFCA19EDE}" type="pres">
      <dgm:prSet presAssocID="{58251ECD-BEF5-4EF0-AE39-5FD13E704C39}" presName="Name23" presStyleLbl="parChTrans1D4" presStyleIdx="2" presStyleCnt="3"/>
      <dgm:spPr/>
    </dgm:pt>
    <dgm:pt modelId="{BA316711-4F03-4D52-B956-EC879694FC1D}" type="pres">
      <dgm:prSet presAssocID="{A858693F-E53D-4DD9-8308-536F3ED9FF67}" presName="hierRoot4" presStyleCnt="0"/>
      <dgm:spPr/>
    </dgm:pt>
    <dgm:pt modelId="{D1BB3DE4-F488-432A-858F-68468A317CE2}" type="pres">
      <dgm:prSet presAssocID="{A858693F-E53D-4DD9-8308-536F3ED9FF67}" presName="composite4" presStyleCnt="0"/>
      <dgm:spPr/>
    </dgm:pt>
    <dgm:pt modelId="{C242DC81-1357-4860-AC20-8656BDF164D8}" type="pres">
      <dgm:prSet presAssocID="{A858693F-E53D-4DD9-8308-536F3ED9FF67}" presName="background4" presStyleLbl="node4" presStyleIdx="2" presStyleCnt="3"/>
      <dgm:spPr/>
    </dgm:pt>
    <dgm:pt modelId="{11CCCB54-279B-46F9-B306-8454F3E314F7}" type="pres">
      <dgm:prSet presAssocID="{A858693F-E53D-4DD9-8308-536F3ED9FF67}" presName="text4" presStyleLbl="fgAcc4" presStyleIdx="2" presStyleCnt="3">
        <dgm:presLayoutVars>
          <dgm:chPref val="3"/>
        </dgm:presLayoutVars>
      </dgm:prSet>
      <dgm:spPr/>
    </dgm:pt>
    <dgm:pt modelId="{B0C2AF4F-8237-4A19-BBCA-08ED084BF447}" type="pres">
      <dgm:prSet presAssocID="{A858693F-E53D-4DD9-8308-536F3ED9FF67}" presName="hierChild5" presStyleCnt="0"/>
      <dgm:spPr/>
    </dgm:pt>
  </dgm:ptLst>
  <dgm:cxnLst>
    <dgm:cxn modelId="{C551E708-ED7F-4A31-94C2-FD2A9E91C096}" srcId="{581DE65D-C2B4-4EF3-B2FD-B1BC196615FF}" destId="{D96137D0-255A-47EF-BDB8-7ADEDF44B94D}" srcOrd="0" destOrd="0" parTransId="{4D37FE38-5426-4C91-8EB6-149F0979C61A}" sibTransId="{35635D41-DE8A-4540-9B64-771EA232BEBF}"/>
    <dgm:cxn modelId="{61016210-9ED3-4A22-BE5F-DADD4FDDE205}" srcId="{581DE65D-C2B4-4EF3-B2FD-B1BC196615FF}" destId="{091C4CC0-35BB-4C9C-8C8C-F24949271BAE}" srcOrd="1" destOrd="0" parTransId="{598DA9E7-104B-4334-9B62-9785080CA598}" sibTransId="{B4A62FED-D0CE-4CC4-8EBC-890920A23104}"/>
    <dgm:cxn modelId="{6F840C12-DEBB-497F-9295-E65F7BA1BB6F}" type="presOf" srcId="{AB51533F-7F2F-4A3A-B239-BB7D38879ED0}" destId="{AE663FCD-8BAC-4931-996D-6E3499DD5641}" srcOrd="0" destOrd="0" presId="urn:microsoft.com/office/officeart/2005/8/layout/hierarchy1"/>
    <dgm:cxn modelId="{9F070218-ED75-4347-9FB6-3F5806396DE9}" type="presOf" srcId="{58251ECD-BEF5-4EF0-AE39-5FD13E704C39}" destId="{6B5BC10E-91B1-42B0-9ED6-22BCFCA19EDE}" srcOrd="0" destOrd="0" presId="urn:microsoft.com/office/officeart/2005/8/layout/hierarchy1"/>
    <dgm:cxn modelId="{12C4D31D-AD1E-4077-A4BB-EDA1D8D5548D}" type="presOf" srcId="{D96137D0-255A-47EF-BDB8-7ADEDF44B94D}" destId="{9A803C89-6022-42C2-B7FD-D279E4B288B7}" srcOrd="0" destOrd="0" presId="urn:microsoft.com/office/officeart/2005/8/layout/hierarchy1"/>
    <dgm:cxn modelId="{372C9521-DE18-4305-8730-3AC69C735B16}" srcId="{F5AF52EC-86C5-452F-89E7-03435123C558}" destId="{AB51533F-7F2F-4A3A-B239-BB7D38879ED0}" srcOrd="0" destOrd="0" parTransId="{92740E67-0284-45D0-A33B-59088756972E}" sibTransId="{7147F3F9-6219-4291-B0AA-3CBEFCF56AED}"/>
    <dgm:cxn modelId="{144B3D25-F164-40C1-858D-BF62C46BAB55}" type="presOf" srcId="{581DE65D-C2B4-4EF3-B2FD-B1BC196615FF}" destId="{78CA4E5E-B93A-4D15-BE76-1EDB3913FAE7}" srcOrd="0" destOrd="0" presId="urn:microsoft.com/office/officeart/2005/8/layout/hierarchy1"/>
    <dgm:cxn modelId="{C4F98729-881F-4608-B4C4-ECFAB1EC52BE}" srcId="{F5AF52EC-86C5-452F-89E7-03435123C558}" destId="{871609A5-1AD7-4158-9ED2-0353FFFD1198}" srcOrd="1" destOrd="0" parTransId="{4F86D5F2-4E88-4D64-A618-068AD12C1D55}" sibTransId="{33A893E6-8699-4791-A099-E7462DF3DAFC}"/>
    <dgm:cxn modelId="{514D392A-AEFD-4D52-9C9A-BD3218EB5445}" type="presOf" srcId="{598DA9E7-104B-4334-9B62-9785080CA598}" destId="{A8256D88-1354-4424-9D1E-A244D1BBA5AD}" srcOrd="0" destOrd="0" presId="urn:microsoft.com/office/officeart/2005/8/layout/hierarchy1"/>
    <dgm:cxn modelId="{39C1972B-885E-45BD-AEFD-298F5DAEE7E9}" type="presOf" srcId="{8DBE4E39-394A-4BDC-93C1-FA66C4CA7542}" destId="{C9471E04-6534-4311-B981-8FFE5589E5A9}" srcOrd="0" destOrd="0" presId="urn:microsoft.com/office/officeart/2005/8/layout/hierarchy1"/>
    <dgm:cxn modelId="{7B4B1F36-8F7A-4559-B933-0DFAD324F527}" srcId="{871609A5-1AD7-4158-9ED2-0353FFFD1198}" destId="{193E2592-0C82-4CB7-8E80-4AFC996EF703}" srcOrd="0" destOrd="0" parTransId="{EB3F4B14-8177-411D-86E7-F622CFEF5A1C}" sibTransId="{EF4C44ED-229E-41EA-B067-DA3A772AB15A}"/>
    <dgm:cxn modelId="{4D928966-4A7C-4A18-A8CA-378593AC6A83}" type="presOf" srcId="{C678B3FE-EF46-47C3-B054-9C531C4638CF}" destId="{421ADFD3-B3C8-4797-8A24-61245C1C8497}" srcOrd="0" destOrd="0" presId="urn:microsoft.com/office/officeart/2005/8/layout/hierarchy1"/>
    <dgm:cxn modelId="{8D97E769-A95B-489D-A6AD-4CB1DB25A678}" type="presOf" srcId="{EB3F4B14-8177-411D-86E7-F622CFEF5A1C}" destId="{9DF900A3-58CF-4CEA-9255-889CCF537AF6}" srcOrd="0" destOrd="0" presId="urn:microsoft.com/office/officeart/2005/8/layout/hierarchy1"/>
    <dgm:cxn modelId="{75180476-784D-4CB1-A35C-0DE16E889F24}" type="presOf" srcId="{091C4CC0-35BB-4C9C-8C8C-F24949271BAE}" destId="{57C5BDA0-1E8C-4DB5-B6CD-289A3195102F}" srcOrd="0" destOrd="0" presId="urn:microsoft.com/office/officeart/2005/8/layout/hierarchy1"/>
    <dgm:cxn modelId="{663FCC78-1CC5-4D3F-AD43-DA3FEACA079D}" srcId="{C678B3FE-EF46-47C3-B054-9C531C4638CF}" destId="{F5AF52EC-86C5-452F-89E7-03435123C558}" srcOrd="1" destOrd="0" parTransId="{61965613-B1C3-445D-93FC-FAAB4713AB41}" sibTransId="{6030924C-2AE8-449A-97A2-09C94E13751C}"/>
    <dgm:cxn modelId="{2C393E59-4003-4AB3-BD39-B11202BC5B54}" type="presOf" srcId="{193E2592-0C82-4CB7-8E80-4AFC996EF703}" destId="{FFDBB62D-F3E5-4875-9A11-7D221B045AFA}" srcOrd="0" destOrd="0" presId="urn:microsoft.com/office/officeart/2005/8/layout/hierarchy1"/>
    <dgm:cxn modelId="{A2D5A75A-1731-430D-8CCE-3DB5B88A4641}" type="presOf" srcId="{FA6A8C35-92AC-40A3-B265-7CAE51BE7293}" destId="{B0C466E8-E019-45DA-A0C7-8C4A867C329D}" srcOrd="0" destOrd="0" presId="urn:microsoft.com/office/officeart/2005/8/layout/hierarchy1"/>
    <dgm:cxn modelId="{1B329D9C-C957-428E-A170-8929C3D94241}" type="presOf" srcId="{871609A5-1AD7-4158-9ED2-0353FFFD1198}" destId="{907C4EB0-63C7-4BF9-9148-618975C76743}" srcOrd="0" destOrd="0" presId="urn:microsoft.com/office/officeart/2005/8/layout/hierarchy1"/>
    <dgm:cxn modelId="{4CD308A5-0905-44D4-B1FE-9CF7502D1EAC}" type="presOf" srcId="{E281416E-BBA1-422C-824F-751A9077BF20}" destId="{9E35EB6E-DEF4-4AED-A861-DFD974B5A886}" srcOrd="0" destOrd="0" presId="urn:microsoft.com/office/officeart/2005/8/layout/hierarchy1"/>
    <dgm:cxn modelId="{340DA0C8-34EC-4B29-B4C0-EB652529511E}" type="presOf" srcId="{E0E302EE-2BCA-4D90-B15F-5ED4F87543EE}" destId="{B55D9F0A-786D-4346-861C-8B1232A8C955}" srcOrd="0" destOrd="0" presId="urn:microsoft.com/office/officeart/2005/8/layout/hierarchy1"/>
    <dgm:cxn modelId="{CF6777CB-6258-4645-AADC-352079C0EC93}" srcId="{C678B3FE-EF46-47C3-B054-9C531C4638CF}" destId="{581DE65D-C2B4-4EF3-B2FD-B1BC196615FF}" srcOrd="0" destOrd="0" parTransId="{E0E302EE-2BCA-4D90-B15F-5ED4F87543EE}" sibTransId="{209B3789-5725-441F-BCBF-D9527D19DA77}"/>
    <dgm:cxn modelId="{90DA97CB-3444-4668-96F5-E44CCB501657}" type="presOf" srcId="{61965613-B1C3-445D-93FC-FAAB4713AB41}" destId="{27BE2B65-F028-4CB0-8ABB-B1BADAD06EA8}" srcOrd="0" destOrd="0" presId="urn:microsoft.com/office/officeart/2005/8/layout/hierarchy1"/>
    <dgm:cxn modelId="{86A892CC-E605-4B05-8622-C54720DC166C}" type="presOf" srcId="{A858693F-E53D-4DD9-8308-536F3ED9FF67}" destId="{11CCCB54-279B-46F9-B306-8454F3E314F7}" srcOrd="0" destOrd="0" presId="urn:microsoft.com/office/officeart/2005/8/layout/hierarchy1"/>
    <dgm:cxn modelId="{8585A5D0-6B01-41DE-8542-072572DD4F50}" srcId="{E281416E-BBA1-422C-824F-751A9077BF20}" destId="{C678B3FE-EF46-47C3-B054-9C531C4638CF}" srcOrd="0" destOrd="0" parTransId="{EB35A154-05A1-4C6D-ACBE-96E38C10AFEB}" sibTransId="{BC22EE1E-E05B-4373-A7BB-F652C362BDDB}"/>
    <dgm:cxn modelId="{C9CC01E6-6869-41E9-98EA-EF3A9E79AFF5}" type="presOf" srcId="{4F86D5F2-4E88-4D64-A618-068AD12C1D55}" destId="{3DAEC513-483D-4991-A32F-B0A07FC334C9}" srcOrd="0" destOrd="0" presId="urn:microsoft.com/office/officeart/2005/8/layout/hierarchy1"/>
    <dgm:cxn modelId="{99B96FE7-AD53-4143-9E67-AD61885A0D3A}" srcId="{AB51533F-7F2F-4A3A-B239-BB7D38879ED0}" destId="{FA6A8C35-92AC-40A3-B265-7CAE51BE7293}" srcOrd="0" destOrd="0" parTransId="{8DBE4E39-394A-4BDC-93C1-FA66C4CA7542}" sibTransId="{685DE34B-A689-423E-9D73-6AAEF4C9E351}"/>
    <dgm:cxn modelId="{7179A7EE-4B0C-43CB-9DBD-8F7FD632EB27}" type="presOf" srcId="{4D37FE38-5426-4C91-8EB6-149F0979C61A}" destId="{1C496AE5-5B85-4779-8694-8A329DD13A58}" srcOrd="0" destOrd="0" presId="urn:microsoft.com/office/officeart/2005/8/layout/hierarchy1"/>
    <dgm:cxn modelId="{6AE4C9F2-5583-4B31-80DE-7BD7C7CCB614}" type="presOf" srcId="{92740E67-0284-45D0-A33B-59088756972E}" destId="{C28BCBB8-F5A1-47A5-B9E3-5AB7C00A9564}" srcOrd="0" destOrd="0" presId="urn:microsoft.com/office/officeart/2005/8/layout/hierarchy1"/>
    <dgm:cxn modelId="{36C891F5-2856-4E06-BD94-CC4ED2632A86}" srcId="{871609A5-1AD7-4158-9ED2-0353FFFD1198}" destId="{A858693F-E53D-4DD9-8308-536F3ED9FF67}" srcOrd="1" destOrd="0" parTransId="{58251ECD-BEF5-4EF0-AE39-5FD13E704C39}" sibTransId="{9FC908BA-D24F-4D40-8508-7EDC10F09313}"/>
    <dgm:cxn modelId="{E34F00F7-1974-462B-9F50-E172421C8FC5}" type="presOf" srcId="{F5AF52EC-86C5-452F-89E7-03435123C558}" destId="{2BD70A13-23BA-499F-B099-9B8F5BB14D4D}" srcOrd="0" destOrd="0" presId="urn:microsoft.com/office/officeart/2005/8/layout/hierarchy1"/>
    <dgm:cxn modelId="{B918FE0B-DD36-49A9-A948-C5EDBC461C28}" type="presParOf" srcId="{9E35EB6E-DEF4-4AED-A861-DFD974B5A886}" destId="{57EC7E16-03EE-455C-B245-7D40F1BE345F}" srcOrd="0" destOrd="0" presId="urn:microsoft.com/office/officeart/2005/8/layout/hierarchy1"/>
    <dgm:cxn modelId="{E46C5B62-10EB-4504-A016-1CC20D583074}" type="presParOf" srcId="{57EC7E16-03EE-455C-B245-7D40F1BE345F}" destId="{35344A3E-1AEA-4CB3-807C-B609CAFE1B69}" srcOrd="0" destOrd="0" presId="urn:microsoft.com/office/officeart/2005/8/layout/hierarchy1"/>
    <dgm:cxn modelId="{F42F27D9-9678-4618-82E0-8857FFF0AB5A}" type="presParOf" srcId="{35344A3E-1AEA-4CB3-807C-B609CAFE1B69}" destId="{CDA919BF-AED5-4A8E-B3BA-74ACD0596FB0}" srcOrd="0" destOrd="0" presId="urn:microsoft.com/office/officeart/2005/8/layout/hierarchy1"/>
    <dgm:cxn modelId="{3BD0B79E-4DBD-45F8-8A00-6E488B64F7C9}" type="presParOf" srcId="{35344A3E-1AEA-4CB3-807C-B609CAFE1B69}" destId="{421ADFD3-B3C8-4797-8A24-61245C1C8497}" srcOrd="1" destOrd="0" presId="urn:microsoft.com/office/officeart/2005/8/layout/hierarchy1"/>
    <dgm:cxn modelId="{89EDA799-157F-45A6-96CB-2F216E2F9BDE}" type="presParOf" srcId="{57EC7E16-03EE-455C-B245-7D40F1BE345F}" destId="{0CFC7207-4213-47FF-B70B-C51FDFEAD5D2}" srcOrd="1" destOrd="0" presId="urn:microsoft.com/office/officeart/2005/8/layout/hierarchy1"/>
    <dgm:cxn modelId="{8A13A805-AA53-4729-9DF3-66C7DECD68D4}" type="presParOf" srcId="{0CFC7207-4213-47FF-B70B-C51FDFEAD5D2}" destId="{B55D9F0A-786D-4346-861C-8B1232A8C955}" srcOrd="0" destOrd="0" presId="urn:microsoft.com/office/officeart/2005/8/layout/hierarchy1"/>
    <dgm:cxn modelId="{4365E885-10C4-435C-AC3D-E4EBF67066D6}" type="presParOf" srcId="{0CFC7207-4213-47FF-B70B-C51FDFEAD5D2}" destId="{C9600358-11FD-40BB-8FF6-DE8BFB7B19DD}" srcOrd="1" destOrd="0" presId="urn:microsoft.com/office/officeart/2005/8/layout/hierarchy1"/>
    <dgm:cxn modelId="{3EA08B8F-7CB6-4670-BA4E-5EEEF8FACB8D}" type="presParOf" srcId="{C9600358-11FD-40BB-8FF6-DE8BFB7B19DD}" destId="{45D877D6-34C2-483F-89FD-F085002508B0}" srcOrd="0" destOrd="0" presId="urn:microsoft.com/office/officeart/2005/8/layout/hierarchy1"/>
    <dgm:cxn modelId="{06EB64F1-58A8-43FC-A4A5-C53A2D2D9C1D}" type="presParOf" srcId="{45D877D6-34C2-483F-89FD-F085002508B0}" destId="{2ACC4748-3B32-455F-AFFA-A08672DE90E7}" srcOrd="0" destOrd="0" presId="urn:microsoft.com/office/officeart/2005/8/layout/hierarchy1"/>
    <dgm:cxn modelId="{885CF92F-FA37-4AC9-BF08-127A44ECED6A}" type="presParOf" srcId="{45D877D6-34C2-483F-89FD-F085002508B0}" destId="{78CA4E5E-B93A-4D15-BE76-1EDB3913FAE7}" srcOrd="1" destOrd="0" presId="urn:microsoft.com/office/officeart/2005/8/layout/hierarchy1"/>
    <dgm:cxn modelId="{B6AFCDB9-4019-48E7-9F59-EE35AFD7A4A9}" type="presParOf" srcId="{C9600358-11FD-40BB-8FF6-DE8BFB7B19DD}" destId="{D639B032-A03A-44D5-BF01-1CAD2B377A4F}" srcOrd="1" destOrd="0" presId="urn:microsoft.com/office/officeart/2005/8/layout/hierarchy1"/>
    <dgm:cxn modelId="{353C6017-16AA-4270-948A-60006C1F99E2}" type="presParOf" srcId="{D639B032-A03A-44D5-BF01-1CAD2B377A4F}" destId="{1C496AE5-5B85-4779-8694-8A329DD13A58}" srcOrd="0" destOrd="0" presId="urn:microsoft.com/office/officeart/2005/8/layout/hierarchy1"/>
    <dgm:cxn modelId="{3782A723-AAF6-469F-AA26-8D51143C12C2}" type="presParOf" srcId="{D639B032-A03A-44D5-BF01-1CAD2B377A4F}" destId="{29BEB571-B54B-4950-9559-8040BE7D98E7}" srcOrd="1" destOrd="0" presId="urn:microsoft.com/office/officeart/2005/8/layout/hierarchy1"/>
    <dgm:cxn modelId="{CF1403BB-0184-4932-80BC-6D237A4B7CA6}" type="presParOf" srcId="{29BEB571-B54B-4950-9559-8040BE7D98E7}" destId="{D6111066-3452-4A34-B335-93CA7D3D7A90}" srcOrd="0" destOrd="0" presId="urn:microsoft.com/office/officeart/2005/8/layout/hierarchy1"/>
    <dgm:cxn modelId="{C6AF6CF5-87B3-499A-A84C-BA46FE1AAC1C}" type="presParOf" srcId="{D6111066-3452-4A34-B335-93CA7D3D7A90}" destId="{5CDF5F51-7EBA-45DF-8958-C35B31A32910}" srcOrd="0" destOrd="0" presId="urn:microsoft.com/office/officeart/2005/8/layout/hierarchy1"/>
    <dgm:cxn modelId="{FB4F2DA1-4CA8-4562-BD60-63C297291D65}" type="presParOf" srcId="{D6111066-3452-4A34-B335-93CA7D3D7A90}" destId="{9A803C89-6022-42C2-B7FD-D279E4B288B7}" srcOrd="1" destOrd="0" presId="urn:microsoft.com/office/officeart/2005/8/layout/hierarchy1"/>
    <dgm:cxn modelId="{F69BDA90-A845-4044-BE3B-1B9ABF2090D9}" type="presParOf" srcId="{29BEB571-B54B-4950-9559-8040BE7D98E7}" destId="{36D4A9F9-7EDD-4D65-9B27-56DA29FD8239}" srcOrd="1" destOrd="0" presId="urn:microsoft.com/office/officeart/2005/8/layout/hierarchy1"/>
    <dgm:cxn modelId="{D679F545-16D3-490A-9AB3-381803C52DDC}" type="presParOf" srcId="{D639B032-A03A-44D5-BF01-1CAD2B377A4F}" destId="{A8256D88-1354-4424-9D1E-A244D1BBA5AD}" srcOrd="2" destOrd="0" presId="urn:microsoft.com/office/officeart/2005/8/layout/hierarchy1"/>
    <dgm:cxn modelId="{E697C727-3361-4F4A-BBAE-7B791E433FD0}" type="presParOf" srcId="{D639B032-A03A-44D5-BF01-1CAD2B377A4F}" destId="{149F957C-1F07-4679-8263-5A2407319080}" srcOrd="3" destOrd="0" presId="urn:microsoft.com/office/officeart/2005/8/layout/hierarchy1"/>
    <dgm:cxn modelId="{9701C132-81F4-4E88-AE1B-BBE513E194C4}" type="presParOf" srcId="{149F957C-1F07-4679-8263-5A2407319080}" destId="{3E0D30F7-ABF0-42E2-8896-CFB7E96DA6E4}" srcOrd="0" destOrd="0" presId="urn:microsoft.com/office/officeart/2005/8/layout/hierarchy1"/>
    <dgm:cxn modelId="{FF9F4E9F-4052-448F-BD28-C5EFCF4A1DAB}" type="presParOf" srcId="{3E0D30F7-ABF0-42E2-8896-CFB7E96DA6E4}" destId="{4CA99A6E-E873-4848-A697-6D0364E947A5}" srcOrd="0" destOrd="0" presId="urn:microsoft.com/office/officeart/2005/8/layout/hierarchy1"/>
    <dgm:cxn modelId="{5DA40535-EF46-49F5-A961-A4801F23C092}" type="presParOf" srcId="{3E0D30F7-ABF0-42E2-8896-CFB7E96DA6E4}" destId="{57C5BDA0-1E8C-4DB5-B6CD-289A3195102F}" srcOrd="1" destOrd="0" presId="urn:microsoft.com/office/officeart/2005/8/layout/hierarchy1"/>
    <dgm:cxn modelId="{21108CBE-51D5-49D8-8660-BFD569D0E062}" type="presParOf" srcId="{149F957C-1F07-4679-8263-5A2407319080}" destId="{B9AF4C44-6773-4270-851A-3BAAC38C9CB0}" srcOrd="1" destOrd="0" presId="urn:microsoft.com/office/officeart/2005/8/layout/hierarchy1"/>
    <dgm:cxn modelId="{9744E0DD-5311-4E23-BBEF-D9E54E6E7E77}" type="presParOf" srcId="{0CFC7207-4213-47FF-B70B-C51FDFEAD5D2}" destId="{27BE2B65-F028-4CB0-8ABB-B1BADAD06EA8}" srcOrd="2" destOrd="0" presId="urn:microsoft.com/office/officeart/2005/8/layout/hierarchy1"/>
    <dgm:cxn modelId="{7D5CA6B1-7252-4CC5-A480-278C11AD06CC}" type="presParOf" srcId="{0CFC7207-4213-47FF-B70B-C51FDFEAD5D2}" destId="{FF2233EC-34BE-4C09-9E1F-62F4074329BA}" srcOrd="3" destOrd="0" presId="urn:microsoft.com/office/officeart/2005/8/layout/hierarchy1"/>
    <dgm:cxn modelId="{DB5D21BC-41FF-4BDE-98D6-6A44BAACAA97}" type="presParOf" srcId="{FF2233EC-34BE-4C09-9E1F-62F4074329BA}" destId="{6981855B-F467-43BD-B603-8AB35D01E34A}" srcOrd="0" destOrd="0" presId="urn:microsoft.com/office/officeart/2005/8/layout/hierarchy1"/>
    <dgm:cxn modelId="{1EE02254-150F-4C87-AFFA-91C9593F6853}" type="presParOf" srcId="{6981855B-F467-43BD-B603-8AB35D01E34A}" destId="{CD7AA7C1-734D-4902-93E5-5DD3186F72C8}" srcOrd="0" destOrd="0" presId="urn:microsoft.com/office/officeart/2005/8/layout/hierarchy1"/>
    <dgm:cxn modelId="{0425C242-8FA5-4F3D-A6CC-270B00E16948}" type="presParOf" srcId="{6981855B-F467-43BD-B603-8AB35D01E34A}" destId="{2BD70A13-23BA-499F-B099-9B8F5BB14D4D}" srcOrd="1" destOrd="0" presId="urn:microsoft.com/office/officeart/2005/8/layout/hierarchy1"/>
    <dgm:cxn modelId="{40EA33DB-8C17-46EB-B6F7-C737D9BB96F0}" type="presParOf" srcId="{FF2233EC-34BE-4C09-9E1F-62F4074329BA}" destId="{E22E4AC8-24DD-489D-A8F2-EFCE8D240CDE}" srcOrd="1" destOrd="0" presId="urn:microsoft.com/office/officeart/2005/8/layout/hierarchy1"/>
    <dgm:cxn modelId="{3FAE0EFA-08E1-45A4-9503-322426DD92DC}" type="presParOf" srcId="{E22E4AC8-24DD-489D-A8F2-EFCE8D240CDE}" destId="{C28BCBB8-F5A1-47A5-B9E3-5AB7C00A9564}" srcOrd="0" destOrd="0" presId="urn:microsoft.com/office/officeart/2005/8/layout/hierarchy1"/>
    <dgm:cxn modelId="{F365E1F3-714E-4216-9D15-F48A60E74C24}" type="presParOf" srcId="{E22E4AC8-24DD-489D-A8F2-EFCE8D240CDE}" destId="{F9F0DE83-FA83-4A8C-B072-BD905E2624DB}" srcOrd="1" destOrd="0" presId="urn:microsoft.com/office/officeart/2005/8/layout/hierarchy1"/>
    <dgm:cxn modelId="{5EB00E90-C09A-4BE5-8DBC-993BB88754A8}" type="presParOf" srcId="{F9F0DE83-FA83-4A8C-B072-BD905E2624DB}" destId="{4F0465AE-1A27-4885-AAF0-0796B2C3E8DD}" srcOrd="0" destOrd="0" presId="urn:microsoft.com/office/officeart/2005/8/layout/hierarchy1"/>
    <dgm:cxn modelId="{D64E722D-E81C-4DF0-A2BB-B17568AB370A}" type="presParOf" srcId="{4F0465AE-1A27-4885-AAF0-0796B2C3E8DD}" destId="{D78E4C36-4B7F-4333-A4A0-460CBC18183F}" srcOrd="0" destOrd="0" presId="urn:microsoft.com/office/officeart/2005/8/layout/hierarchy1"/>
    <dgm:cxn modelId="{CA805D0E-DE9D-4D60-95D2-459C800AE7B3}" type="presParOf" srcId="{4F0465AE-1A27-4885-AAF0-0796B2C3E8DD}" destId="{AE663FCD-8BAC-4931-996D-6E3499DD5641}" srcOrd="1" destOrd="0" presId="urn:microsoft.com/office/officeart/2005/8/layout/hierarchy1"/>
    <dgm:cxn modelId="{EF2D4159-0606-4941-8D8A-E154D7EF9F32}" type="presParOf" srcId="{F9F0DE83-FA83-4A8C-B072-BD905E2624DB}" destId="{B8D6E53C-38C2-4560-931D-673C5F737AEB}" srcOrd="1" destOrd="0" presId="urn:microsoft.com/office/officeart/2005/8/layout/hierarchy1"/>
    <dgm:cxn modelId="{35037EF1-DD98-4021-BF17-A74AD5F57313}" type="presParOf" srcId="{B8D6E53C-38C2-4560-931D-673C5F737AEB}" destId="{C9471E04-6534-4311-B981-8FFE5589E5A9}" srcOrd="0" destOrd="0" presId="urn:microsoft.com/office/officeart/2005/8/layout/hierarchy1"/>
    <dgm:cxn modelId="{2C5CA9F6-5038-4E57-AE8B-8F91B86AFFFD}" type="presParOf" srcId="{B8D6E53C-38C2-4560-931D-673C5F737AEB}" destId="{F1EB03E0-2041-435A-AC0F-CB133062E118}" srcOrd="1" destOrd="0" presId="urn:microsoft.com/office/officeart/2005/8/layout/hierarchy1"/>
    <dgm:cxn modelId="{E6102925-64DB-4A7A-9D1D-CF244A710605}" type="presParOf" srcId="{F1EB03E0-2041-435A-AC0F-CB133062E118}" destId="{AEECC279-8C70-48AD-AD1C-ACE22072E047}" srcOrd="0" destOrd="0" presId="urn:microsoft.com/office/officeart/2005/8/layout/hierarchy1"/>
    <dgm:cxn modelId="{C58623B8-60C4-4BE9-8E9E-760C79317B29}" type="presParOf" srcId="{AEECC279-8C70-48AD-AD1C-ACE22072E047}" destId="{18B02076-1DAB-431E-A631-D7FED8399D2B}" srcOrd="0" destOrd="0" presId="urn:microsoft.com/office/officeart/2005/8/layout/hierarchy1"/>
    <dgm:cxn modelId="{405411B1-92ED-4DB0-8FD8-0A7B8A3BFDA2}" type="presParOf" srcId="{AEECC279-8C70-48AD-AD1C-ACE22072E047}" destId="{B0C466E8-E019-45DA-A0C7-8C4A867C329D}" srcOrd="1" destOrd="0" presId="urn:microsoft.com/office/officeart/2005/8/layout/hierarchy1"/>
    <dgm:cxn modelId="{408104BB-E9EA-4F8D-B644-7AC78D4C6C57}" type="presParOf" srcId="{F1EB03E0-2041-435A-AC0F-CB133062E118}" destId="{81C05BFE-CC07-445B-A89B-8EE1DAD759BB}" srcOrd="1" destOrd="0" presId="urn:microsoft.com/office/officeart/2005/8/layout/hierarchy1"/>
    <dgm:cxn modelId="{09FC2A75-CC6D-4B41-9E0B-403714DB5634}" type="presParOf" srcId="{E22E4AC8-24DD-489D-A8F2-EFCE8D240CDE}" destId="{3DAEC513-483D-4991-A32F-B0A07FC334C9}" srcOrd="2" destOrd="0" presId="urn:microsoft.com/office/officeart/2005/8/layout/hierarchy1"/>
    <dgm:cxn modelId="{5F3B9B9B-02EB-499C-A32B-A4005E0CFD09}" type="presParOf" srcId="{E22E4AC8-24DD-489D-A8F2-EFCE8D240CDE}" destId="{B2FE7FCD-07CF-4E66-A2E0-6D57833537A1}" srcOrd="3" destOrd="0" presId="urn:microsoft.com/office/officeart/2005/8/layout/hierarchy1"/>
    <dgm:cxn modelId="{9E624AAF-BA7F-451F-B032-0416CA26333C}" type="presParOf" srcId="{B2FE7FCD-07CF-4E66-A2E0-6D57833537A1}" destId="{9E826926-7804-4FF0-A001-C315C16CD82E}" srcOrd="0" destOrd="0" presId="urn:microsoft.com/office/officeart/2005/8/layout/hierarchy1"/>
    <dgm:cxn modelId="{85CD7BCC-D9A4-4D79-A4EC-32ADB5CF29FB}" type="presParOf" srcId="{9E826926-7804-4FF0-A001-C315C16CD82E}" destId="{672D2F9B-C871-47DC-B7A8-AE4BDCEDBB8E}" srcOrd="0" destOrd="0" presId="urn:microsoft.com/office/officeart/2005/8/layout/hierarchy1"/>
    <dgm:cxn modelId="{D383CB98-471A-4108-A255-6713B1DB8F96}" type="presParOf" srcId="{9E826926-7804-4FF0-A001-C315C16CD82E}" destId="{907C4EB0-63C7-4BF9-9148-618975C76743}" srcOrd="1" destOrd="0" presId="urn:microsoft.com/office/officeart/2005/8/layout/hierarchy1"/>
    <dgm:cxn modelId="{9B815E58-39B9-43B7-BFF1-00784E81318C}" type="presParOf" srcId="{B2FE7FCD-07CF-4E66-A2E0-6D57833537A1}" destId="{F1974B15-30F0-4ED4-9951-F37851E6F598}" srcOrd="1" destOrd="0" presId="urn:microsoft.com/office/officeart/2005/8/layout/hierarchy1"/>
    <dgm:cxn modelId="{254CCD1F-75B4-4BFD-8BBA-ADDB015128FB}" type="presParOf" srcId="{F1974B15-30F0-4ED4-9951-F37851E6F598}" destId="{9DF900A3-58CF-4CEA-9255-889CCF537AF6}" srcOrd="0" destOrd="0" presId="urn:microsoft.com/office/officeart/2005/8/layout/hierarchy1"/>
    <dgm:cxn modelId="{D925F8F6-1EB5-41AA-850F-C6C4D426EFDE}" type="presParOf" srcId="{F1974B15-30F0-4ED4-9951-F37851E6F598}" destId="{FFC4F2D4-A065-4AF4-B5A7-1FC72B729561}" srcOrd="1" destOrd="0" presId="urn:microsoft.com/office/officeart/2005/8/layout/hierarchy1"/>
    <dgm:cxn modelId="{6013DBB3-1A34-40C0-98C8-B4A64656CE2C}" type="presParOf" srcId="{FFC4F2D4-A065-4AF4-B5A7-1FC72B729561}" destId="{CE014B2C-CADE-4F91-BA57-ED4BA8C0F132}" srcOrd="0" destOrd="0" presId="urn:microsoft.com/office/officeart/2005/8/layout/hierarchy1"/>
    <dgm:cxn modelId="{35BDDF6F-1E76-4B40-853B-638B06E510D0}" type="presParOf" srcId="{CE014B2C-CADE-4F91-BA57-ED4BA8C0F132}" destId="{6DBDBAE0-73C6-467C-A2BF-3E331492AD2B}" srcOrd="0" destOrd="0" presId="urn:microsoft.com/office/officeart/2005/8/layout/hierarchy1"/>
    <dgm:cxn modelId="{E8FC97C1-68EA-45C2-84F5-DE007034E0C4}" type="presParOf" srcId="{CE014B2C-CADE-4F91-BA57-ED4BA8C0F132}" destId="{FFDBB62D-F3E5-4875-9A11-7D221B045AFA}" srcOrd="1" destOrd="0" presId="urn:microsoft.com/office/officeart/2005/8/layout/hierarchy1"/>
    <dgm:cxn modelId="{BCB89049-59BA-4E97-B7AA-C17DD5E66CC7}" type="presParOf" srcId="{FFC4F2D4-A065-4AF4-B5A7-1FC72B729561}" destId="{C74707FD-85BF-4C0A-A96A-1EBCDBCE3160}" srcOrd="1" destOrd="0" presId="urn:microsoft.com/office/officeart/2005/8/layout/hierarchy1"/>
    <dgm:cxn modelId="{5740F8BC-E729-427C-B0CB-E3C7869D4550}" type="presParOf" srcId="{F1974B15-30F0-4ED4-9951-F37851E6F598}" destId="{6B5BC10E-91B1-42B0-9ED6-22BCFCA19EDE}" srcOrd="2" destOrd="0" presId="urn:microsoft.com/office/officeart/2005/8/layout/hierarchy1"/>
    <dgm:cxn modelId="{DA52FFC5-FEC3-482E-B8EA-8EB0A4AB5188}" type="presParOf" srcId="{F1974B15-30F0-4ED4-9951-F37851E6F598}" destId="{BA316711-4F03-4D52-B956-EC879694FC1D}" srcOrd="3" destOrd="0" presId="urn:microsoft.com/office/officeart/2005/8/layout/hierarchy1"/>
    <dgm:cxn modelId="{72C9BCDF-4DE2-4588-8538-B6EC2DD28698}" type="presParOf" srcId="{BA316711-4F03-4D52-B956-EC879694FC1D}" destId="{D1BB3DE4-F488-432A-858F-68468A317CE2}" srcOrd="0" destOrd="0" presId="urn:microsoft.com/office/officeart/2005/8/layout/hierarchy1"/>
    <dgm:cxn modelId="{EF08316C-A6E6-41C7-90BF-6705A3D480E0}" type="presParOf" srcId="{D1BB3DE4-F488-432A-858F-68468A317CE2}" destId="{C242DC81-1357-4860-AC20-8656BDF164D8}" srcOrd="0" destOrd="0" presId="urn:microsoft.com/office/officeart/2005/8/layout/hierarchy1"/>
    <dgm:cxn modelId="{21DCE1CC-2FA0-486D-A164-4B97E6BC900D}" type="presParOf" srcId="{D1BB3DE4-F488-432A-858F-68468A317CE2}" destId="{11CCCB54-279B-46F9-B306-8454F3E314F7}" srcOrd="1" destOrd="0" presId="urn:microsoft.com/office/officeart/2005/8/layout/hierarchy1"/>
    <dgm:cxn modelId="{9440B4B3-8BC1-4B64-AFA6-A5C771EA0272}" type="presParOf" srcId="{BA316711-4F03-4D52-B956-EC879694FC1D}" destId="{B0C2AF4F-8237-4A19-BBCA-08ED084BF44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DC0445-B7CC-46A1-8F33-504A175A2E4A}">
      <dsp:nvSpPr>
        <dsp:cNvPr id="0" name=""/>
        <dsp:cNvSpPr/>
      </dsp:nvSpPr>
      <dsp:spPr>
        <a:xfrm>
          <a:off x="507414" y="297097"/>
          <a:ext cx="4091178" cy="4091178"/>
        </a:xfrm>
        <a:prstGeom prst="pie">
          <a:avLst>
            <a:gd name="adj1" fmla="val 16200000"/>
            <a:gd name="adj2" fmla="val 1928571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Random Search</a:t>
          </a:r>
        </a:p>
      </dsp:txBody>
      <dsp:txXfrm>
        <a:off x="2656744" y="676992"/>
        <a:ext cx="974090" cy="779272"/>
      </dsp:txXfrm>
    </dsp:sp>
    <dsp:sp modelId="{35622067-402C-486A-B121-3C9DD2ED8096}">
      <dsp:nvSpPr>
        <dsp:cNvPr id="0" name=""/>
        <dsp:cNvSpPr/>
      </dsp:nvSpPr>
      <dsp:spPr>
        <a:xfrm>
          <a:off x="560015" y="362848"/>
          <a:ext cx="4091178" cy="4091178"/>
        </a:xfrm>
        <a:prstGeom prst="pie">
          <a:avLst>
            <a:gd name="adj1" fmla="val 19285716"/>
            <a:gd name="adj2" fmla="val 771428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Search with closed and open list</a:t>
          </a:r>
        </a:p>
      </dsp:txBody>
      <dsp:txXfrm>
        <a:off x="3338607" y="1845900"/>
        <a:ext cx="1120203" cy="681863"/>
      </dsp:txXfrm>
    </dsp:sp>
    <dsp:sp modelId="{9482EF5F-DBB9-4B9B-9A17-AC534B008A94}">
      <dsp:nvSpPr>
        <dsp:cNvPr id="0" name=""/>
        <dsp:cNvSpPr/>
      </dsp:nvSpPr>
      <dsp:spPr>
        <a:xfrm>
          <a:off x="541021" y="445646"/>
          <a:ext cx="4091178" cy="4091178"/>
        </a:xfrm>
        <a:prstGeom prst="pie">
          <a:avLst>
            <a:gd name="adj1" fmla="val 771428"/>
            <a:gd name="adj2" fmla="val 3857143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Depth first and Breadth first search</a:t>
          </a:r>
        </a:p>
      </dsp:txBody>
      <dsp:txXfrm>
        <a:off x="3168141" y="2868695"/>
        <a:ext cx="974090" cy="754919"/>
      </dsp:txXfrm>
    </dsp:sp>
    <dsp:sp modelId="{CC4E14DE-DA3D-4B25-8000-3953C51704D4}">
      <dsp:nvSpPr>
        <dsp:cNvPr id="0" name=""/>
        <dsp:cNvSpPr/>
      </dsp:nvSpPr>
      <dsp:spPr>
        <a:xfrm>
          <a:off x="465041" y="482174"/>
          <a:ext cx="4091178" cy="4091178"/>
        </a:xfrm>
        <a:prstGeom prst="pie">
          <a:avLst>
            <a:gd name="adj1" fmla="val 3857226"/>
            <a:gd name="adj2" fmla="val 6942858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Heuristic Search</a:t>
          </a:r>
        </a:p>
      </dsp:txBody>
      <dsp:txXfrm>
        <a:off x="2035762" y="3696671"/>
        <a:ext cx="949737" cy="681863"/>
      </dsp:txXfrm>
    </dsp:sp>
    <dsp:sp modelId="{15555794-FAC0-47EE-835F-31A71B1A026F}">
      <dsp:nvSpPr>
        <dsp:cNvPr id="0" name=""/>
        <dsp:cNvSpPr/>
      </dsp:nvSpPr>
      <dsp:spPr>
        <a:xfrm>
          <a:off x="389062" y="445646"/>
          <a:ext cx="4091178" cy="4091178"/>
        </a:xfrm>
        <a:prstGeom prst="pie">
          <a:avLst>
            <a:gd name="adj1" fmla="val 6942858"/>
            <a:gd name="adj2" fmla="val 10028574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Best First Search</a:t>
          </a:r>
        </a:p>
      </dsp:txBody>
      <dsp:txXfrm>
        <a:off x="879030" y="2868695"/>
        <a:ext cx="974090" cy="754919"/>
      </dsp:txXfrm>
    </dsp:sp>
    <dsp:sp modelId="{5DA51238-CD06-4F01-BA04-A619D2910EC2}">
      <dsp:nvSpPr>
        <dsp:cNvPr id="0" name=""/>
        <dsp:cNvSpPr/>
      </dsp:nvSpPr>
      <dsp:spPr>
        <a:xfrm>
          <a:off x="370068" y="362848"/>
          <a:ext cx="4091178" cy="4091178"/>
        </a:xfrm>
        <a:prstGeom prst="pie">
          <a:avLst>
            <a:gd name="adj1" fmla="val 10028574"/>
            <a:gd name="adj2" fmla="val 1311428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A* Search</a:t>
          </a:r>
        </a:p>
      </dsp:txBody>
      <dsp:txXfrm>
        <a:off x="562451" y="1845900"/>
        <a:ext cx="1120203" cy="681863"/>
      </dsp:txXfrm>
    </dsp:sp>
    <dsp:sp modelId="{7C063BA0-1339-4A4B-BC23-912F611D205F}">
      <dsp:nvSpPr>
        <dsp:cNvPr id="0" name=""/>
        <dsp:cNvSpPr/>
      </dsp:nvSpPr>
      <dsp:spPr>
        <a:xfrm>
          <a:off x="422669" y="297097"/>
          <a:ext cx="4091178" cy="4091178"/>
        </a:xfrm>
        <a:prstGeom prst="pie">
          <a:avLst>
            <a:gd name="adj1" fmla="val 13114284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Game Search</a:t>
          </a:r>
        </a:p>
      </dsp:txBody>
      <dsp:txXfrm>
        <a:off x="1390427" y="676992"/>
        <a:ext cx="974090" cy="779272"/>
      </dsp:txXfrm>
    </dsp:sp>
    <dsp:sp modelId="{71E33A91-399C-48FF-91A6-2655C1609F18}">
      <dsp:nvSpPr>
        <dsp:cNvPr id="0" name=""/>
        <dsp:cNvSpPr/>
      </dsp:nvSpPr>
      <dsp:spPr>
        <a:xfrm>
          <a:off x="253947" y="43834"/>
          <a:ext cx="4597704" cy="4597704"/>
        </a:xfrm>
        <a:prstGeom prst="circularArrow">
          <a:avLst>
            <a:gd name="adj1" fmla="val 5085"/>
            <a:gd name="adj2" fmla="val 327528"/>
            <a:gd name="adj3" fmla="val 18957827"/>
            <a:gd name="adj4" fmla="val 16200343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CA221-C51B-41B9-B584-01725075DD5C}">
      <dsp:nvSpPr>
        <dsp:cNvPr id="0" name=""/>
        <dsp:cNvSpPr/>
      </dsp:nvSpPr>
      <dsp:spPr>
        <a:xfrm>
          <a:off x="306879" y="109876"/>
          <a:ext cx="4597704" cy="4597704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8B4CBB-EB86-49D3-AB42-55523A0D81D0}">
      <dsp:nvSpPr>
        <dsp:cNvPr id="0" name=""/>
        <dsp:cNvSpPr/>
      </dsp:nvSpPr>
      <dsp:spPr>
        <a:xfrm>
          <a:off x="287817" y="192481"/>
          <a:ext cx="4597704" cy="4597704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CE794-B229-42AE-899C-77D454CE00A9}">
      <dsp:nvSpPr>
        <dsp:cNvPr id="0" name=""/>
        <dsp:cNvSpPr/>
      </dsp:nvSpPr>
      <dsp:spPr>
        <a:xfrm>
          <a:off x="211778" y="228804"/>
          <a:ext cx="4597704" cy="4597704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B93F3-F3D0-45EB-96AC-FF296CAA20BB}">
      <dsp:nvSpPr>
        <dsp:cNvPr id="0" name=""/>
        <dsp:cNvSpPr/>
      </dsp:nvSpPr>
      <dsp:spPr>
        <a:xfrm>
          <a:off x="135740" y="192481"/>
          <a:ext cx="4597704" cy="4597704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21D689-6EEB-49A2-A5A1-B8E5B98DE04E}">
      <dsp:nvSpPr>
        <dsp:cNvPr id="0" name=""/>
        <dsp:cNvSpPr/>
      </dsp:nvSpPr>
      <dsp:spPr>
        <a:xfrm>
          <a:off x="116678" y="109876"/>
          <a:ext cx="4597704" cy="4597704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937989-2F21-40B7-9793-13459D924B67}">
      <dsp:nvSpPr>
        <dsp:cNvPr id="0" name=""/>
        <dsp:cNvSpPr/>
      </dsp:nvSpPr>
      <dsp:spPr>
        <a:xfrm>
          <a:off x="169609" y="43834"/>
          <a:ext cx="4597704" cy="4597704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34432-1802-43E1-AE94-0B2750BFE019}">
      <dsp:nvSpPr>
        <dsp:cNvPr id="0" name=""/>
        <dsp:cNvSpPr/>
      </dsp:nvSpPr>
      <dsp:spPr>
        <a:xfrm>
          <a:off x="666089" y="71320"/>
          <a:ext cx="2024437" cy="2024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BB93EA-5CCE-422A-A191-33B6C8731874}">
      <dsp:nvSpPr>
        <dsp:cNvPr id="0" name=""/>
        <dsp:cNvSpPr/>
      </dsp:nvSpPr>
      <dsp:spPr>
        <a:xfrm>
          <a:off x="1097527" y="502758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7E1C3-1FA3-4B85-B8A2-2AA99C7E5549}">
      <dsp:nvSpPr>
        <dsp:cNvPr id="0" name=""/>
        <dsp:cNvSpPr/>
      </dsp:nvSpPr>
      <dsp:spPr>
        <a:xfrm>
          <a:off x="18933" y="2726321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For finding the path</a:t>
          </a:r>
        </a:p>
      </dsp:txBody>
      <dsp:txXfrm>
        <a:off x="18933" y="2726321"/>
        <a:ext cx="3318750" cy="720000"/>
      </dsp:txXfrm>
    </dsp:sp>
    <dsp:sp modelId="{ECA4AD44-0225-41E1-8B01-FFE9B0FDD6C3}">
      <dsp:nvSpPr>
        <dsp:cNvPr id="0" name=""/>
        <dsp:cNvSpPr/>
      </dsp:nvSpPr>
      <dsp:spPr>
        <a:xfrm>
          <a:off x="4565621" y="71320"/>
          <a:ext cx="2024437" cy="2024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E58C9B-2DF4-43F1-A1D1-2061E4A6B98D}">
      <dsp:nvSpPr>
        <dsp:cNvPr id="0" name=""/>
        <dsp:cNvSpPr/>
      </dsp:nvSpPr>
      <dsp:spPr>
        <a:xfrm>
          <a:off x="4997058" y="502758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25F04D-C9B0-48EC-A37A-64CB5EDE5630}">
      <dsp:nvSpPr>
        <dsp:cNvPr id="0" name=""/>
        <dsp:cNvSpPr/>
      </dsp:nvSpPr>
      <dsp:spPr>
        <a:xfrm>
          <a:off x="3918465" y="2726321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To test if the graph is bipartite</a:t>
          </a:r>
        </a:p>
      </dsp:txBody>
      <dsp:txXfrm>
        <a:off x="3918465" y="2726321"/>
        <a:ext cx="3318750" cy="720000"/>
      </dsp:txXfrm>
    </dsp:sp>
    <dsp:sp modelId="{B1DE24B4-EF64-45CC-B50C-5CC1371938F7}">
      <dsp:nvSpPr>
        <dsp:cNvPr id="0" name=""/>
        <dsp:cNvSpPr/>
      </dsp:nvSpPr>
      <dsp:spPr>
        <a:xfrm>
          <a:off x="8465152" y="71320"/>
          <a:ext cx="2024437" cy="2024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5380B7-3AC2-4EB1-B32C-4021E1D4E96E}">
      <dsp:nvSpPr>
        <dsp:cNvPr id="0" name=""/>
        <dsp:cNvSpPr/>
      </dsp:nvSpPr>
      <dsp:spPr>
        <a:xfrm>
          <a:off x="8896590" y="502758"/>
          <a:ext cx="1161562" cy="1161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1DB76-200B-4AEE-8296-0CDAEE787EFA}">
      <dsp:nvSpPr>
        <dsp:cNvPr id="0" name=""/>
        <dsp:cNvSpPr/>
      </dsp:nvSpPr>
      <dsp:spPr>
        <a:xfrm>
          <a:off x="7817996" y="2726321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For detecting cycles in a graph</a:t>
          </a:r>
        </a:p>
      </dsp:txBody>
      <dsp:txXfrm>
        <a:off x="7817996" y="2726321"/>
        <a:ext cx="331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44FED7-B615-48A1-AE8A-C18C0A9EBFB4}">
      <dsp:nvSpPr>
        <dsp:cNvPr id="0" name=""/>
        <dsp:cNvSpPr/>
      </dsp:nvSpPr>
      <dsp:spPr>
        <a:xfrm>
          <a:off x="1011285" y="471783"/>
          <a:ext cx="1467821" cy="14678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2E7D6-AAA5-4FE3-934B-1D5A34BC088D}">
      <dsp:nvSpPr>
        <dsp:cNvPr id="0" name=""/>
        <dsp:cNvSpPr/>
      </dsp:nvSpPr>
      <dsp:spPr>
        <a:xfrm>
          <a:off x="114283" y="2325858"/>
          <a:ext cx="32618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Path finding algorithms</a:t>
          </a:r>
        </a:p>
      </dsp:txBody>
      <dsp:txXfrm>
        <a:off x="114283" y="2325858"/>
        <a:ext cx="3261824" cy="720000"/>
      </dsp:txXfrm>
    </dsp:sp>
    <dsp:sp modelId="{FF671BC7-6EF0-456C-B2FC-E618E40D04A4}">
      <dsp:nvSpPr>
        <dsp:cNvPr id="0" name=""/>
        <dsp:cNvSpPr/>
      </dsp:nvSpPr>
      <dsp:spPr>
        <a:xfrm>
          <a:off x="4843929" y="471783"/>
          <a:ext cx="1467821" cy="14678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D41ECD-8B2D-46F5-8548-FE63D486ECDF}">
      <dsp:nvSpPr>
        <dsp:cNvPr id="0" name=""/>
        <dsp:cNvSpPr/>
      </dsp:nvSpPr>
      <dsp:spPr>
        <a:xfrm>
          <a:off x="3946927" y="2325858"/>
          <a:ext cx="32618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Cycle detection in an undirected graph</a:t>
          </a:r>
        </a:p>
      </dsp:txBody>
      <dsp:txXfrm>
        <a:off x="3946927" y="2325858"/>
        <a:ext cx="3261824" cy="720000"/>
      </dsp:txXfrm>
    </dsp:sp>
    <dsp:sp modelId="{926D755A-C568-4764-ADD0-9CF6B02E2B9C}">
      <dsp:nvSpPr>
        <dsp:cNvPr id="0" name=""/>
        <dsp:cNvSpPr/>
      </dsp:nvSpPr>
      <dsp:spPr>
        <a:xfrm>
          <a:off x="8676573" y="471783"/>
          <a:ext cx="1467821" cy="14678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7A0A5B-63C6-486F-9E36-06D36D3C21E8}">
      <dsp:nvSpPr>
        <dsp:cNvPr id="0" name=""/>
        <dsp:cNvSpPr/>
      </dsp:nvSpPr>
      <dsp:spPr>
        <a:xfrm>
          <a:off x="7779571" y="2325858"/>
          <a:ext cx="32618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For GPS navigation</a:t>
          </a:r>
        </a:p>
      </dsp:txBody>
      <dsp:txXfrm>
        <a:off x="7779571" y="2325858"/>
        <a:ext cx="3261824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5BC10E-91B1-42B0-9ED6-22BCFCA19EDE}">
      <dsp:nvSpPr>
        <dsp:cNvPr id="0" name=""/>
        <dsp:cNvSpPr/>
      </dsp:nvSpPr>
      <dsp:spPr>
        <a:xfrm>
          <a:off x="3997395" y="3043752"/>
          <a:ext cx="511075" cy="2432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750"/>
              </a:lnTo>
              <a:lnTo>
                <a:pt x="511075" y="165750"/>
              </a:lnTo>
              <a:lnTo>
                <a:pt x="511075" y="2432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F900A3-58CF-4CEA-9255-889CCF537AF6}">
      <dsp:nvSpPr>
        <dsp:cNvPr id="0" name=""/>
        <dsp:cNvSpPr/>
      </dsp:nvSpPr>
      <dsp:spPr>
        <a:xfrm>
          <a:off x="3486320" y="3043752"/>
          <a:ext cx="511075" cy="243225"/>
        </a:xfrm>
        <a:custGeom>
          <a:avLst/>
          <a:gdLst/>
          <a:ahLst/>
          <a:cxnLst/>
          <a:rect l="0" t="0" r="0" b="0"/>
          <a:pathLst>
            <a:path>
              <a:moveTo>
                <a:pt x="511075" y="0"/>
              </a:moveTo>
              <a:lnTo>
                <a:pt x="511075" y="165750"/>
              </a:lnTo>
              <a:lnTo>
                <a:pt x="0" y="165750"/>
              </a:lnTo>
              <a:lnTo>
                <a:pt x="0" y="2432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AEC513-483D-4991-A32F-B0A07FC334C9}">
      <dsp:nvSpPr>
        <dsp:cNvPr id="0" name=""/>
        <dsp:cNvSpPr/>
      </dsp:nvSpPr>
      <dsp:spPr>
        <a:xfrm>
          <a:off x="3230782" y="2269474"/>
          <a:ext cx="766612" cy="2432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750"/>
              </a:lnTo>
              <a:lnTo>
                <a:pt x="766612" y="165750"/>
              </a:lnTo>
              <a:lnTo>
                <a:pt x="766612" y="2432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471E04-6534-4311-B981-8FFE5589E5A9}">
      <dsp:nvSpPr>
        <dsp:cNvPr id="0" name=""/>
        <dsp:cNvSpPr/>
      </dsp:nvSpPr>
      <dsp:spPr>
        <a:xfrm>
          <a:off x="2418449" y="3043752"/>
          <a:ext cx="91440" cy="2432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2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BCBB8-F5A1-47A5-B9E3-5AB7C00A9564}">
      <dsp:nvSpPr>
        <dsp:cNvPr id="0" name=""/>
        <dsp:cNvSpPr/>
      </dsp:nvSpPr>
      <dsp:spPr>
        <a:xfrm>
          <a:off x="2464169" y="2269474"/>
          <a:ext cx="766612" cy="243225"/>
        </a:xfrm>
        <a:custGeom>
          <a:avLst/>
          <a:gdLst/>
          <a:ahLst/>
          <a:cxnLst/>
          <a:rect l="0" t="0" r="0" b="0"/>
          <a:pathLst>
            <a:path>
              <a:moveTo>
                <a:pt x="766612" y="0"/>
              </a:moveTo>
              <a:lnTo>
                <a:pt x="766612" y="165750"/>
              </a:lnTo>
              <a:lnTo>
                <a:pt x="0" y="165750"/>
              </a:lnTo>
              <a:lnTo>
                <a:pt x="0" y="2432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BE2B65-F028-4CB0-8ABB-B1BADAD06EA8}">
      <dsp:nvSpPr>
        <dsp:cNvPr id="0" name=""/>
        <dsp:cNvSpPr/>
      </dsp:nvSpPr>
      <dsp:spPr>
        <a:xfrm>
          <a:off x="2080863" y="1495195"/>
          <a:ext cx="1149919" cy="2432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750"/>
              </a:lnTo>
              <a:lnTo>
                <a:pt x="1149919" y="165750"/>
              </a:lnTo>
              <a:lnTo>
                <a:pt x="1149919" y="2432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256D88-1354-4424-9D1E-A244D1BBA5AD}">
      <dsp:nvSpPr>
        <dsp:cNvPr id="0" name=""/>
        <dsp:cNvSpPr/>
      </dsp:nvSpPr>
      <dsp:spPr>
        <a:xfrm>
          <a:off x="930943" y="2269474"/>
          <a:ext cx="511075" cy="2432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750"/>
              </a:lnTo>
              <a:lnTo>
                <a:pt x="511075" y="165750"/>
              </a:lnTo>
              <a:lnTo>
                <a:pt x="511075" y="2432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96AE5-5B85-4779-8694-8A329DD13A58}">
      <dsp:nvSpPr>
        <dsp:cNvPr id="0" name=""/>
        <dsp:cNvSpPr/>
      </dsp:nvSpPr>
      <dsp:spPr>
        <a:xfrm>
          <a:off x="419868" y="2269474"/>
          <a:ext cx="511075" cy="243225"/>
        </a:xfrm>
        <a:custGeom>
          <a:avLst/>
          <a:gdLst/>
          <a:ahLst/>
          <a:cxnLst/>
          <a:rect l="0" t="0" r="0" b="0"/>
          <a:pathLst>
            <a:path>
              <a:moveTo>
                <a:pt x="511075" y="0"/>
              </a:moveTo>
              <a:lnTo>
                <a:pt x="511075" y="165750"/>
              </a:lnTo>
              <a:lnTo>
                <a:pt x="0" y="165750"/>
              </a:lnTo>
              <a:lnTo>
                <a:pt x="0" y="2432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5D9F0A-786D-4346-861C-8B1232A8C955}">
      <dsp:nvSpPr>
        <dsp:cNvPr id="0" name=""/>
        <dsp:cNvSpPr/>
      </dsp:nvSpPr>
      <dsp:spPr>
        <a:xfrm>
          <a:off x="930943" y="1495195"/>
          <a:ext cx="1149919" cy="243225"/>
        </a:xfrm>
        <a:custGeom>
          <a:avLst/>
          <a:gdLst/>
          <a:ahLst/>
          <a:cxnLst/>
          <a:rect l="0" t="0" r="0" b="0"/>
          <a:pathLst>
            <a:path>
              <a:moveTo>
                <a:pt x="1149919" y="0"/>
              </a:moveTo>
              <a:lnTo>
                <a:pt x="1149919" y="165750"/>
              </a:lnTo>
              <a:lnTo>
                <a:pt x="0" y="165750"/>
              </a:lnTo>
              <a:lnTo>
                <a:pt x="0" y="2432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A919BF-AED5-4A8E-B3BA-74ACD0596FB0}">
      <dsp:nvSpPr>
        <dsp:cNvPr id="0" name=""/>
        <dsp:cNvSpPr/>
      </dsp:nvSpPr>
      <dsp:spPr>
        <a:xfrm>
          <a:off x="1662710" y="964141"/>
          <a:ext cx="836304" cy="531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1ADFD3-B3C8-4797-8A24-61245C1C8497}">
      <dsp:nvSpPr>
        <dsp:cNvPr id="0" name=""/>
        <dsp:cNvSpPr/>
      </dsp:nvSpPr>
      <dsp:spPr>
        <a:xfrm>
          <a:off x="1755633" y="1052418"/>
          <a:ext cx="836304" cy="531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Bierstadt"/>
            </a:rPr>
            <a:t>S(13)</a:t>
          </a:r>
          <a:endParaRPr lang="en-US" sz="2200" kern="1200" dirty="0"/>
        </a:p>
      </dsp:txBody>
      <dsp:txXfrm>
        <a:off x="1771187" y="1067972"/>
        <a:ext cx="805196" cy="499945"/>
      </dsp:txXfrm>
    </dsp:sp>
    <dsp:sp modelId="{2ACC4748-3B32-455F-AFFA-A08672DE90E7}">
      <dsp:nvSpPr>
        <dsp:cNvPr id="0" name=""/>
        <dsp:cNvSpPr/>
      </dsp:nvSpPr>
      <dsp:spPr>
        <a:xfrm>
          <a:off x="512791" y="1738420"/>
          <a:ext cx="836304" cy="531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CA4E5E-B93A-4D15-BE76-1EDB3913FAE7}">
      <dsp:nvSpPr>
        <dsp:cNvPr id="0" name=""/>
        <dsp:cNvSpPr/>
      </dsp:nvSpPr>
      <dsp:spPr>
        <a:xfrm>
          <a:off x="605714" y="1826697"/>
          <a:ext cx="836304" cy="531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Bierstadt"/>
            </a:rPr>
            <a:t>A(12)</a:t>
          </a:r>
          <a:endParaRPr lang="en-US" sz="2200" kern="1200" dirty="0"/>
        </a:p>
      </dsp:txBody>
      <dsp:txXfrm>
        <a:off x="621268" y="1842251"/>
        <a:ext cx="805196" cy="499945"/>
      </dsp:txXfrm>
    </dsp:sp>
    <dsp:sp modelId="{5CDF5F51-7EBA-45DF-8958-C35B31A32910}">
      <dsp:nvSpPr>
        <dsp:cNvPr id="0" name=""/>
        <dsp:cNvSpPr/>
      </dsp:nvSpPr>
      <dsp:spPr>
        <a:xfrm>
          <a:off x="1716" y="2512699"/>
          <a:ext cx="836304" cy="531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03C89-6022-42C2-B7FD-D279E4B288B7}">
      <dsp:nvSpPr>
        <dsp:cNvPr id="0" name=""/>
        <dsp:cNvSpPr/>
      </dsp:nvSpPr>
      <dsp:spPr>
        <a:xfrm>
          <a:off x="94639" y="2600975"/>
          <a:ext cx="836304" cy="531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Bierstadt"/>
            </a:rPr>
            <a:t>C(7)</a:t>
          </a:r>
          <a:endParaRPr lang="en-US" sz="2200" kern="1200" dirty="0"/>
        </a:p>
      </dsp:txBody>
      <dsp:txXfrm>
        <a:off x="110193" y="2616529"/>
        <a:ext cx="805196" cy="499945"/>
      </dsp:txXfrm>
    </dsp:sp>
    <dsp:sp modelId="{4CA99A6E-E873-4848-A697-6D0364E947A5}">
      <dsp:nvSpPr>
        <dsp:cNvPr id="0" name=""/>
        <dsp:cNvSpPr/>
      </dsp:nvSpPr>
      <dsp:spPr>
        <a:xfrm>
          <a:off x="1023866" y="2512699"/>
          <a:ext cx="836304" cy="531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5BDA0-1E8C-4DB5-B6CD-289A3195102F}">
      <dsp:nvSpPr>
        <dsp:cNvPr id="0" name=""/>
        <dsp:cNvSpPr/>
      </dsp:nvSpPr>
      <dsp:spPr>
        <a:xfrm>
          <a:off x="1116789" y="2600975"/>
          <a:ext cx="836304" cy="531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Bierstadt"/>
            </a:rPr>
            <a:t>D(3)</a:t>
          </a:r>
          <a:endParaRPr lang="en-US" sz="2200" kern="1200" dirty="0"/>
        </a:p>
      </dsp:txBody>
      <dsp:txXfrm>
        <a:off x="1132343" y="2616529"/>
        <a:ext cx="805196" cy="499945"/>
      </dsp:txXfrm>
    </dsp:sp>
    <dsp:sp modelId="{CD7AA7C1-734D-4902-93E5-5DD3186F72C8}">
      <dsp:nvSpPr>
        <dsp:cNvPr id="0" name=""/>
        <dsp:cNvSpPr/>
      </dsp:nvSpPr>
      <dsp:spPr>
        <a:xfrm>
          <a:off x="2812629" y="1738420"/>
          <a:ext cx="836304" cy="531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D70A13-23BA-499F-B099-9B8F5BB14D4D}">
      <dsp:nvSpPr>
        <dsp:cNvPr id="0" name=""/>
        <dsp:cNvSpPr/>
      </dsp:nvSpPr>
      <dsp:spPr>
        <a:xfrm>
          <a:off x="2905552" y="1826697"/>
          <a:ext cx="836304" cy="531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Bierstadt"/>
            </a:rPr>
            <a:t>B(4)</a:t>
          </a:r>
          <a:endParaRPr lang="en-US" sz="2200" kern="1200" dirty="0"/>
        </a:p>
      </dsp:txBody>
      <dsp:txXfrm>
        <a:off x="2921106" y="1842251"/>
        <a:ext cx="805196" cy="499945"/>
      </dsp:txXfrm>
    </dsp:sp>
    <dsp:sp modelId="{D78E4C36-4B7F-4333-A4A0-460CBC18183F}">
      <dsp:nvSpPr>
        <dsp:cNvPr id="0" name=""/>
        <dsp:cNvSpPr/>
      </dsp:nvSpPr>
      <dsp:spPr>
        <a:xfrm>
          <a:off x="2046017" y="2512699"/>
          <a:ext cx="836304" cy="531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663FCD-8BAC-4931-996D-6E3499DD5641}">
      <dsp:nvSpPr>
        <dsp:cNvPr id="0" name=""/>
        <dsp:cNvSpPr/>
      </dsp:nvSpPr>
      <dsp:spPr>
        <a:xfrm>
          <a:off x="2138939" y="2600975"/>
          <a:ext cx="836304" cy="531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Bierstadt"/>
            </a:rPr>
            <a:t>E(8)</a:t>
          </a:r>
          <a:endParaRPr lang="en-US" sz="2200" kern="1200" dirty="0"/>
        </a:p>
      </dsp:txBody>
      <dsp:txXfrm>
        <a:off x="2154493" y="2616529"/>
        <a:ext cx="805196" cy="499945"/>
      </dsp:txXfrm>
    </dsp:sp>
    <dsp:sp modelId="{18B02076-1DAB-431E-A631-D7FED8399D2B}">
      <dsp:nvSpPr>
        <dsp:cNvPr id="0" name=""/>
        <dsp:cNvSpPr/>
      </dsp:nvSpPr>
      <dsp:spPr>
        <a:xfrm>
          <a:off x="2046017" y="3286978"/>
          <a:ext cx="836304" cy="531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C466E8-E019-45DA-A0C7-8C4A867C329D}">
      <dsp:nvSpPr>
        <dsp:cNvPr id="0" name=""/>
        <dsp:cNvSpPr/>
      </dsp:nvSpPr>
      <dsp:spPr>
        <a:xfrm>
          <a:off x="2138939" y="3375254"/>
          <a:ext cx="836304" cy="531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Bierstadt"/>
            </a:rPr>
            <a:t>H(4)</a:t>
          </a:r>
        </a:p>
      </dsp:txBody>
      <dsp:txXfrm>
        <a:off x="2154493" y="3390808"/>
        <a:ext cx="805196" cy="499945"/>
      </dsp:txXfrm>
    </dsp:sp>
    <dsp:sp modelId="{672D2F9B-C871-47DC-B7A8-AE4BDCEDBB8E}">
      <dsp:nvSpPr>
        <dsp:cNvPr id="0" name=""/>
        <dsp:cNvSpPr/>
      </dsp:nvSpPr>
      <dsp:spPr>
        <a:xfrm>
          <a:off x="3579242" y="2512699"/>
          <a:ext cx="836304" cy="531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C4EB0-63C7-4BF9-9148-618975C76743}">
      <dsp:nvSpPr>
        <dsp:cNvPr id="0" name=""/>
        <dsp:cNvSpPr/>
      </dsp:nvSpPr>
      <dsp:spPr>
        <a:xfrm>
          <a:off x="3672165" y="2600975"/>
          <a:ext cx="836304" cy="531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Bierstadt"/>
            </a:rPr>
            <a:t>F(2)</a:t>
          </a:r>
        </a:p>
      </dsp:txBody>
      <dsp:txXfrm>
        <a:off x="3687719" y="2616529"/>
        <a:ext cx="805196" cy="499945"/>
      </dsp:txXfrm>
    </dsp:sp>
    <dsp:sp modelId="{6DBDBAE0-73C6-467C-A2BF-3E331492AD2B}">
      <dsp:nvSpPr>
        <dsp:cNvPr id="0" name=""/>
        <dsp:cNvSpPr/>
      </dsp:nvSpPr>
      <dsp:spPr>
        <a:xfrm>
          <a:off x="3068167" y="3286978"/>
          <a:ext cx="836304" cy="531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DBB62D-F3E5-4875-9A11-7D221B045AFA}">
      <dsp:nvSpPr>
        <dsp:cNvPr id="0" name=""/>
        <dsp:cNvSpPr/>
      </dsp:nvSpPr>
      <dsp:spPr>
        <a:xfrm>
          <a:off x="3161090" y="3375254"/>
          <a:ext cx="836304" cy="531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Bierstadt"/>
            </a:rPr>
            <a:t>I(9)</a:t>
          </a:r>
        </a:p>
      </dsp:txBody>
      <dsp:txXfrm>
        <a:off x="3176644" y="3390808"/>
        <a:ext cx="805196" cy="499945"/>
      </dsp:txXfrm>
    </dsp:sp>
    <dsp:sp modelId="{C242DC81-1357-4860-AC20-8656BDF164D8}">
      <dsp:nvSpPr>
        <dsp:cNvPr id="0" name=""/>
        <dsp:cNvSpPr/>
      </dsp:nvSpPr>
      <dsp:spPr>
        <a:xfrm>
          <a:off x="4090318" y="3286978"/>
          <a:ext cx="836304" cy="531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CCB54-279B-46F9-B306-8454F3E314F7}">
      <dsp:nvSpPr>
        <dsp:cNvPr id="0" name=""/>
        <dsp:cNvSpPr/>
      </dsp:nvSpPr>
      <dsp:spPr>
        <a:xfrm>
          <a:off x="4183240" y="3375254"/>
          <a:ext cx="836304" cy="531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Bierstadt"/>
            </a:rPr>
            <a:t>G(0)</a:t>
          </a:r>
        </a:p>
      </dsp:txBody>
      <dsp:txXfrm>
        <a:off x="4198794" y="3390808"/>
        <a:ext cx="805196" cy="499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6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2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20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9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10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6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5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7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62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2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07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5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0578303-1E7B-708E-7C86-144ACBD540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4273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CF0998E-D577-43EA-A7B8-E3EC67F75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C364D-882B-4786-89FB-1703C1A5C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3205874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Search Algorithms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"/>
              </a:rPr>
              <a:t>Dr. Venkataramana Veeramsetty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2877E-9771-EED1-7535-49D683166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r>
              <a:rPr lang="en-US" dirty="0"/>
              <a:t>Applications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BED35E-E494-0955-1FBC-201F2A8165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9201571"/>
              </p:ext>
            </p:extLst>
          </p:nvPr>
        </p:nvGraphicFramePr>
        <p:xfrm>
          <a:off x="528320" y="2780521"/>
          <a:ext cx="11155680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8792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4C3261-E83D-49C6-8D5B-92EAB81BD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99D3E-820C-F898-37E6-47F0C97E4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2169" y="978408"/>
            <a:ext cx="5021182" cy="23342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/>
              <a:t>Python Implementation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F85E175-3427-0861-567A-C1AF9FB074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5407"/>
          <a:stretch/>
        </p:blipFill>
        <p:spPr>
          <a:xfrm>
            <a:off x="525665" y="657369"/>
            <a:ext cx="5005592" cy="5531495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6C9C588-5FA9-F168-226A-FE6B43367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479" y="4418621"/>
            <a:ext cx="2743200" cy="159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C6BED-7801-0112-A84C-3723DD6B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first search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A28E1-4A28-E82B-F08D-C747A7B9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7011" y="979290"/>
            <a:ext cx="6986339" cy="4870457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A standard BFS implementation puts each vertex of the graph into one of two categories: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Visited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Not Visited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purpose of the algorithm is to mark each vertex as visited while avoiding cycles.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algorithm works as follows:</a:t>
            </a:r>
            <a:endParaRPr lang="en-US"/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Start by putting any one of the graph's vertices at the back of a queue.</a:t>
            </a:r>
            <a:endParaRPr lang="en-US"/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Take the front item of the queue and add it to the visited list.</a:t>
            </a:r>
            <a:endParaRPr lang="en-US"/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Create a list of that vertex's adjacent nodes. Add the ones which aren't in the visited list to the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back </a:t>
            </a:r>
            <a:r>
              <a:rPr lang="en-US" dirty="0">
                <a:ea typeface="+mn-lt"/>
                <a:cs typeface="+mn-lt"/>
              </a:rPr>
              <a:t>of the queue.</a:t>
            </a:r>
            <a:endParaRPr lang="en-US"/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Keep repeating steps 2 and 3 until the queue is empty.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815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9324D1-EE1B-C88D-7269-774B19368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6144231" cy="1934172"/>
          </a:xfrm>
        </p:spPr>
        <p:txBody>
          <a:bodyPr>
            <a:normAutofit/>
          </a:bodyPr>
          <a:lstStyle/>
          <a:p>
            <a:r>
              <a:rPr lang="en-US" dirty="0"/>
              <a:t>BFS example</a:t>
            </a: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33035C-46AF-4B6B-A264-C0D48C50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8379" y="610900"/>
            <a:ext cx="393922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7C5856BE-E15C-2760-C935-451FA8895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8" y="3893484"/>
            <a:ext cx="6144231" cy="233480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45C1A-78F4-E009-256F-823D5BDA3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6477" y="976160"/>
            <a:ext cx="3927651" cy="521270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Let's see how the Breadth First Search algorithm works with an example. We use an undirected graph with 5 vertices.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94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14909-A72F-6222-4F20-A37D1632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17098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>
                <a:solidFill>
                  <a:schemeClr val="tx2"/>
                </a:solidFill>
              </a:rPr>
              <a:t>We start from vertex 0, the BFS algorithm starts by putting it in the Visited list and putting all its adjacent vertices in the stack.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1650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90AE208-7DA7-4371-B556-ED39CEBCB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489" y="2914651"/>
            <a:ext cx="9035022" cy="343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1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7F667C-4025-DB69-830E-A8A2A863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17098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>
                <a:solidFill>
                  <a:schemeClr val="tx2"/>
                </a:solidFill>
              </a:rPr>
              <a:t>Next, we visit the element at the front of queue i.e. 1 and go to its adjacent nodes. Since 0 has already been visited, we visit 2 instead.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1650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489AFC3-56FA-CFF2-2C3E-FE02C57D3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925" y="2914651"/>
            <a:ext cx="8860150" cy="343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54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5AA69-2C24-E333-3003-AB8D28FEC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4199025" cy="23342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dirty="0"/>
              <a:t>Vertex 2 has an unvisited adjacent vertex in 4, so we add that to the back of the queue and visit 3, which is at the front of the queue.</a:t>
            </a:r>
            <a:br>
              <a:rPr lang="en-US" sz="1800" b="0" dirty="0"/>
            </a:br>
            <a:br>
              <a:rPr lang="en-US" sz="1800" b="0" dirty="0"/>
            </a:br>
            <a:r>
              <a:rPr lang="en-US" sz="1800" b="0" dirty="0">
                <a:ea typeface="+mj-lt"/>
                <a:cs typeface="+mj-lt"/>
              </a:rPr>
              <a:t>Only 4 remains in the queue since the only adjacent node of 3 i.e. 0 is already visited. We visit it.</a:t>
            </a:r>
            <a:endParaRPr lang="en-US" sz="1800" b="0">
              <a:ea typeface="+mj-lt"/>
              <a:cs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C4457D8-1AFA-9A44-9E5A-721D04465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557" y="3541491"/>
            <a:ext cx="5005592" cy="193966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4C40BB16-21CF-8906-CDEE-76C70E59C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07575" y="748512"/>
            <a:ext cx="5005592" cy="193966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25E582A-D9A0-408B-8FB7-841383442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DFA5E18-02EF-1C3D-2608-C763AEC41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16" y="3619165"/>
            <a:ext cx="4969042" cy="194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295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8DA55-0A9C-6A35-43A0-B7F23FFE0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r>
              <a:rPr lang="en-US" dirty="0"/>
              <a:t>Applications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25C4C2-2A3A-BBB9-C539-3EF8719568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2957284"/>
              </p:ext>
            </p:extLst>
          </p:nvPr>
        </p:nvGraphicFramePr>
        <p:xfrm>
          <a:off x="528320" y="2780521"/>
          <a:ext cx="11155680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6023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B6B7D-C5A5-178F-B91A-CEBAC140D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First Search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7305A-1A46-1967-44E6-7A30BA822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Create 2 empty lists: OPEN and CLOSED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Start from the initial node (say N) and put it in the ‘ordered’ OPEN list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Repeat the next steps until the GOAL node is reached</a:t>
            </a:r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If the OPEN list is empty, then EXIT the loop returning ‘False’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Select the first/top node (say N) in the OPEN list and move it to the CLOSED list. Also, capture the information of the parent node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If N is a GOAL node, then move the node to the Closed list and exit the loop returning ‘True’. The solution can be found by backtracking the path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If N is not the GOAL node, expand node N to generate the ‘immediate’ next nodes linked to node N and add all those to the OPEN list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Reorder the nodes in the OPEN list in ascending order according to an evaluation function f(n)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28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AB696-3E5F-15CF-F977-7F594E8DC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655BBBC9-7F02-D337-623A-3BD42DBF7F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2903357"/>
              </p:ext>
            </p:extLst>
          </p:nvPr>
        </p:nvGraphicFramePr>
        <p:xfrm>
          <a:off x="837449" y="1641726"/>
          <a:ext cx="5021262" cy="487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65" name="Table 965">
            <a:extLst>
              <a:ext uri="{FF2B5EF4-FFF2-40B4-BE49-F238E27FC236}">
                <a16:creationId xmlns:a16="http://schemas.microsoft.com/office/drawing/2014/main" id="{CEE8DBFA-A5CF-8414-D994-C490A35A0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063838"/>
              </p:ext>
            </p:extLst>
          </p:nvPr>
        </p:nvGraphicFramePr>
        <p:xfrm>
          <a:off x="6797842" y="1915026"/>
          <a:ext cx="4939984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93921">
                  <a:extLst>
                    <a:ext uri="{9D8B030D-6E8A-4147-A177-3AD203B41FA5}">
                      <a16:colId xmlns:a16="http://schemas.microsoft.com/office/drawing/2014/main" val="1931183420"/>
                    </a:ext>
                  </a:extLst>
                </a:gridCol>
                <a:gridCol w="1943418">
                  <a:extLst>
                    <a:ext uri="{9D8B030D-6E8A-4147-A177-3AD203B41FA5}">
                      <a16:colId xmlns:a16="http://schemas.microsoft.com/office/drawing/2014/main" val="3830574484"/>
                    </a:ext>
                  </a:extLst>
                </a:gridCol>
                <a:gridCol w="1502645">
                  <a:extLst>
                    <a:ext uri="{9D8B030D-6E8A-4147-A177-3AD203B41FA5}">
                      <a16:colId xmlns:a16="http://schemas.microsoft.com/office/drawing/2014/main" val="858706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1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Initialization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[A,B]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856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Iteration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[A,E,F]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[S,B]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23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Bierstadt"/>
                        </a:rPr>
                        <a:t>Iteration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[A,E,I,G]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[S,B,F]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525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Bierstadt"/>
                        </a:rPr>
                        <a:t>Iteration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[A,E,I]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[S,B,F,G]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475394"/>
                  </a:ext>
                </a:extLst>
              </a:tr>
            </a:tbl>
          </a:graphicData>
        </a:graphic>
      </p:graphicFrame>
      <p:sp>
        <p:nvSpPr>
          <p:cNvPr id="966" name="TextBox 965">
            <a:extLst>
              <a:ext uri="{FF2B5EF4-FFF2-40B4-BE49-F238E27FC236}">
                <a16:creationId xmlns:a16="http://schemas.microsoft.com/office/drawing/2014/main" id="{22048329-3236-5D33-BA84-FB1D051A8BDF}"/>
              </a:ext>
            </a:extLst>
          </p:cNvPr>
          <p:cNvSpPr txBox="1"/>
          <p:nvPr/>
        </p:nvSpPr>
        <p:spPr>
          <a:xfrm>
            <a:off x="6697578" y="4541921"/>
            <a:ext cx="42015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Path: S-B-F-G</a:t>
            </a:r>
          </a:p>
        </p:txBody>
      </p:sp>
    </p:spTree>
    <p:extLst>
      <p:ext uri="{BB962C8B-B14F-4D97-AF65-F5344CB8AC3E}">
        <p14:creationId xmlns:p14="http://schemas.microsoft.com/office/powerpoint/2010/main" val="247513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418DD7-12CB-570B-E71C-6FDAEF68A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2071840"/>
          </a:xfrm>
        </p:spPr>
        <p:txBody>
          <a:bodyPr>
            <a:normAutofit/>
          </a:bodyPr>
          <a:lstStyle/>
          <a:p>
            <a:r>
              <a:rPr lang="en-US" dirty="0"/>
              <a:t>List of search algorithms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5AF4C2-AAF7-2AB7-8091-73BD5E1C16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8807725"/>
              </p:ext>
            </p:extLst>
          </p:nvPr>
        </p:nvGraphicFramePr>
        <p:xfrm>
          <a:off x="6662738" y="969963"/>
          <a:ext cx="5021262" cy="487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9099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6A44C-C122-F924-C8E5-9CCEF5361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17D57-BBB3-5B8E-1438-E73F932A8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8" y="177185"/>
            <a:ext cx="5021182" cy="640448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A* algorithm finds the shortest path through the search space using heuristic function</a:t>
            </a:r>
          </a:p>
          <a:p>
            <a:endParaRPr lang="en-US" dirty="0"/>
          </a:p>
          <a:p>
            <a:r>
              <a:rPr lang="en-US" dirty="0"/>
              <a:t>Step 1:.</a:t>
            </a:r>
          </a:p>
          <a:p>
            <a:r>
              <a:rPr lang="en-US" dirty="0"/>
              <a:t>S-A : F(n)=g(n)+h(n) = 1+3=4</a:t>
            </a:r>
          </a:p>
          <a:p>
            <a:r>
              <a:rPr lang="en-US" dirty="0">
                <a:ea typeface="+mn-lt"/>
                <a:cs typeface="+mn-lt"/>
              </a:rPr>
              <a:t>S-G : F(n)=g(n)+h(n) = 10+0=10 Hold</a:t>
            </a:r>
          </a:p>
          <a:p>
            <a:endParaRPr lang="en-US" dirty="0"/>
          </a:p>
          <a:p>
            <a:r>
              <a:rPr lang="en-US" dirty="0"/>
              <a:t>Step 2:</a:t>
            </a:r>
          </a:p>
          <a:p>
            <a:r>
              <a:rPr lang="en-US" dirty="0"/>
              <a:t>S-A-C: </a:t>
            </a:r>
            <a:r>
              <a:rPr lang="en-US" dirty="0">
                <a:ea typeface="+mn-lt"/>
                <a:cs typeface="+mn-lt"/>
              </a:rPr>
              <a:t>F(n)=g(n)+h(n) = 2+2=4</a:t>
            </a:r>
          </a:p>
          <a:p>
            <a:r>
              <a:rPr lang="en-US" dirty="0"/>
              <a:t>S-A-B: </a:t>
            </a:r>
            <a:r>
              <a:rPr lang="en-US" dirty="0">
                <a:ea typeface="+mn-lt"/>
                <a:cs typeface="+mn-lt"/>
              </a:rPr>
              <a:t>F(n)=g(n)+h(n) = 3+4=7 Hold</a:t>
            </a:r>
          </a:p>
          <a:p>
            <a:endParaRPr lang="en-US" dirty="0"/>
          </a:p>
          <a:p>
            <a:r>
              <a:rPr lang="en-US" dirty="0"/>
              <a:t>Step 3:</a:t>
            </a:r>
          </a:p>
          <a:p>
            <a:r>
              <a:rPr lang="en-US" dirty="0">
                <a:ea typeface="+mn-lt"/>
                <a:cs typeface="+mn-lt"/>
              </a:rPr>
              <a:t>S-A-C – G : F(n)=g(n)+h(n) = 6+0 =6 (Best Path)</a:t>
            </a:r>
          </a:p>
          <a:p>
            <a:r>
              <a:rPr lang="en-US" dirty="0"/>
              <a:t>S-A-C-D: </a:t>
            </a:r>
            <a:r>
              <a:rPr lang="en-US" dirty="0">
                <a:ea typeface="+mn-lt"/>
                <a:cs typeface="+mn-lt"/>
              </a:rPr>
              <a:t>F(n)=g(n)+h(n) = 5+6=11 Hold</a:t>
            </a:r>
            <a:endParaRPr lang="en-US" dirty="0"/>
          </a:p>
        </p:txBody>
      </p:sp>
      <p:pic>
        <p:nvPicPr>
          <p:cNvPr id="311" name="Picture 311" descr="Diagram&#10;&#10;Description automatically generated">
            <a:extLst>
              <a:ext uri="{FF2B5EF4-FFF2-40B4-BE49-F238E27FC236}">
                <a16:creationId xmlns:a16="http://schemas.microsoft.com/office/drawing/2014/main" id="{0EDA83EF-3C56-50FA-B954-B38A6D997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31" y="2423314"/>
            <a:ext cx="4427621" cy="362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68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Bright modern kitchen">
            <a:extLst>
              <a:ext uri="{FF2B5EF4-FFF2-40B4-BE49-F238E27FC236}">
                <a16:creationId xmlns:a16="http://schemas.microsoft.com/office/drawing/2014/main" id="{1273B142-F344-1A49-0742-219F0BB0BE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82" r="6" b="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37992A9-1E8C-4E57-B4F4-EE2D38E50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44BE79-D3EC-55C1-7E7E-FE2760C75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23342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0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7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6FE06-DDCD-9835-F51C-75BCDAD32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19341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>
                <a:ea typeface="+mj-lt"/>
                <a:cs typeface="+mj-lt"/>
              </a:rPr>
              <a:t>Random Search Algorithm: </a:t>
            </a:r>
            <a:r>
              <a:rPr lang="en-US" sz="3000"/>
              <a:t>Example</a:t>
            </a:r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8D51E6F0-34A2-4D53-A48E-8467ACD9E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6CD538BD-0AAA-DE0D-7809-5F398C12A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3353043"/>
            <a:ext cx="5016703" cy="28558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Current Node X = Initial Node</a:t>
            </a:r>
            <a:endParaRPr lang="en-US"/>
          </a:p>
          <a:p>
            <a:pPr marL="457200" indent="-457200">
              <a:buAutoNum type="arabicPeriod"/>
            </a:pPr>
            <a:r>
              <a:rPr lang="en-US" dirty="0"/>
              <a:t>If X=target node, stop with success</a:t>
            </a:r>
          </a:p>
          <a:p>
            <a:pPr marL="457200" indent="-457200">
              <a:buAutoNum type="arabicPeriod"/>
            </a:pPr>
            <a:r>
              <a:rPr lang="en-US" dirty="0"/>
              <a:t>Expand X, and get set S of child nodes</a:t>
            </a:r>
          </a:p>
          <a:p>
            <a:pPr marL="457200" indent="-457200">
              <a:buAutoNum type="arabicPeriod"/>
            </a:pPr>
            <a:r>
              <a:rPr lang="en-US" dirty="0"/>
              <a:t>Select a node X' from set S Randomly</a:t>
            </a:r>
          </a:p>
          <a:p>
            <a:pPr marL="457200" indent="-457200">
              <a:buAutoNum type="arabicPeriod"/>
            </a:pPr>
            <a:r>
              <a:rPr lang="en-US" dirty="0"/>
              <a:t>Set X=X' go to step 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E4040FC-1753-06DD-A483-199A35150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909" y="657370"/>
            <a:ext cx="2581596" cy="1922726"/>
          </a:xfrm>
          <a:prstGeom prst="rect">
            <a:avLst/>
          </a:prstGeo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881F336B-BE3B-359F-2464-8BE45E327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945" y="2973317"/>
            <a:ext cx="6344656" cy="2217982"/>
          </a:xfrm>
          <a:prstGeom prst="rect">
            <a:avLst/>
          </a:prstGeom>
        </p:spPr>
      </p:pic>
      <p:sp>
        <p:nvSpPr>
          <p:cNvPr id="36" name="Rectangle 31">
            <a:extLst>
              <a:ext uri="{FF2B5EF4-FFF2-40B4-BE49-F238E27FC236}">
                <a16:creationId xmlns:a16="http://schemas.microsoft.com/office/drawing/2014/main" id="{59D44746-CAE2-4F27-9883-4ED34F055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0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AFBC4-BCD6-DD99-50FD-C04550C3B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68382"/>
            <a:ext cx="3567367" cy="4870457"/>
          </a:xfrm>
        </p:spPr>
        <p:txBody>
          <a:bodyPr/>
          <a:lstStyle/>
          <a:p>
            <a:pPr algn="just"/>
            <a:r>
              <a:rPr lang="en-US" dirty="0"/>
              <a:t>Depth First Search Algorithm</a:t>
            </a:r>
          </a:p>
          <a:p>
            <a:pPr algn="just"/>
            <a:endParaRPr lang="en-US" b="0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E960D-D85B-39A8-0BBA-3FC24724A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6143" y="969264"/>
            <a:ext cx="7317207" cy="48704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 standard DFS implementation puts each vertex of the graph into one of two categories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Visited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Not Visited</a:t>
            </a:r>
            <a:endParaRPr lang="en-US" dirty="0"/>
          </a:p>
          <a:p>
            <a:r>
              <a:rPr lang="en-US" b="1" dirty="0"/>
              <a:t>Algorithm</a:t>
            </a:r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Start by putting any one of the graph's vertices on top of a stack</a:t>
            </a:r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Take the top item of the stack and add it to the visited list.</a:t>
            </a:r>
            <a:endParaRPr lang="en-US"/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Create a list of that vertex's adjacent nodes. Add the ones which aren't in the visited list to the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top </a:t>
            </a:r>
            <a:r>
              <a:rPr lang="en-US" dirty="0">
                <a:ea typeface="+mn-lt"/>
                <a:cs typeface="+mn-lt"/>
              </a:rPr>
              <a:t>of the stack.</a:t>
            </a:r>
            <a:endParaRPr lang="en-US"/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Keep repeating steps 2 and 3 until the stack is empty.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86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F0A1B-0F98-61D0-0D79-29867D62D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7718261" cy="17098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2"/>
                </a:solidFill>
              </a:rPr>
              <a:t>Example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>
                <a:solidFill>
                  <a:schemeClr val="tx2"/>
                </a:solidFill>
              </a:rPr>
              <a:t>Let's see how the Depth First Search algorithm works with an example. We use an undirected graph with 5 vertices.</a:t>
            </a:r>
          </a:p>
          <a:p>
            <a:pPr>
              <a:lnSpc>
                <a:spcPct val="90000"/>
              </a:lnSpc>
            </a:pPr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1650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42C1D243-B834-9922-BB1A-F758845C6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132" y="2914651"/>
            <a:ext cx="10325737" cy="343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43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D1771-B033-4324-08E6-B89CE0F8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17098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>
                <a:solidFill>
                  <a:schemeClr val="tx2"/>
                </a:solidFill>
              </a:rPr>
              <a:t>We start from vertex 0, the DFS algorithm starts by putting it in the Visited list and putting all its adjacent vertices in the stack.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1650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2C08291-EC1F-4454-8040-D916801A2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132" y="2914651"/>
            <a:ext cx="10325737" cy="343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84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0190D-8523-7A2B-713B-8399C6108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17098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>
                <a:solidFill>
                  <a:schemeClr val="tx2"/>
                </a:solidFill>
              </a:rPr>
              <a:t>Next, we visit the element at the top of stack i.e. 1 and go to its adjacent nodes. Since 0 has already been visited, we visit 2 instead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1650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9AF32F2-C27E-FDA0-9386-A9915A376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132" y="2914651"/>
            <a:ext cx="10325737" cy="343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63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424FA-D52D-9470-63DB-245206BBD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17098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chemeClr val="tx2"/>
                </a:solidFill>
              </a:rPr>
              <a:t>Vertex 2 has an unvisited adjacent vertex in 4, so we add that to the top of the stack and visit it.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1650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880DF62-CADA-511E-5623-F1A3AE2E7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132" y="2914651"/>
            <a:ext cx="10325737" cy="343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15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952937-8391-82F8-1D35-5A5358F30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17098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>
                <a:solidFill>
                  <a:schemeClr val="tx2"/>
                </a:solidFill>
              </a:rPr>
              <a:t>After we visit the last element 3, it doesn't have any unvisited adjacent nodes, so we have completed the Depth First Traversal of the graph.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1650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6F6B9D4-49A4-AFB1-44DE-54D5D0512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132" y="2914651"/>
            <a:ext cx="10325737" cy="343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91537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DarkSeedLeftStep">
      <a:dk1>
        <a:srgbClr val="000000"/>
      </a:dk1>
      <a:lt1>
        <a:srgbClr val="FFFFFF"/>
      </a:lt1>
      <a:dk2>
        <a:srgbClr val="1A252F"/>
      </a:dk2>
      <a:lt2>
        <a:srgbClr val="F0F3F1"/>
      </a:lt2>
      <a:accent1>
        <a:srgbClr val="C848B2"/>
      </a:accent1>
      <a:accent2>
        <a:srgbClr val="9736B6"/>
      </a:accent2>
      <a:accent3>
        <a:srgbClr val="7448C8"/>
      </a:accent3>
      <a:accent4>
        <a:srgbClr val="3C46B9"/>
      </a:accent4>
      <a:accent5>
        <a:srgbClr val="4887C8"/>
      </a:accent5>
      <a:accent6>
        <a:srgbClr val="36AAB6"/>
      </a:accent6>
      <a:hlink>
        <a:srgbClr val="3F69BF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GestaltVTI</vt:lpstr>
      <vt:lpstr>Search Algorithms</vt:lpstr>
      <vt:lpstr>List of search algorithms</vt:lpstr>
      <vt:lpstr>Random Search Algorithm: Example</vt:lpstr>
      <vt:lpstr>Depth First Search Algorithm  </vt:lpstr>
      <vt:lpstr>Example   Let's see how the Depth First Search algorithm works with an example. We use an undirected graph with 5 vertices. </vt:lpstr>
      <vt:lpstr>We start from vertex 0, the DFS algorithm starts by putting it in the Visited list and putting all its adjacent vertices in the stack.</vt:lpstr>
      <vt:lpstr>Next, we visit the element at the top of stack i.e. 1 and go to its adjacent nodes. Since 0 has already been visited, we visit 2 instead</vt:lpstr>
      <vt:lpstr>Vertex 2 has an unvisited adjacent vertex in 4, so we add that to the top of the stack and visit it.</vt:lpstr>
      <vt:lpstr>After we visit the last element 3, it doesn't have any unvisited adjacent nodes, so we have completed the Depth First Traversal of the graph.</vt:lpstr>
      <vt:lpstr>Applications</vt:lpstr>
      <vt:lpstr>Python Implementation</vt:lpstr>
      <vt:lpstr>Breadth first search </vt:lpstr>
      <vt:lpstr>BFS example </vt:lpstr>
      <vt:lpstr>We start from vertex 0, the BFS algorithm starts by putting it in the Visited list and putting all its adjacent vertices in the stack.</vt:lpstr>
      <vt:lpstr>Next, we visit the element at the front of queue i.e. 1 and go to its adjacent nodes. Since 0 has already been visited, we visit 2 instead.</vt:lpstr>
      <vt:lpstr>Vertex 2 has an unvisited adjacent vertex in 4, so we add that to the back of the queue and visit 3, which is at the front of the queue.  Only 4 remains in the queue since the only adjacent node of 3 i.e. 0 is already visited. We visit it.</vt:lpstr>
      <vt:lpstr>Applications</vt:lpstr>
      <vt:lpstr>Best First Search Algorithm</vt:lpstr>
      <vt:lpstr>Example</vt:lpstr>
      <vt:lpstr>A* Algorithm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295</cp:revision>
  <dcterms:created xsi:type="dcterms:W3CDTF">2022-12-01T07:56:35Z</dcterms:created>
  <dcterms:modified xsi:type="dcterms:W3CDTF">2023-11-14T05:39:22Z</dcterms:modified>
</cp:coreProperties>
</file>