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27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 Уравнения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Рассмотрим модель, когда, помимо экономического фактора влияния (изменение себестоимости, производственного цикла, использование кредита и т.п.), используются еще и социально-психологические факторы – формирование общественного предпочтения одного товара другому, не зависимо от их качества и цены. В этом случае взаимодействие двух фирм будет зависеть друг от друга, соответственно коэффициент перед M M1 2 будет отличаться. Пусть в рамках рассматриваемой модели динамика изменения объемов продаж фирмы 1 и фирмы 2 описывается следующей системой уравнений.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590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2. Уравнения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Для обоих случаев рассмотрим задачу со следующими начальными условиями и параметрами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3. Уравнения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</a:t>
            </a:r>
          </a:p>
        </p:txBody>
      </p:sp>
      <p:pic>
        <p:nvPicPr>
          <p:cNvPr id="3" name="Picture 1" descr="image/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4. График для 1 случая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</a:t>
            </a:r>
          </a:p>
        </p:txBody>
      </p:sp>
      <p:pic>
        <p:nvPicPr>
          <p:cNvPr id="3" name="Picture 1" descr="image/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00200"/>
            <a:ext cx="7467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5. График для 2 случая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моделью конкуренции двух фирм для двух случаев (без учета и с учетом социально-психологического фактора) и их построение с помощью языка программирования Modelica.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постройте график распространения рекламы.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4038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фирмы</a:t>
            </a:r>
            <a:r>
              <a:rPr dirty="0"/>
              <a:t>, </a:t>
            </a:r>
            <a:r>
              <a:rPr dirty="0" err="1"/>
              <a:t>производящие</a:t>
            </a:r>
            <a:r>
              <a:rPr dirty="0"/>
              <a:t> </a:t>
            </a:r>
            <a:r>
              <a:rPr dirty="0" err="1"/>
              <a:t>взаимозаменяемые</a:t>
            </a:r>
            <a:r>
              <a:rPr dirty="0"/>
              <a:t> </a:t>
            </a:r>
            <a:r>
              <a:rPr dirty="0" err="1"/>
              <a:t>товары</a:t>
            </a:r>
            <a:r>
              <a:rPr dirty="0"/>
              <a:t> </a:t>
            </a:r>
            <a:r>
              <a:rPr dirty="0" err="1"/>
              <a:t>одинакового</a:t>
            </a:r>
            <a:r>
              <a:rPr dirty="0"/>
              <a:t> </a:t>
            </a:r>
            <a:r>
              <a:rPr dirty="0" err="1"/>
              <a:t>качества</a:t>
            </a:r>
            <a:r>
              <a:rPr dirty="0"/>
              <a:t> и </a:t>
            </a:r>
            <a:r>
              <a:rPr dirty="0" err="1"/>
              <a:t>находящиеся</a:t>
            </a:r>
            <a:r>
              <a:rPr dirty="0"/>
              <a:t> в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рыночной</a:t>
            </a:r>
            <a:r>
              <a:rPr dirty="0"/>
              <a:t> </a:t>
            </a:r>
            <a:r>
              <a:rPr dirty="0" err="1"/>
              <a:t>нише</a:t>
            </a:r>
            <a:r>
              <a:rPr dirty="0"/>
              <a:t>. </a:t>
            </a:r>
            <a:r>
              <a:rPr dirty="0" err="1"/>
              <a:t>Считаем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в </a:t>
            </a:r>
            <a:r>
              <a:rPr dirty="0" err="1"/>
              <a:t>рамках</a:t>
            </a:r>
            <a:r>
              <a:rPr dirty="0"/>
              <a:t> </a:t>
            </a:r>
            <a:r>
              <a:rPr dirty="0" err="1"/>
              <a:t>нашей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конкурентная</a:t>
            </a:r>
            <a:r>
              <a:rPr dirty="0"/>
              <a:t> </a:t>
            </a:r>
            <a:r>
              <a:rPr dirty="0" err="1"/>
              <a:t>борьба</a:t>
            </a:r>
            <a:r>
              <a:rPr dirty="0"/>
              <a:t> </a:t>
            </a:r>
            <a:r>
              <a:rPr dirty="0" err="1"/>
              <a:t>ведётся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рыночными</a:t>
            </a:r>
            <a:r>
              <a:rPr dirty="0"/>
              <a:t> </a:t>
            </a:r>
            <a:r>
              <a:rPr dirty="0" err="1"/>
              <a:t>методами</a:t>
            </a:r>
            <a:r>
              <a:rPr dirty="0"/>
              <a:t>.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, </a:t>
            </a:r>
            <a:r>
              <a:rPr dirty="0" err="1"/>
              <a:t>конкуренты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влиять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противника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параметров</a:t>
            </a:r>
            <a:r>
              <a:rPr dirty="0"/>
              <a:t> </a:t>
            </a:r>
            <a:r>
              <a:rPr dirty="0" err="1"/>
              <a:t>своего</a:t>
            </a:r>
            <a:r>
              <a:rPr dirty="0"/>
              <a:t> </a:t>
            </a:r>
            <a:r>
              <a:rPr dirty="0" err="1"/>
              <a:t>производства</a:t>
            </a:r>
            <a:r>
              <a:rPr dirty="0"/>
              <a:t>: </a:t>
            </a:r>
            <a:r>
              <a:rPr dirty="0" err="1"/>
              <a:t>себестоимость</a:t>
            </a:r>
            <a:r>
              <a:rPr dirty="0"/>
              <a:t>,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цикла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прямо</a:t>
            </a:r>
            <a:r>
              <a:rPr dirty="0"/>
              <a:t> </a:t>
            </a:r>
            <a:r>
              <a:rPr dirty="0" err="1"/>
              <a:t>вмешиваться</a:t>
            </a:r>
            <a:r>
              <a:rPr dirty="0"/>
              <a:t> в </a:t>
            </a:r>
            <a:r>
              <a:rPr dirty="0" err="1"/>
              <a:t>ситуацию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рынке</a:t>
            </a:r>
            <a:r>
              <a:rPr dirty="0"/>
              <a:t> («</a:t>
            </a:r>
            <a:r>
              <a:rPr dirty="0" err="1"/>
              <a:t>назначать</a:t>
            </a:r>
            <a:r>
              <a:rPr dirty="0"/>
              <a:t>» </a:t>
            </a:r>
            <a:r>
              <a:rPr dirty="0" err="1"/>
              <a:t>цену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влиять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потребителей</a:t>
            </a:r>
            <a:r>
              <a:rPr dirty="0"/>
              <a:t> </a:t>
            </a:r>
            <a:r>
              <a:rPr dirty="0" err="1"/>
              <a:t>каким-либо</a:t>
            </a:r>
            <a:r>
              <a:rPr dirty="0"/>
              <a:t> </a:t>
            </a:r>
            <a:r>
              <a:rPr dirty="0" err="1"/>
              <a:t>иным</a:t>
            </a:r>
            <a:r>
              <a:rPr dirty="0"/>
              <a:t> </a:t>
            </a:r>
            <a:r>
              <a:rPr dirty="0" err="1"/>
              <a:t>способом</a:t>
            </a:r>
            <a:r>
              <a:rPr dirty="0"/>
              <a:t>.)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считать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постоянные</a:t>
            </a:r>
            <a:r>
              <a:rPr dirty="0"/>
              <a:t> </a:t>
            </a:r>
            <a:r>
              <a:rPr dirty="0" err="1"/>
              <a:t>издержки</a:t>
            </a:r>
            <a:r>
              <a:rPr dirty="0"/>
              <a:t> </a:t>
            </a:r>
            <a:r>
              <a:rPr dirty="0" err="1"/>
              <a:t>пренебрежимо</a:t>
            </a:r>
            <a:r>
              <a:rPr dirty="0"/>
              <a:t> </a:t>
            </a:r>
            <a:r>
              <a:rPr dirty="0" err="1"/>
              <a:t>малы</a:t>
            </a:r>
            <a:r>
              <a:rPr dirty="0"/>
              <a:t>, и в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учитывать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. В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динамика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объемов</a:t>
            </a:r>
            <a:r>
              <a:rPr dirty="0"/>
              <a:t> </a:t>
            </a:r>
            <a:r>
              <a:rPr dirty="0" err="1"/>
              <a:t>продаж</a:t>
            </a:r>
            <a:r>
              <a:rPr dirty="0"/>
              <a:t> </a:t>
            </a:r>
            <a:r>
              <a:rPr dirty="0" err="1"/>
              <a:t>фирмы</a:t>
            </a:r>
            <a:r>
              <a:rPr dirty="0"/>
              <a:t> 1 и </a:t>
            </a:r>
            <a:r>
              <a:rPr dirty="0" err="1"/>
              <a:t>фирмы</a:t>
            </a:r>
            <a:r>
              <a:rPr dirty="0"/>
              <a:t> 2 </a:t>
            </a:r>
            <a:r>
              <a:rPr dirty="0" err="1"/>
              <a:t>описывается</a:t>
            </a:r>
            <a:r>
              <a:rPr dirty="0"/>
              <a:t> </a:t>
            </a:r>
            <a:r>
              <a:rPr dirty="0" err="1"/>
              <a:t>следующей</a:t>
            </a:r>
            <a:r>
              <a:rPr dirty="0"/>
              <a:t> </a:t>
            </a:r>
            <a:r>
              <a:rPr dirty="0" err="1"/>
              <a:t>системой</a:t>
            </a:r>
            <a:r>
              <a:rPr dirty="0"/>
              <a:t> </a:t>
            </a:r>
            <a:r>
              <a:rPr dirty="0" err="1"/>
              <a:t>уравнений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</Words>
  <Application>Microsoft Office PowerPoint</Application>
  <PresentationFormat>On-screen Show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Лабораторная работа №7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Задания</vt:lpstr>
      <vt:lpstr>Задания</vt:lpstr>
      <vt:lpstr>Задания</vt:lpstr>
      <vt:lpstr>Задания</vt:lpstr>
      <vt:lpstr>Задания</vt:lpstr>
      <vt:lpstr>Результат выполнения лабораторной работы</vt:lpstr>
      <vt:lpstr>Результат выполнения лабораторной работы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Иван</dc:creator>
  <cp:keywords/>
  <cp:lastModifiedBy>Павлова Варвара Юрьевна</cp:lastModifiedBy>
  <cp:revision>2</cp:revision>
  <dcterms:created xsi:type="dcterms:W3CDTF">2021-04-03T18:28:00Z</dcterms:created>
  <dcterms:modified xsi:type="dcterms:W3CDTF">2024-03-27T20:02:49Z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27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