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Лабораторная работа №7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</a:t>
            </a:r>
            <a:r>
              <a:rPr lang="en-US" dirty="0"/>
              <a:t>1</a:t>
            </a:r>
            <a:r>
              <a:rPr dirty="0"/>
              <a:t> March, Moscow, Russian Federation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</a:t>
            </a:r>
          </a:p>
        </p:txBody>
      </p:sp>
      <p:pic>
        <p:nvPicPr>
          <p:cNvPr id="3" name="Picture 1" descr="image/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1 случая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2 случая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Результат выполнения лабораторной работы</a:t>
            </a:r>
          </a:p>
        </p:txBody>
      </p:sp>
      <p:pic>
        <p:nvPicPr>
          <p:cNvPr id="3" name="Picture 1" descr="image/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График 3 случая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Прагматика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Изучение основ математического моделирования.</a:t>
            </a:r>
          </a:p>
          <a:p>
            <a:pPr lvl="1"/>
            <a:r>
              <a:t>Умение строить траектории движения в теории и визуализировать их.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Цель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Построить график распространения рекламы.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Задачи выполнения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постройте график распространения рекламы.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Результаты выполнения лабораторной работы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Задания</a:t>
            </a:r>
          </a:p>
        </p:txBody>
      </p:sp>
      <p:pic>
        <p:nvPicPr>
          <p:cNvPr id="3" name="Picture 1" descr="image/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Уравнения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Лабораторная работа №7</vt:lpstr>
      <vt:lpstr>Прагматика выполнения лабораторной работы</vt:lpstr>
      <vt:lpstr>Прагматика выполнения лабораторной работы</vt:lpstr>
      <vt:lpstr>Цель выполнения лабораторной работы</vt:lpstr>
      <vt:lpstr>Цель выполнения лабораторной работы</vt:lpstr>
      <vt:lpstr>Задачи выполнения лабораторной работы</vt:lpstr>
      <vt:lpstr>Задачи выполнения лабораторной работы</vt:lpstr>
      <vt:lpstr>Результаты выполнения лабораторной работы</vt:lpstr>
      <vt:lpstr>Задания</vt:lpstr>
      <vt:lpstr>Результат выполнения лабораторной работы</vt:lpstr>
      <vt:lpstr>Результат выполнения лабораторной работы</vt:lpstr>
      <vt:lpstr>Результат выполнения лабораторной работы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Иван</dc:creator>
  <cp:keywords/>
  <cp:lastModifiedBy>Павлова Варвара Юрьевна</cp:lastModifiedBy>
  <cp:revision>2</cp:revision>
  <dcterms:created xsi:type="dcterms:W3CDTF">2021-03-27T18:23:41Z</dcterms:created>
  <dcterms:modified xsi:type="dcterms:W3CDTF">2024-03-21T08:56:45Z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27 March, Moscow, Russian Federation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