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работы №7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Павлова В.Ю.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Освоить на практике применение режима однократного гаммирования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Импортирую необходимые библиотеки (рис. [-@fig:001])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8229600" cy="73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import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Пишу функцию шифрования(рис. [-@fig:002])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функция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Открытый текст и создание ключа такой же длины(рис. [-@fig:003])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ключ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и вывод данных (рис. [-@fig:004])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25600"/>
            <a:ext cx="8229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вывод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данной лабораторной работы я освоила на практике применение режима однократного гаммирования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работы №7</dc:title>
  <dc:creator>Павлова В.Ю.</dc:creator>
  <cp:keywords/>
  <dcterms:created xsi:type="dcterms:W3CDTF">2024-10-19T15:14:42Z</dcterms:created>
  <dcterms:modified xsi:type="dcterms:W3CDTF">2024-10-19T15:14:42Z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