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4DD5-325D-45D0-93FE-AE95C7EB8F7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EC3A-EE37-4EF2-9472-05A4529EA4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08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4DD5-325D-45D0-93FE-AE95C7EB8F7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EC3A-EE37-4EF2-9472-05A4529E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5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4DD5-325D-45D0-93FE-AE95C7EB8F7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EC3A-EE37-4EF2-9472-05A4529E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7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4DD5-325D-45D0-93FE-AE95C7EB8F7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EC3A-EE37-4EF2-9472-05A4529E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4DD5-325D-45D0-93FE-AE95C7EB8F7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EC3A-EE37-4EF2-9472-05A4529EA4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5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4DD5-325D-45D0-93FE-AE95C7EB8F7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EC3A-EE37-4EF2-9472-05A4529E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1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4DD5-325D-45D0-93FE-AE95C7EB8F7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EC3A-EE37-4EF2-9472-05A4529E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3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4DD5-325D-45D0-93FE-AE95C7EB8F7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EC3A-EE37-4EF2-9472-05A4529E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8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4DD5-325D-45D0-93FE-AE95C7EB8F7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EC3A-EE37-4EF2-9472-05A4529E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8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764DD5-325D-45D0-93FE-AE95C7EB8F7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00EC3A-EE37-4EF2-9472-05A4529E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1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4DD5-325D-45D0-93FE-AE95C7EB8F7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EC3A-EE37-4EF2-9472-05A4529E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2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764DD5-325D-45D0-93FE-AE95C7EB8F7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600EC3A-EE37-4EF2-9472-05A4529EA4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8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F993-FBCB-8D51-B3E9-3A093EFE7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№</a:t>
            </a:r>
            <a:r>
              <a:rPr lang="en-US" dirty="0"/>
              <a:t>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7FCFF-9A7F-A4A7-515D-CF7871CFD1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Павлова Варвара НПИбд-01-21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2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4B70-294D-5533-F08E-3102976A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2CA59-FB3A-40BB-6F62-FBC6A34F4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26658"/>
            <a:ext cx="10058400" cy="2742436"/>
          </a:xfrm>
        </p:spPr>
        <p:txBody>
          <a:bodyPr/>
          <a:lstStyle/>
          <a:p>
            <a:pPr algn="ctr"/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</a:rPr>
              <a:t>Получение практических навыков работы в консоли с атрибутами файлов, закрепление теоретических основ дискреционного разграничения доступа в современных системах с открытым кодом на базе ОС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Droid Sans Fallback"/>
              </a:rPr>
              <a:t>Linux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1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4EE55004-AACC-9F4B-48B6-0CACA429A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441" y="191575"/>
            <a:ext cx="2895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>
            <a:extLst>
              <a:ext uri="{FF2B5EF4-FFF2-40B4-BE49-F238E27FC236}">
                <a16:creationId xmlns:a16="http://schemas.microsoft.com/office/drawing/2014/main" id="{401D81F2-B94F-1C3D-DE18-6024090C4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41" y="1131837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">
            <a:extLst>
              <a:ext uri="{FF2B5EF4-FFF2-40B4-BE49-F238E27FC236}">
                <a16:creationId xmlns:a16="http://schemas.microsoft.com/office/drawing/2014/main" id="{76CC3665-96B0-AACE-0B18-7D0368DC2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341" y="1791443"/>
            <a:ext cx="22098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">
            <a:extLst>
              <a:ext uri="{FF2B5EF4-FFF2-40B4-BE49-F238E27FC236}">
                <a16:creationId xmlns:a16="http://schemas.microsoft.com/office/drawing/2014/main" id="{DE303146-F6E9-2B2F-BF46-48592553E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96" y="2479558"/>
            <a:ext cx="59436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">
            <a:extLst>
              <a:ext uri="{FF2B5EF4-FFF2-40B4-BE49-F238E27FC236}">
                <a16:creationId xmlns:a16="http://schemas.microsoft.com/office/drawing/2014/main" id="{03D47082-787F-A850-D724-985C46CB6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54" y="3782563"/>
            <a:ext cx="4618037" cy="17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">
            <a:extLst>
              <a:ext uri="{FF2B5EF4-FFF2-40B4-BE49-F238E27FC236}">
                <a16:creationId xmlns:a16="http://schemas.microsoft.com/office/drawing/2014/main" id="{7F0852DA-0B5C-7489-BE67-324F93FBD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667" y="377774"/>
            <a:ext cx="5113337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">
            <a:extLst>
              <a:ext uri="{FF2B5EF4-FFF2-40B4-BE49-F238E27FC236}">
                <a16:creationId xmlns:a16="http://schemas.microsoft.com/office/drawing/2014/main" id="{08CB18FE-DCAD-3E96-BF4D-C67BA4524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41" y="1406474"/>
            <a:ext cx="5249863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">
            <a:extLst>
              <a:ext uri="{FF2B5EF4-FFF2-40B4-BE49-F238E27FC236}">
                <a16:creationId xmlns:a16="http://schemas.microsoft.com/office/drawing/2014/main" id="{43655F2E-3505-C1A1-CDDB-B5BD1D22B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266" y="2479558"/>
            <a:ext cx="3894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">
            <a:extLst>
              <a:ext uri="{FF2B5EF4-FFF2-40B4-BE49-F238E27FC236}">
                <a16:creationId xmlns:a16="http://schemas.microsoft.com/office/drawing/2014/main" id="{9D672B8B-5601-1E59-4718-7356255D1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53" y="3524712"/>
            <a:ext cx="39322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">
            <a:extLst>
              <a:ext uri="{FF2B5EF4-FFF2-40B4-BE49-F238E27FC236}">
                <a16:creationId xmlns:a16="http://schemas.microsoft.com/office/drawing/2014/main" id="{5C08FA20-454A-FE3F-E23B-2CC879109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579" y="4635844"/>
            <a:ext cx="543242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97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34D5-9DE2-93F6-5657-813C7A5C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Вывод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C17C4-E6D5-E2E3-6E36-45A23E578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293806"/>
            <a:ext cx="10058400" cy="2575288"/>
          </a:xfrm>
        </p:spPr>
        <p:txBody>
          <a:bodyPr/>
          <a:lstStyle/>
          <a:p>
            <a:pPr algn="ctr"/>
            <a:r>
              <a:rPr lang="ru-RU" sz="1800" kern="100" dirty="0">
                <a:effectLst/>
                <a:latin typeface="Liberation Serif"/>
                <a:ea typeface="Droid Sans Fallback"/>
                <a:cs typeface="FreeSans"/>
              </a:rPr>
              <a:t>В ходе выполнения данной лабораторной работы я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по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</a:rPr>
              <a:t>лучила практические навыки работы в консоли с атрибутами файлов, </a:t>
            </a:r>
            <a:r>
              <a:rPr lang="ru-RU" sz="1800" kern="100">
                <a:effectLst/>
                <a:latin typeface="Times New Roman" panose="02020603050405020304" pitchFamily="18" charset="0"/>
                <a:ea typeface="Droid Sans Fallback"/>
              </a:rPr>
              <a:t>закрепила теоретические основы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</a:rPr>
              <a:t>дискреционного разграничения доступа в современных системах с открытым кодом на базе ОС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Droid Sans Fallback"/>
              </a:rPr>
              <a:t>Linux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</a:rPr>
              <a:t>.</a:t>
            </a:r>
            <a:endParaRPr lang="en-US" sz="1800" dirty="0"/>
          </a:p>
          <a:p>
            <a:pPr algn="ctr"/>
            <a:endParaRPr lang="en-US" sz="1800" kern="100" dirty="0">
              <a:effectLst/>
              <a:latin typeface="Liberation Serif"/>
              <a:ea typeface="Droid Sans Fallback"/>
              <a:cs typeface="FreeSans"/>
            </a:endParaRPr>
          </a:p>
        </p:txBody>
      </p:sp>
    </p:spTree>
    <p:extLst>
      <p:ext uri="{BB962C8B-B14F-4D97-AF65-F5344CB8AC3E}">
        <p14:creationId xmlns:p14="http://schemas.microsoft.com/office/powerpoint/2010/main" val="24601626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</TotalTime>
  <Words>70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Liberation Serif</vt:lpstr>
      <vt:lpstr>Times New Roman</vt:lpstr>
      <vt:lpstr>Retrospect</vt:lpstr>
      <vt:lpstr>Лабораторная работа №2</vt:lpstr>
      <vt:lpstr>Цель</vt:lpstr>
      <vt:lpstr>PowerPoint Presentation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Павлова Варвара Юрьевна</dc:creator>
  <cp:lastModifiedBy>Павлова Варвара Юрьевна</cp:lastModifiedBy>
  <cp:revision>12</cp:revision>
  <dcterms:created xsi:type="dcterms:W3CDTF">2024-02-17T11:05:29Z</dcterms:created>
  <dcterms:modified xsi:type="dcterms:W3CDTF">2024-09-14T09:27:20Z</dcterms:modified>
</cp:coreProperties>
</file>