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6" d="100"/>
          <a:sy n="46" d="100"/>
        </p:scale>
        <p:origin x="12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5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5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4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2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1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7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8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8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4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6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4A8EC0-10D3-432A-4C03-F4929EF0A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"/>
            <a:ext cx="10691813" cy="7559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5F88DD-3BC9-9ED1-60C2-FA67ADF83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85" y="1952092"/>
            <a:ext cx="9088041" cy="263188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&lt;&lt;name&gt;&gt;</a:t>
            </a:r>
          </a:p>
        </p:txBody>
      </p:sp>
    </p:spTree>
    <p:extLst>
      <p:ext uri="{BB962C8B-B14F-4D97-AF65-F5344CB8AC3E}">
        <p14:creationId xmlns:p14="http://schemas.microsoft.com/office/powerpoint/2010/main" val="413628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&lt;&lt;name&gt;&gt;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THUSHAR VVS</dc:creator>
  <cp:lastModifiedBy>THUSHAR VVS</cp:lastModifiedBy>
  <cp:revision>5</cp:revision>
  <dcterms:created xsi:type="dcterms:W3CDTF">2023-12-25T15:35:36Z</dcterms:created>
  <dcterms:modified xsi:type="dcterms:W3CDTF">2023-12-26T06:07:50Z</dcterms:modified>
</cp:coreProperties>
</file>