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72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4A8EC0-10D3-432A-4C03-F4929EF0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"/>
            <a:ext cx="10691813" cy="755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F88DD-3BC9-9ED1-60C2-FA67ADF83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952092"/>
            <a:ext cx="9088041" cy="26318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1362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&lt;&lt;name&gt;&gt;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THUSHAR VVS</dc:creator>
  <cp:lastModifiedBy>THUSHAR VVS</cp:lastModifiedBy>
  <cp:revision>5</cp:revision>
  <dcterms:created xsi:type="dcterms:W3CDTF">2023-12-25T15:35:36Z</dcterms:created>
  <dcterms:modified xsi:type="dcterms:W3CDTF">2023-12-26T06:07:50Z</dcterms:modified>
</cp:coreProperties>
</file>