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FC6D-A93C-8E6F-B552-FD83AEDB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A1549-6007-92FE-2FE8-6E54FF168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EB29-5C9D-58F2-F0B9-BD9A2186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73C9-60C9-1299-5BA1-7823CDA5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FDD8-66FA-FB34-1CE3-9AD5788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69BB-C87F-65E8-F7EC-850B2BA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E0A45-115A-B7E4-F897-CDC54096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AE82-2F82-B933-4362-705919B7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4605-579F-6E5A-2B35-A8E98010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0398-6D2E-DB06-E29B-7A821857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6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FA839-000B-51EE-AB81-5D604C8C9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0BC73-D8B1-FD8A-5FF5-AE65EDAFF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B274-3D29-03E6-D58E-C1A3464D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C72F8-0600-AB77-317A-CF8AC433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FC77-2785-301D-0BE4-CB5D899C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D65A-39E0-0A19-EFD4-D9381D80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B139-C665-4319-7864-780F70D9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66C8-E8BF-07C6-FB46-F8D2E82E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8F03-4C05-0A8E-286F-664D12AF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004D-18C3-3E56-3C09-5CF42CFC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B885-A3EE-2088-8E47-CA4D3F91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15B8-3AD4-B6EE-59AE-158ADA7E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86E0-60C4-5CDA-BFC7-BB6678E5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AC90-1F1B-9D82-DB2C-F7EB3323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0EBC-675F-CB31-AC57-3B517DCF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3626-9312-80A0-5DF8-DB6C678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B276-1310-BF1C-A1C5-A35639A08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F1B1-B91E-692D-8D3C-7E27619C2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BDEA8-4255-45D5-4038-E2132B3D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CAAC-3740-C3CE-FC58-7DE63EBA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7AA39-594F-8CFE-ABCE-83D98904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8926-30DD-5B44-1885-997FCBB6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A88B3-7804-49DB-21E6-3014450F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976C-A2F8-AB50-BF5D-CB1C1488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3490-C0B2-A02D-91B4-DF8260C02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35CF6-A0DE-9A46-D633-0A8D19DB1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DDE48-AFFC-66B3-B049-21497E94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41F99-5492-5F34-C4BF-F1741491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17D3B-E2CC-3895-D7C7-CC67BBEF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7BE5-E21F-7609-E447-C1803688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9346E-73E0-14F9-4801-5981EB1E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03105-6A1E-88CD-76FD-0405C471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A66CC-2580-408F-94EC-1CABDB2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79D0A-9DBD-C0E8-A244-683C8D8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2067B-E37E-1B6C-FE74-95BCFA94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B260D-CC81-53A1-F184-33BF5BB3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6053-5FC1-9A42-EDF5-9F72E5DD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1462-E36A-135C-E81A-6A36CD4F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8F73-CC22-06B4-47E3-E7849FC3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A875-5689-2BB1-9C62-0AA469C2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0AA0-420C-4C17-319A-B5798F22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DF75C-703E-4677-F1A8-E8246D5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4FA9-0BC2-A4D6-EA3E-A68668B5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74ECE-412A-8351-BF1F-1F96E73A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E5F52-3309-710D-A906-DB0EEF4E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93CCA-0EBE-392F-F41C-7F7D3B14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65060-82C4-E06A-9E11-C9D6CA5E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B60E-7389-F4A8-93D1-D2C0367E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937D7-40EA-6070-6ADF-D13CCF52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82D67-0EBB-ACDF-20FC-AC868C7A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8091-9155-114C-47CA-F8EEEB0C4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9613-0FC0-4961-9CBD-900F69806BD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6906-88FF-1318-D0C3-AA9C7D887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CFB2-2352-387D-C1FF-EF70184F8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35BB-10CF-4126-8580-8A409E8F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1AFA-4DAD-748A-E1E3-D8E01F16C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&lt;&lt;name&gt;&gt;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E6E3-1E58-E6D9-492C-3E0B81D58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&lt;&lt;age&gt;&gt;</a:t>
            </a:r>
          </a:p>
        </p:txBody>
      </p:sp>
    </p:spTree>
    <p:extLst>
      <p:ext uri="{BB962C8B-B14F-4D97-AF65-F5344CB8AC3E}">
        <p14:creationId xmlns:p14="http://schemas.microsoft.com/office/powerpoint/2010/main" val="17789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&lt;&lt;name&gt;&gt;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&lt;&lt;Name&gt;&gt;</dc:title>
  <dc:creator>THUSHAR VVS</dc:creator>
  <cp:lastModifiedBy>THUSHAR VVS</cp:lastModifiedBy>
  <cp:revision>6</cp:revision>
  <dcterms:created xsi:type="dcterms:W3CDTF">2023-11-27T11:27:02Z</dcterms:created>
  <dcterms:modified xsi:type="dcterms:W3CDTF">2023-12-26T05:51:03Z</dcterms:modified>
</cp:coreProperties>
</file>