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4896544" cy="2304256"/>
          </a:xfrm>
        </p:spPr>
        <p:txBody>
          <a:bodyPr/>
          <a:lstStyle/>
          <a:p>
            <a:r>
              <a:rPr lang="ru-RU" dirty="0" smtClean="0"/>
              <a:t>Лабораторная работа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1432" y="4369718"/>
            <a:ext cx="4712568" cy="1631032"/>
          </a:xfrm>
        </p:spPr>
        <p:txBody>
          <a:bodyPr>
            <a:normAutofit lnSpcReduction="1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Саттарова</a:t>
            </a:r>
            <a:r>
              <a:rPr lang="ru-RU" dirty="0" smtClean="0">
                <a:solidFill>
                  <a:schemeClr val="tx1"/>
                </a:solidFill>
              </a:rPr>
              <a:t> Вита Викторовна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НФИбд-02-20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0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38138"/>
          </a:xfrm>
        </p:spPr>
        <p:txBody>
          <a:bodyPr/>
          <a:lstStyle/>
          <a:p>
            <a:r>
              <a:rPr lang="ru-RU" dirty="0" smtClean="0"/>
              <a:t>Прагматика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Работа выполнена для того чтобы научиться устанавливать дистрибутивы операционных систем на виртуальную машину, настраивать виртуальную машину, быть способным работать с виртуальной машиной.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4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Установить </a:t>
            </a:r>
            <a:r>
              <a:rPr lang="en-US" dirty="0" err="1"/>
              <a:t>VirtualBox</a:t>
            </a:r>
            <a:endParaRPr lang="ru-RU" dirty="0"/>
          </a:p>
          <a:p>
            <a:pPr lvl="0"/>
            <a:r>
              <a:rPr lang="ru-RU" dirty="0"/>
              <a:t>Установить дистрибутив </a:t>
            </a:r>
            <a:r>
              <a:rPr lang="en-US" dirty="0"/>
              <a:t>Linux CentOS 7</a:t>
            </a:r>
            <a:endParaRPr lang="ru-RU" dirty="0"/>
          </a:p>
          <a:p>
            <a:pPr lvl="0"/>
            <a:r>
              <a:rPr lang="ru-RU" dirty="0"/>
              <a:t>Настроить виртуальную машину</a:t>
            </a:r>
          </a:p>
          <a:p>
            <a:pPr lvl="0"/>
            <a:r>
              <a:rPr lang="ru-RU" dirty="0"/>
              <a:t>Научиться получать необходимую информацию о машине</a:t>
            </a:r>
          </a:p>
        </p:txBody>
      </p:sp>
    </p:spTree>
    <p:extLst>
      <p:ext uri="{BB962C8B-B14F-4D97-AF65-F5344CB8AC3E}">
        <p14:creationId xmlns:p14="http://schemas.microsoft.com/office/powerpoint/2010/main" val="42279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72616" y="260648"/>
            <a:ext cx="8229600" cy="1143000"/>
          </a:xfrm>
        </p:spPr>
        <p:txBody>
          <a:bodyPr/>
          <a:lstStyle/>
          <a:p>
            <a:r>
              <a:rPr lang="ru-RU" dirty="0" smtClean="0"/>
              <a:t>Работа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456384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39624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5" y="4077072"/>
            <a:ext cx="443441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38138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Установлен дистрибутив </a:t>
            </a:r>
            <a:r>
              <a:rPr lang="en-US" dirty="0"/>
              <a:t>Linux CentOS</a:t>
            </a:r>
            <a:r>
              <a:rPr lang="ru-RU" dirty="0"/>
              <a:t> 7 на виртуальную машину </a:t>
            </a:r>
            <a:r>
              <a:rPr lang="en-US" dirty="0" err="1"/>
              <a:t>VirtualBox</a:t>
            </a:r>
            <a:r>
              <a:rPr lang="ru-RU" dirty="0"/>
              <a:t>. Виртуальная машина настроена, указанные в задании данные получены.</a:t>
            </a:r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286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результате работы были приобретены практические навыки установки операционной системы на виртуальную машину, настройки минимально необходимых для дальнейшей работы сервисов. Выполнены задачи по установке </a:t>
            </a:r>
            <a:r>
              <a:rPr lang="en-US" dirty="0" err="1"/>
              <a:t>VirtualBox</a:t>
            </a:r>
            <a:r>
              <a:rPr lang="ru-RU" dirty="0"/>
              <a:t>, дистрибутива </a:t>
            </a:r>
            <a:r>
              <a:rPr lang="en-US" dirty="0"/>
              <a:t>Linux CentOS </a:t>
            </a:r>
            <a:r>
              <a:rPr lang="ru-RU" dirty="0"/>
              <a:t>7, настройки виртуальной машины, обучению получения необходимой информации о машине.</a:t>
            </a:r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Лабораторная работа 1</vt:lpstr>
      <vt:lpstr>Прагматика</vt:lpstr>
      <vt:lpstr>Цели</vt:lpstr>
      <vt:lpstr>Задачи</vt:lpstr>
      <vt:lpstr>Работа</vt:lpstr>
      <vt:lpstr>Результаты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Вита Саттарова</dc:creator>
  <cp:lastModifiedBy>Вита</cp:lastModifiedBy>
  <cp:revision>2</cp:revision>
  <dcterms:created xsi:type="dcterms:W3CDTF">2021-05-01T19:51:20Z</dcterms:created>
  <dcterms:modified xsi:type="dcterms:W3CDTF">2021-05-01T20:03:06Z</dcterms:modified>
</cp:coreProperties>
</file>