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5" r:id="rId6"/>
    <p:sldId id="259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61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260648"/>
            <a:ext cx="4896544" cy="2304256"/>
          </a:xfrm>
        </p:spPr>
        <p:txBody>
          <a:bodyPr/>
          <a:lstStyle/>
          <a:p>
            <a:r>
              <a:rPr lang="ru-RU" dirty="0" smtClean="0"/>
              <a:t>Лабораторная работа 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31432" y="4369718"/>
            <a:ext cx="4712568" cy="1631032"/>
          </a:xfrm>
        </p:spPr>
        <p:txBody>
          <a:bodyPr>
            <a:normAutofit lnSpcReduction="10000"/>
          </a:bodyPr>
          <a:lstStyle/>
          <a:p>
            <a:r>
              <a:rPr lang="ru-RU" dirty="0" err="1" smtClean="0">
                <a:solidFill>
                  <a:schemeClr val="tx1"/>
                </a:solidFill>
              </a:rPr>
              <a:t>Саттарова</a:t>
            </a:r>
            <a:r>
              <a:rPr lang="ru-RU" dirty="0" smtClean="0">
                <a:solidFill>
                  <a:schemeClr val="tx1"/>
                </a:solidFill>
              </a:rPr>
              <a:t> Вита Викторовна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НФИбд-02-20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50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68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75040" cy="1138138"/>
          </a:xfrm>
        </p:spPr>
        <p:txBody>
          <a:bodyPr/>
          <a:lstStyle/>
          <a:p>
            <a:r>
              <a:rPr lang="ru-RU" dirty="0" smtClean="0"/>
              <a:t>Прагматика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Работа выполнена для того чтобы научиться </a:t>
            </a:r>
            <a:r>
              <a:rPr lang="ru-RU" dirty="0" smtClean="0"/>
              <a:t>устанавливать необходимое ПО, разобраться с теорией и системах контроля версий, создать и настроить свой </a:t>
            </a:r>
            <a:r>
              <a:rPr lang="ru-RU" dirty="0" err="1" smtClean="0"/>
              <a:t>репозиторий</a:t>
            </a:r>
            <a:r>
              <a:rPr lang="ru-RU" dirty="0" smtClean="0"/>
              <a:t> на </a:t>
            </a:r>
            <a:r>
              <a:rPr lang="en-US" dirty="0" err="1" smtClean="0"/>
              <a:t>Github</a:t>
            </a:r>
            <a:r>
              <a:rPr lang="ru-RU" dirty="0" smtClean="0"/>
              <a:t>, чтобы использовать его для дальнейшей работы.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48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68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Изучить идеологию и применение средств контроля версий.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42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68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Установить необходимое ПО</a:t>
            </a:r>
          </a:p>
          <a:p>
            <a:pPr lvl="0"/>
            <a:r>
              <a:rPr lang="ru-RU" dirty="0"/>
              <a:t>Изучить информацию о системе контроля версий</a:t>
            </a:r>
          </a:p>
          <a:p>
            <a:pPr lvl="0"/>
            <a:r>
              <a:rPr lang="ru-RU" dirty="0"/>
              <a:t>Настроить </a:t>
            </a:r>
            <a:r>
              <a:rPr lang="ru-RU" dirty="0" err="1"/>
              <a:t>репозиторий</a:t>
            </a:r>
            <a:r>
              <a:rPr lang="ru-RU" dirty="0"/>
              <a:t> на </a:t>
            </a:r>
            <a:r>
              <a:rPr lang="en-US" dirty="0" err="1"/>
              <a:t>Github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791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68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972616" y="260648"/>
            <a:ext cx="8229600" cy="1143000"/>
          </a:xfrm>
        </p:spPr>
        <p:txBody>
          <a:bodyPr/>
          <a:lstStyle/>
          <a:p>
            <a:r>
              <a:rPr lang="ru-RU" dirty="0" smtClean="0"/>
              <a:t>Работа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5802571" cy="2248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82339"/>
            <a:ext cx="61214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48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68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26968" cy="1138138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Изучена информация, касающаяся контроля версий, настроен свой </a:t>
            </a:r>
            <a:r>
              <a:rPr lang="ru-RU" dirty="0" err="1"/>
              <a:t>репозиторий</a:t>
            </a:r>
            <a:r>
              <a:rPr lang="ru-RU" dirty="0"/>
              <a:t> на </a:t>
            </a:r>
            <a:r>
              <a:rPr lang="ru-RU" dirty="0" err="1"/>
              <a:t>Гитхаб</a:t>
            </a:r>
            <a:r>
              <a:rPr lang="ru-RU" dirty="0"/>
              <a:t>, создан первый релиз. </a:t>
            </a:r>
          </a:p>
        </p:txBody>
      </p:sp>
    </p:spTree>
    <p:extLst>
      <p:ext uri="{BB962C8B-B14F-4D97-AF65-F5344CB8AC3E}">
        <p14:creationId xmlns:p14="http://schemas.microsoft.com/office/powerpoint/2010/main" val="316948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68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828600" y="260648"/>
            <a:ext cx="8229600" cy="11430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результате работы была изучена идеология и применение средств контроля версий, настроен </a:t>
            </a:r>
            <a:r>
              <a:rPr lang="ru-RU" dirty="0" err="1"/>
              <a:t>репозиторий</a:t>
            </a:r>
            <a:r>
              <a:rPr lang="ru-RU" dirty="0"/>
              <a:t> на </a:t>
            </a:r>
            <a:r>
              <a:rPr lang="en-US" dirty="0" err="1"/>
              <a:t>Github</a:t>
            </a:r>
            <a:r>
              <a:rPr lang="ru-RU" dirty="0"/>
              <a:t>, с которым возможно продолжать дальнейшую работу.</a:t>
            </a:r>
          </a:p>
        </p:txBody>
      </p:sp>
    </p:spTree>
    <p:extLst>
      <p:ext uri="{BB962C8B-B14F-4D97-AF65-F5344CB8AC3E}">
        <p14:creationId xmlns:p14="http://schemas.microsoft.com/office/powerpoint/2010/main" val="31694829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108</Words>
  <Application>Microsoft Office PowerPoint</Application>
  <PresentationFormat>Экран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Лабораторная работа 2</vt:lpstr>
      <vt:lpstr>Прагматика</vt:lpstr>
      <vt:lpstr>Цели</vt:lpstr>
      <vt:lpstr>Задачи</vt:lpstr>
      <vt:lpstr>Работа</vt:lpstr>
      <vt:lpstr>Результаты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</dc:title>
  <dc:creator>Вита Саттарова</dc:creator>
  <cp:lastModifiedBy>Вита</cp:lastModifiedBy>
  <cp:revision>5</cp:revision>
  <dcterms:created xsi:type="dcterms:W3CDTF">2021-05-01T19:51:20Z</dcterms:created>
  <dcterms:modified xsi:type="dcterms:W3CDTF">2021-05-01T20:43:57Z</dcterms:modified>
</cp:coreProperties>
</file>