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639" r:id="rId3"/>
    <p:sldId id="677" r:id="rId4"/>
    <p:sldId id="680" r:id="rId5"/>
    <p:sldId id="692" r:id="rId7"/>
    <p:sldId id="694" r:id="rId8"/>
    <p:sldId id="696" r:id="rId9"/>
    <p:sldId id="667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000099"/>
    <a:srgbClr val="993300"/>
    <a:srgbClr val="FF6600"/>
    <a:srgbClr val="9966FF"/>
    <a:srgbClr val="FFCCCC"/>
    <a:srgbClr val="B2B2B2"/>
    <a:srgbClr val="33CC3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 autoAdjust="0"/>
    <p:restoredTop sz="95914" autoAdjust="0"/>
  </p:normalViewPr>
  <p:slideViewPr>
    <p:cSldViewPr showGuides="1">
      <p:cViewPr varScale="1">
        <p:scale>
          <a:sx n="98" d="100"/>
          <a:sy n="98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0760"/>
    </p:cViewPr>
  </p:sorterViewPr>
  <p:notesViewPr>
    <p:cSldViewPr showGuides="1">
      <p:cViewPr varScale="1">
        <p:scale>
          <a:sx n="87" d="100"/>
          <a:sy n="87" d="100"/>
        </p:scale>
        <p:origin x="390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EEA93B-A23B-4FFA-876C-DD4C7E6964D7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20000"/>
              </a:spcBef>
              <a:defRPr sz="1200"/>
            </a:lvl1pPr>
          </a:lstStyle>
          <a:p>
            <a:fld id="{82E8B4F3-B334-49AD-9F52-1559809A153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8A024A7-85AE-4AFA-858E-3B13C7C497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9" name="矩形 18"/>
          <p:cNvSpPr>
            <a:spLocks noChangeArrowheads="1"/>
          </p:cNvSpPr>
          <p:nvPr userDrawn="1"/>
        </p:nvSpPr>
        <p:spPr bwMode="auto">
          <a:xfrm>
            <a:off x="2819400" y="609600"/>
            <a:ext cx="609586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安全测试工具开发系列课程</a:t>
            </a:r>
            <a:r>
              <a:rPr lang="en-US" altLang="zh-CN" sz="20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000" i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933850"/>
            <a:ext cx="2854846" cy="1944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926853" y="3933850"/>
            <a:ext cx="9263559" cy="194421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4"/>
          <p:cNvSpPr txBox="1">
            <a:spLocks noChangeArrowheads="1"/>
          </p:cNvSpPr>
          <p:nvPr userDrawn="1"/>
        </p:nvSpPr>
        <p:spPr bwMode="auto">
          <a:xfrm>
            <a:off x="3352800" y="4447108"/>
            <a:ext cx="501471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安全牛课堂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010-51626887-813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地址：北京市海淀区中关村南大街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4572000"/>
            <a:ext cx="2854845" cy="47688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 tIns="54000" bIns="54000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讲师：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vvsec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Picture 2" descr="C:\Users\ye\Desktop\新建文件夹\书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34" y="3141762"/>
            <a:ext cx="2362459" cy="261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2749358" y="1905000"/>
            <a:ext cx="627569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片包含 物体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2430"/>
            <a:ext cx="31750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rev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1268760"/>
            <a:ext cx="12192000" cy="2160240"/>
          </a:xfrm>
          <a:prstGeom prst="rect">
            <a:avLst/>
          </a:prstGeom>
          <a:solidFill>
            <a:srgbClr val="FFB23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sp>
        <p:nvSpPr>
          <p:cNvPr id="14" name="矩形 13"/>
          <p:cNvSpPr/>
          <p:nvPr userDrawn="1"/>
        </p:nvSpPr>
        <p:spPr>
          <a:xfrm>
            <a:off x="2642249" y="4125919"/>
            <a:ext cx="6929804" cy="1006429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&amp; A</a:t>
            </a:r>
            <a:endParaRPr lang="zh-CN" alt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00600" y="1898826"/>
            <a:ext cx="6929804" cy="821763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信息安全 意识为先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10001"/>
          <a:stretch>
            <a:fillRect/>
          </a:stretch>
        </p:blipFill>
        <p:spPr>
          <a:xfrm>
            <a:off x="683497" y="1276896"/>
            <a:ext cx="3614956" cy="21521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5761"/>
            <a:ext cx="1801372" cy="51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957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19414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30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6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pic>
        <p:nvPicPr>
          <p:cNvPr id="42" name="Picture 4" descr="E:\公司素材\公司LOGO\透明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47" y="2001662"/>
            <a:ext cx="5181907" cy="15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 userDrawn="1"/>
        </p:nvSpPr>
        <p:spPr>
          <a:xfrm>
            <a:off x="3170200" y="3513784"/>
            <a:ext cx="585160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放心托付的信息安全伙伴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b="1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8"/>
            <a:ext cx="12191999" cy="685273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37356" y="2925738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谷安天下</a:t>
            </a:r>
            <a:endParaRPr lang="zh-CN" altLang="en-US" sz="26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37356" y="3433996"/>
            <a:ext cx="535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国内领先的信息安全与</a:t>
            </a:r>
            <a:r>
              <a:rPr lang="en-US" altLang="zh-CN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风险管理服务提供商</a:t>
            </a:r>
            <a:endParaRPr lang="zh-CN" altLang="en-US" sz="1600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8794" y="3809046"/>
            <a:ext cx="4286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300" b="1" dirty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94546" y="3862625"/>
            <a:ext cx="37147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+86 01 51626887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01 51626887-816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market@gooann.com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8794" y="4559145"/>
            <a:ext cx="485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A-806.Digital Tower,No.2,South Street  ZhongGuanCun,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Haidian District,Beijing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8794" y="5051425"/>
            <a:ext cx="48577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北京海淀区中关村南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大街号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数码大厦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806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8795" y="5498862"/>
            <a:ext cx="602107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9933"/>
                </a:solidFill>
              </a:rPr>
              <a:t>安全牛课堂：</a:t>
            </a:r>
            <a:r>
              <a:rPr lang="en-US" altLang="zh-CN" sz="2800" b="1" dirty="0">
                <a:solidFill>
                  <a:srgbClr val="FF9933"/>
                </a:solidFill>
              </a:rPr>
              <a:t>https://edu.aqniu.com</a:t>
            </a:r>
            <a:endParaRPr lang="zh-CN" altLang="en-US" sz="2800" b="1" dirty="0">
              <a:solidFill>
                <a:srgbClr val="FF9933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880232" y="4505566"/>
            <a:ext cx="142876" cy="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80232" y="3755467"/>
            <a:ext cx="142876" cy="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622598" y="2909669"/>
            <a:ext cx="4320480" cy="8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37356" y="3809046"/>
            <a:ext cx="357190" cy="69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7356" y="5590034"/>
            <a:ext cx="29861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http://www.aqniu.com/aqniu_weixin_2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3862625"/>
            <a:ext cx="1951239" cy="19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95941" y="236537"/>
            <a:ext cx="9005259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00" y="1524000"/>
            <a:ext cx="952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94664" y="64886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D6CFD60-76E7-45FF-8EF0-E6F6D760EA7F}" type="slidenum">
              <a:rPr lang="es-HN" altLang="zh-CN" sz="1400" b="1" smtClean="0"/>
            </a:fld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53600" y="6416235"/>
            <a:ext cx="24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©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谷安版权所有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066800"/>
            <a:ext cx="12190413" cy="720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0" tIns="45690" rIns="91380" bIns="456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64490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/>
              <a:t>http://www.gooann.com</a:t>
            </a:r>
            <a:endParaRPr lang="zh-CN" altLang="en-US" sz="1800" i="1" dirty="0"/>
          </a:p>
        </p:txBody>
      </p: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54" y="196257"/>
            <a:ext cx="3175000" cy="63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fontAlgn="base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rgbClr val="FF9C00"/>
          </a:solidFill>
          <a:latin typeface="Calibri" panose="020F0502020204030204" pitchFamily="34" charset="0"/>
          <a:ea typeface="Adobe 黑体 Std R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1148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2296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2344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64592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6865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18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51660" indent="-20574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0060" y="181038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/>
              <a:t>数据包重放与编辑软件制作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1461135"/>
            <a:ext cx="9525000" cy="4343400"/>
          </a:xfrm>
        </p:spPr>
        <p:txBody>
          <a:bodyPr/>
          <a:p>
            <a:r>
              <a:rPr lang="zh-CN" altLang="en-US" sz="4000" b="1" baseline="-25000"/>
              <a:t>数据包重放功能脚本设计思路</a:t>
            </a:r>
            <a:endParaRPr lang="zh-CN" altLang="en-US" sz="4000" b="1" baseline="-25000"/>
          </a:p>
          <a:p>
            <a:endParaRPr lang="zh-CN" altLang="en-US" sz="4000" baseline="-25000"/>
          </a:p>
          <a:p>
            <a:pPr marL="0" indent="0">
              <a:buNone/>
            </a:pPr>
            <a:r>
              <a:rPr lang="en-US" altLang="zh-CN" sz="4000" baseline="-25000"/>
              <a:t>-</a:t>
            </a:r>
            <a:r>
              <a:rPr lang="zh-CN" altLang="en-US" sz="4000" baseline="-25000"/>
              <a:t>监听网卡</a:t>
            </a:r>
            <a:r>
              <a:rPr lang="en-US" altLang="zh-CN" sz="4000" baseline="-25000"/>
              <a:t>tcp / udp </a:t>
            </a:r>
            <a:r>
              <a:rPr lang="zh-CN" altLang="en-US" sz="4000" baseline="-25000"/>
              <a:t>数据包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/>
              <a:t>-</a:t>
            </a:r>
            <a:r>
              <a:rPr lang="zh-CN" altLang="en-US" sz="4000" baseline="-25000"/>
              <a:t>过滤包内容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/>
              <a:t>-</a:t>
            </a:r>
            <a:r>
              <a:rPr lang="zh-CN" altLang="en-US" sz="4000" baseline="-25000"/>
              <a:t>显示目标包内容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/>
              <a:t>-</a:t>
            </a:r>
            <a:r>
              <a:rPr lang="zh-CN" altLang="en-US" sz="4000" baseline="-25000"/>
              <a:t>数据包重放</a:t>
            </a:r>
            <a:endParaRPr lang="en-US" altLang="zh-CN" sz="4000" baseline="-25000"/>
          </a:p>
          <a:p>
            <a:pPr marL="0" indent="0">
              <a:buNone/>
            </a:pPr>
            <a:r>
              <a:rPr lang="en-US" altLang="zh-CN" sz="4000" baseline="-25000"/>
              <a:t>-</a:t>
            </a:r>
            <a:r>
              <a:rPr lang="zh-CN" altLang="en-US" sz="4000" baseline="-25000"/>
              <a:t>数据包的重构（爆破）</a:t>
            </a:r>
            <a:endParaRPr lang="zh-CN" altLang="en-US" sz="4000" baseline="-25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数据包重放与编辑软件</a:t>
            </a:r>
            <a:r>
              <a:rPr>
                <a:sym typeface="+mn-ea"/>
              </a:rPr>
              <a:t>脚本制作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000">
                <a:sym typeface="+mn-ea"/>
              </a:rPr>
              <a:t>数据包重放与编辑软件</a:t>
            </a:r>
            <a:r>
              <a:rPr lang="en-US" altLang="zh-CN" sz="4000">
                <a:sym typeface="+mn-ea"/>
              </a:rPr>
              <a:t>WinExe</a:t>
            </a:r>
            <a:r>
              <a:rPr sz="4000">
                <a:sym typeface="+mn-ea"/>
              </a:rPr>
              <a:t>制作</a:t>
            </a:r>
            <a:endParaRPr sz="40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28930" y="1228090"/>
            <a:ext cx="11773535" cy="4899660"/>
          </a:xfrm>
        </p:spPr>
        <p:txBody>
          <a:bodyPr/>
          <a:p>
            <a:pPr marL="0" indent="0">
              <a:buNone/>
            </a:pPr>
            <a:r>
              <a:rPr lang="zh-CN" altLang="en-US" sz="4000" b="1"/>
              <a:t>设计思路</a:t>
            </a:r>
            <a:endParaRPr lang="zh-CN" altLang="en-US" sz="4000" b="1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动态图启动界面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数据包监听与释放按钮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数据包编辑框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爆破按钮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--</a:t>
            </a:r>
            <a:r>
              <a:rPr lang="zh-CN" altLang="en-US" sz="2000"/>
              <a:t>字典导入功能</a:t>
            </a:r>
            <a:endParaRPr lang="zh-CN" altLang="en-US" sz="2000"/>
          </a:p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2755" y="1245235"/>
            <a:ext cx="11433810" cy="5033010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ym typeface="+mn-ea"/>
              </a:rPr>
              <a:t>设计思路</a:t>
            </a:r>
            <a:endParaRPr lang="zh-CN" altLang="en-US" sz="36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菜单栏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图表显示功能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功能按钮：暂停监听 开始监听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包编辑功能弹框提交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爆破功能下拉框，爆破进度显示</a:t>
            </a:r>
            <a:endParaRPr lang="zh-CN" altLang="en-US" sz="1800" b="1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600">
                <a:sym typeface="+mn-ea"/>
              </a:rPr>
              <a:t>数据包重放与编辑软件</a:t>
            </a:r>
            <a:r>
              <a:rPr lang="en-US" altLang="zh-CN" sz="3600">
                <a:sym typeface="+mn-ea"/>
              </a:rPr>
              <a:t>DjangoWeb</a:t>
            </a:r>
            <a:r>
              <a:rPr sz="3600">
                <a:sym typeface="+mn-ea"/>
              </a:rPr>
              <a:t>制作</a:t>
            </a:r>
            <a:endParaRPr sz="3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9560" y="1245235"/>
            <a:ext cx="11433810" cy="5033010"/>
          </a:xfrm>
          <a:solidFill>
            <a:schemeClr val="bg1">
              <a:lumMod val="95000"/>
            </a:schemeClr>
          </a:solidFill>
        </p:spPr>
        <p:txBody>
          <a:bodyPr/>
          <a:p>
            <a:pPr marL="0" indent="0">
              <a:buNone/>
            </a:pPr>
            <a:r>
              <a:rPr sz="3200" b="1">
                <a:sym typeface="+mn-ea"/>
              </a:rPr>
              <a:t>数据包重放与编辑软件实现浏览器流量控制功能</a:t>
            </a:r>
            <a:endParaRPr sz="3200" b="1">
              <a:sym typeface="+mn-ea"/>
            </a:endParaRPr>
          </a:p>
          <a:p>
            <a:pPr marL="0" indent="0">
              <a:buNone/>
            </a:pPr>
            <a:endParaRPr lang="zh-CN" altLang="en-US" sz="1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应用框架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Pyqt5</a:t>
            </a:r>
            <a:endParaRPr lang="en-US" altLang="zh-CN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en-US" altLang="zh-CN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实现暂停 发送数据包功能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--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功能付加点：包内容可编辑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|  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数据包重放  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|   </a:t>
            </a: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爆破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数据包重放与编辑软件实现浏览器流量控制功能</a:t>
            </a:r>
            <a:endParaRPr sz="3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9560" y="1245235"/>
            <a:ext cx="11433810" cy="5033010"/>
          </a:xfrm>
          <a:solidFill>
            <a:schemeClr val="bg1">
              <a:lumMod val="95000"/>
            </a:schemeClr>
          </a:solidFill>
        </p:spPr>
        <p:txBody>
          <a:bodyPr/>
          <a:p>
            <a:pPr marL="0" indent="0">
              <a:buNone/>
            </a:pPr>
            <a:endParaRPr lang="zh-CN" altLang="en-US" sz="24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66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课后作业</a:t>
            </a:r>
            <a:endParaRPr lang="zh-CN" altLang="en-US" sz="6600" b="1">
              <a:solidFill>
                <a:srgbClr val="FF0000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endParaRPr lang="zh-CN" altLang="en-US" sz="4000" b="1">
              <a:solidFill>
                <a:schemeClr val="bg2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编写基于深度学习的流量监测</a:t>
            </a:r>
            <a:r>
              <a:rPr lang="en-US" altLang="zh-CN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waf</a:t>
            </a:r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拦截装置</a:t>
            </a:r>
            <a:endParaRPr lang="zh-CN" altLang="en-US" sz="4000" b="1">
              <a:solidFill>
                <a:srgbClr val="FF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数据包重放与编辑软件脚本制作</a:t>
            </a:r>
            <a:endParaRPr sz="32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楷体</vt:lpstr>
      <vt:lpstr>Calibri</vt:lpstr>
      <vt:lpstr>Adobe 黑体 Std R</vt:lpstr>
      <vt:lpstr>微软雅黑</vt:lpstr>
      <vt:lpstr>黑体</vt:lpstr>
      <vt:lpstr>华文行楷</vt:lpstr>
      <vt:lpstr>Arial Unicode MS</vt:lpstr>
      <vt:lpstr>1_Office 主题</vt:lpstr>
      <vt:lpstr>PowerPoint 演示文稿</vt:lpstr>
      <vt:lpstr>脚本制作</vt:lpstr>
      <vt:lpstr>目录扫描器开发(二)</vt:lpstr>
      <vt:lpstr>PyQt5课后作业讲解</vt:lpstr>
      <vt:lpstr>PyQt5课后作业讲解</vt:lpstr>
      <vt:lpstr>数据包重放与编辑软件实现浏览器流量控制功能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Jingguo (CN - Beijing)</dc:creator>
  <cp:lastModifiedBy>admin</cp:lastModifiedBy>
  <cp:revision>659</cp:revision>
  <cp:lastPrinted>2113-01-01T00:00:00Z</cp:lastPrinted>
  <dcterms:created xsi:type="dcterms:W3CDTF">2113-01-01T00:00:00Z</dcterms:created>
  <dcterms:modified xsi:type="dcterms:W3CDTF">2019-11-26T11:46:20Z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2052-11.1.0.9208</vt:lpwstr>
  </property>
</Properties>
</file>