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D5A"/>
    <a:srgbClr val="2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60"/>
  </p:normalViewPr>
  <p:slideViewPr>
    <p:cSldViewPr>
      <p:cViewPr varScale="1">
        <p:scale>
          <a:sx n="87" d="100"/>
          <a:sy n="87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ED3F-CD9D-464B-B8A3-705114CB23B0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604-FD22-4A7B-A756-74EE9C22D7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22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ED3F-CD9D-464B-B8A3-705114CB23B0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604-FD22-4A7B-A756-74EE9C22D7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52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ED3F-CD9D-464B-B8A3-705114CB23B0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604-FD22-4A7B-A756-74EE9C22D7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2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ED3F-CD9D-464B-B8A3-705114CB23B0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604-FD22-4A7B-A756-74EE9C22D7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7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ED3F-CD9D-464B-B8A3-705114CB23B0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604-FD22-4A7B-A756-74EE9C22D7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87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ED3F-CD9D-464B-B8A3-705114CB23B0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604-FD22-4A7B-A756-74EE9C22D7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92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ED3F-CD9D-464B-B8A3-705114CB23B0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604-FD22-4A7B-A756-74EE9C22D7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6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ED3F-CD9D-464B-B8A3-705114CB23B0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604-FD22-4A7B-A756-74EE9C22D7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6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ED3F-CD9D-464B-B8A3-705114CB23B0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604-FD22-4A7B-A756-74EE9C22D7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94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ED3F-CD9D-464B-B8A3-705114CB23B0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604-FD22-4A7B-A756-74EE9C22D7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69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ED3F-CD9D-464B-B8A3-705114CB23B0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0604-FD22-4A7B-A756-74EE9C22D7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34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8ED3F-CD9D-464B-B8A3-705114CB23B0}" type="datetimeFigureOut">
              <a:rPr lang="ru-RU" smtClean="0"/>
              <a:pPr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0604-FD22-4A7B-A756-74EE9C22D7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5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Arkanoid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76" t="4815" r="376"/>
          <a:stretch>
            <a:fillRect/>
          </a:stretch>
        </p:blipFill>
        <p:spPr bwMode="auto">
          <a:xfrm>
            <a:off x="179512" y="1701023"/>
            <a:ext cx="8714111" cy="521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06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Sprites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578" name="Picture 2" descr="http://cs636920.vk.me/v636920798/1657/iqOMC5UNPBo.jpg"/>
          <p:cNvPicPr>
            <a:picLocks noChangeAspect="1" noChangeArrowheads="1"/>
          </p:cNvPicPr>
          <p:nvPr/>
        </p:nvPicPr>
        <p:blipFill>
          <a:blip r:embed="rId2" cstate="print"/>
          <a:srcRect t="3622" b="20630"/>
          <a:stretch>
            <a:fillRect/>
          </a:stretch>
        </p:blipFill>
        <p:spPr bwMode="auto">
          <a:xfrm>
            <a:off x="899592" y="1124744"/>
            <a:ext cx="7344816" cy="5563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Polymorphism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8434" name="Picture 2" descr="http://cs636920.vk.me/v636920798/150a/xe6dU0vYA6M.jpg"/>
          <p:cNvPicPr>
            <a:picLocks noChangeAspect="1" noChangeArrowheads="1"/>
          </p:cNvPicPr>
          <p:nvPr/>
        </p:nvPicPr>
        <p:blipFill>
          <a:blip r:embed="rId2" cstate="print"/>
          <a:srcRect l="2651" r="4419"/>
          <a:stretch>
            <a:fillRect/>
          </a:stretch>
        </p:blipFill>
        <p:spPr bwMode="auto">
          <a:xfrm>
            <a:off x="0" y="1823997"/>
            <a:ext cx="9144000" cy="39092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Finite state machine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1506" name="Picture 2" descr="http://cs636920.vk.me/v636920798/1513/8lLLm6DvQQM.jpg"/>
          <p:cNvPicPr>
            <a:picLocks noChangeAspect="1" noChangeArrowheads="1"/>
          </p:cNvPicPr>
          <p:nvPr/>
        </p:nvPicPr>
        <p:blipFill>
          <a:blip r:embed="rId2" cstate="print"/>
          <a:srcRect l="24253" t="736" r="13901"/>
          <a:stretch>
            <a:fillRect/>
          </a:stretch>
        </p:blipFill>
        <p:spPr bwMode="auto">
          <a:xfrm>
            <a:off x="899592" y="1265454"/>
            <a:ext cx="7369209" cy="4755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Abstract factory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2" descr="http://cs636920.vk.me/v636920798/151d/sWuZ2tAAKQs.jpg"/>
          <p:cNvPicPr>
            <a:picLocks noChangeAspect="1" noChangeArrowheads="1"/>
          </p:cNvPicPr>
          <p:nvPr/>
        </p:nvPicPr>
        <p:blipFill>
          <a:blip r:embed="rId2" cstate="print"/>
          <a:srcRect l="3851" r="5036"/>
          <a:stretch>
            <a:fillRect/>
          </a:stretch>
        </p:blipFill>
        <p:spPr bwMode="auto">
          <a:xfrm>
            <a:off x="0" y="2099824"/>
            <a:ext cx="9108504" cy="3401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Managers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9458" name="Picture 2" descr="http://cs636920.vk.me/v636920798/1526/NPcV9kH6grU.jpg"/>
          <p:cNvPicPr>
            <a:picLocks noChangeAspect="1" noChangeArrowheads="1"/>
          </p:cNvPicPr>
          <p:nvPr/>
        </p:nvPicPr>
        <p:blipFill>
          <a:blip r:embed="rId2" cstate="print"/>
          <a:srcRect l="27987" t="741" r="30868"/>
          <a:stretch>
            <a:fillRect/>
          </a:stretch>
        </p:blipFill>
        <p:spPr bwMode="auto">
          <a:xfrm>
            <a:off x="2555776" y="1738279"/>
            <a:ext cx="3888432" cy="5207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Singleton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 descr="http://cs636920.vk.me/v636920798/152e/ZfE0qRTtVZ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242235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Jokerman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7936</TotalTime>
  <Words>10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Arkanoid</vt:lpstr>
      <vt:lpstr>Sprites</vt:lpstr>
      <vt:lpstr>Polymorphism</vt:lpstr>
      <vt:lpstr>Finite state machine</vt:lpstr>
      <vt:lpstr>Abstract factory</vt:lpstr>
      <vt:lpstr>Managers</vt:lpstr>
      <vt:lpstr>Singleton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Games</dc:title>
  <dc:creator>Jacob</dc:creator>
  <cp:lastModifiedBy>Виталий Селищев</cp:lastModifiedBy>
  <cp:revision>43</cp:revision>
  <dcterms:created xsi:type="dcterms:W3CDTF">2016-04-07T12:14:09Z</dcterms:created>
  <dcterms:modified xsi:type="dcterms:W3CDTF">2017-12-16T22:28:27Z</dcterms:modified>
</cp:coreProperties>
</file>