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1CC74-0A69-4458-96BE-A9348A2B3972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7252-A8B5-4344-9D51-8BF60498A6C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EE66-35CF-406E-B15D-9E50F8950AA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3EB9-D3A4-4BF8-8777-0DD7E41382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42;&#1080;&#1090;&#1072;&#1083;&#1080;&#1081;\Desktop\&#1055;&#1088;&#1086;&#1077;&#1082;&#1090;\sorter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Виталий\Desktop\Проект\Screenshot_2015-05-14-20-29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sort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908720"/>
            <a:ext cx="6948264" cy="521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Виталий\Desktop\Проект\Screenshot_2015-05-14-21-32-35.png"/>
          <p:cNvPicPr>
            <a:picLocks noChangeAspect="1" noChangeArrowheads="1"/>
          </p:cNvPicPr>
          <p:nvPr/>
        </p:nvPicPr>
        <p:blipFill>
          <a:blip r:embed="rId2" cstate="print"/>
          <a:srcRect t="1263" b="64641"/>
          <a:stretch>
            <a:fillRect/>
          </a:stretch>
        </p:blipFill>
        <p:spPr bwMode="auto">
          <a:xfrm>
            <a:off x="-12246" y="260648"/>
            <a:ext cx="9107714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Виталий\Desktop\Проект\Screenshot_2015-05-14-21-32-35.png"/>
          <p:cNvPicPr>
            <a:picLocks noChangeAspect="1" noChangeArrowheads="1"/>
          </p:cNvPicPr>
          <p:nvPr/>
        </p:nvPicPr>
        <p:blipFill>
          <a:blip r:embed="rId2" cstate="print"/>
          <a:srcRect t="38178" b="11822"/>
          <a:stretch>
            <a:fillRect/>
          </a:stretch>
        </p:blipFill>
        <p:spPr bwMode="auto">
          <a:xfrm>
            <a:off x="827584" y="332656"/>
            <a:ext cx="7776864" cy="6221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7010" t="28559" r="32906" b="53801"/>
          <a:stretch>
            <a:fillRect/>
          </a:stretch>
        </p:blipFill>
        <p:spPr bwMode="auto">
          <a:xfrm>
            <a:off x="0" y="260648"/>
            <a:ext cx="91440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350100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icrosoft New Tai Lue" pitchFamily="34" charset="0"/>
                <a:cs typeface="Microsoft New Tai Lue" pitchFamily="34" charset="0"/>
              </a:rPr>
              <a:t>coins</a:t>
            </a:r>
            <a:r>
              <a:rPr lang="en-US" dirty="0" err="1" smtClean="0">
                <a:latin typeface="Microsoft New Tai Lue" pitchFamily="34" charset="0"/>
                <a:cs typeface="Microsoft New Tai Lue" pitchFamily="34" charset="0"/>
              </a:rPr>
              <a:t>.createMoney</a:t>
            </a:r>
            <a:r>
              <a:rPr lang="en-US" dirty="0" smtClean="0">
                <a:latin typeface="Microsoft New Tai Lue" pitchFamily="34" charset="0"/>
                <a:cs typeface="Microsoft New Tai Lue" pitchFamily="34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Microsoft New Tai Lue" pitchFamily="34" charset="0"/>
                <a:cs typeface="Microsoft New Tai Lue" pitchFamily="34" charset="0"/>
              </a:rPr>
              <a:t>currentFactory</a:t>
            </a:r>
            <a:r>
              <a:rPr lang="en-US" dirty="0" smtClean="0">
                <a:latin typeface="Microsoft New Tai Lue" pitchFamily="34" charset="0"/>
                <a:cs typeface="Microsoft New Tai Lue" pitchFamily="34" charset="0"/>
              </a:rPr>
              <a:t>);</a:t>
            </a:r>
            <a:endParaRPr lang="ru-RU" dirty="0"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66149" t="29400" b="22721"/>
          <a:stretch>
            <a:fillRect/>
          </a:stretch>
        </p:blipFill>
        <p:spPr bwMode="auto">
          <a:xfrm>
            <a:off x="755576" y="692696"/>
            <a:ext cx="8183216" cy="651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8900" t="13440" r="55585" b="20201"/>
          <a:stretch>
            <a:fillRect/>
          </a:stretch>
        </p:blipFill>
        <p:spPr bwMode="auto">
          <a:xfrm>
            <a:off x="2483768" y="0"/>
            <a:ext cx="45365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Экран (4:3)</PresentationFormat>
  <Paragraphs>1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Виталий</dc:creator>
  <cp:lastModifiedBy>Виталий</cp:lastModifiedBy>
  <cp:revision>1</cp:revision>
  <dcterms:created xsi:type="dcterms:W3CDTF">2015-05-14T17:14:12Z</dcterms:created>
  <dcterms:modified xsi:type="dcterms:W3CDTF">2015-05-14T19:00:08Z</dcterms:modified>
</cp:coreProperties>
</file>